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2" r:id="rId6"/>
    <p:sldId id="265" r:id="rId7"/>
    <p:sldId id="264" r:id="rId8"/>
    <p:sldId id="266" r:id="rId9"/>
    <p:sldId id="269" r:id="rId10"/>
    <p:sldId id="267" r:id="rId11"/>
    <p:sldId id="268" r:id="rId12"/>
    <p:sldId id="270" r:id="rId13"/>
    <p:sldId id="272" r:id="rId14"/>
    <p:sldId id="277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12429-3A6F-45F4-AF87-FCE1A0F120B5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272F0-2CEC-426B-A597-712FF1625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602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처음 시작할 때에는 연결리스트로 만들기 위해 자료구조 수업시간에 쳤었던 코드를 보면서 만들었습니다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정보입력이</a:t>
            </a:r>
            <a:r>
              <a:rPr lang="ko-KR" altLang="en-US" dirty="0" smtClean="0"/>
              <a:t> 잘 </a:t>
            </a:r>
            <a:r>
              <a:rPr lang="ko-KR" altLang="en-US" dirty="0" err="1" smtClean="0"/>
              <a:t>되서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다른것도</a:t>
            </a:r>
            <a:r>
              <a:rPr lang="ko-KR" altLang="en-US" dirty="0" smtClean="0"/>
              <a:t> 생각처럼 잘 되겠지 하면서 테스트 해보았는데</a:t>
            </a:r>
            <a:r>
              <a:rPr lang="en-US" altLang="ko-KR" dirty="0" smtClean="0"/>
              <a:t>…. </a:t>
            </a:r>
            <a:r>
              <a:rPr lang="ko-KR" altLang="en-US" dirty="0" smtClean="0"/>
              <a:t>정보를 입력하고 나서 삭제도 안되고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이상의 정보를 입력했을 때 검색도 되지 않으면서 잘못되었다는 것을 느끼고 코드를 갈아엎고 다시 연결리스트로 만들었는데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전 </a:t>
            </a:r>
            <a:r>
              <a:rPr lang="ko-KR" altLang="en-US" dirty="0" err="1" smtClean="0"/>
              <a:t>코드랑</a:t>
            </a:r>
            <a:r>
              <a:rPr lang="ko-KR" altLang="en-US" dirty="0" smtClean="0"/>
              <a:t> </a:t>
            </a:r>
            <a:r>
              <a:rPr lang="en-US" altLang="ko-KR" dirty="0" smtClean="0"/>
              <a:t>180</a:t>
            </a:r>
            <a:r>
              <a:rPr lang="ko-KR" altLang="en-US" dirty="0" smtClean="0"/>
              <a:t>도가 달라진</a:t>
            </a:r>
            <a:r>
              <a:rPr lang="ko-KR" altLang="en-US" baseline="0" dirty="0" smtClean="0"/>
              <a:t> 것 같았지만 생각대로 되지 않는 것은 마찬가지였습니다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07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번은 정보 삭제 기능으로 정보 검색과 거의 동일한 코드입니다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학번을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학번이 일치하는 것을 찾아 일치하는 것이 있다면 </a:t>
            </a:r>
            <a:r>
              <a:rPr lang="en-US" altLang="ko-KR" dirty="0" smtClean="0"/>
              <a:t>check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바꾸어 </a:t>
            </a:r>
            <a:r>
              <a:rPr lang="en-US" altLang="ko-KR" dirty="0" smtClean="0"/>
              <a:t>Delete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함수를 실행하고 삭제한 코드를 </a:t>
            </a:r>
            <a:r>
              <a:rPr lang="en-US" altLang="ko-KR" baseline="0" dirty="0" err="1" smtClean="0"/>
              <a:t>serch</a:t>
            </a:r>
            <a:r>
              <a:rPr lang="ko-KR" altLang="en-US" baseline="0" dirty="0" smtClean="0"/>
              <a:t>로 한번 보여주었습니다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59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Delete</a:t>
            </a:r>
            <a:r>
              <a:rPr lang="ko-KR" altLang="en-US" dirty="0" smtClean="0"/>
              <a:t>함수에서는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데이터를 초기화 해주었습니다</a:t>
            </a:r>
            <a:r>
              <a:rPr lang="en-US" altLang="ko-KR" dirty="0" smtClean="0"/>
              <a:t>. 114</a:t>
            </a:r>
            <a:r>
              <a:rPr lang="ko-KR" altLang="en-US" dirty="0" smtClean="0"/>
              <a:t>줄은 정보를 삭제 후 검색을 할 수 있게 </a:t>
            </a:r>
            <a:r>
              <a:rPr lang="ko-KR" altLang="en-US" dirty="0" err="1" smtClean="0"/>
              <a:t>해야되는지</a:t>
            </a:r>
            <a:r>
              <a:rPr lang="ko-KR" altLang="en-US" dirty="0" smtClean="0"/>
              <a:t> 아니면 검색이 되지 않게 해야 되는지 이해가 잘 안되어 일단 학번을 초기화 시켜</a:t>
            </a:r>
            <a:r>
              <a:rPr lang="ko-KR" altLang="en-US" baseline="0" dirty="0" smtClean="0"/>
              <a:t> 검색을 하지 못하게 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검색이 되야 하면 </a:t>
            </a:r>
            <a:r>
              <a:rPr lang="en-US" altLang="ko-KR" baseline="0" dirty="0" smtClean="0"/>
              <a:t>114</a:t>
            </a:r>
            <a:r>
              <a:rPr lang="ko-KR" altLang="en-US" baseline="0" dirty="0" err="1" smtClean="0"/>
              <a:t>번줄을</a:t>
            </a:r>
            <a:r>
              <a:rPr lang="ko-KR" altLang="en-US" baseline="0" dirty="0" smtClean="0"/>
              <a:t> 제거하면 됩니다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65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등을 출력하는 기능으로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번은 국어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등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2</a:t>
            </a:r>
            <a:r>
              <a:rPr lang="ko-KR" altLang="en-US" baseline="0" dirty="0" smtClean="0"/>
              <a:t>번은 자료구조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등을 </a:t>
            </a:r>
            <a:r>
              <a:rPr lang="en-US" altLang="ko-KR" baseline="0" dirty="0" err="1" smtClean="0"/>
              <a:t>swtich</a:t>
            </a:r>
            <a:r>
              <a:rPr lang="ko-KR" altLang="en-US" baseline="0" dirty="0" smtClean="0"/>
              <a:t>문을 사용하여 구현했습니다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Defalut</a:t>
            </a:r>
            <a:r>
              <a:rPr lang="ko-KR" altLang="en-US" baseline="0" dirty="0" smtClean="0"/>
              <a:t>를 이용하여 </a:t>
            </a:r>
            <a:r>
              <a:rPr lang="en-US" altLang="ko-KR" baseline="0" dirty="0" smtClean="0"/>
              <a:t>1,2</a:t>
            </a:r>
            <a:r>
              <a:rPr lang="ko-KR" altLang="en-US" baseline="0" dirty="0" smtClean="0"/>
              <a:t>가 아닌 수는 잘못된 수를 입력했습니다 라는 문구가 뜨고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등 여부는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문을 사용하였고 가장 높은 점수가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명일 수도 더 많을 수도 있기 때문에 그런 경우에는 다른 과목의 점수가 더 큰 학생을 출력할 수 있도록 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처음에 </a:t>
            </a:r>
            <a:r>
              <a:rPr lang="en-US" altLang="ko-KR" baseline="0" dirty="0" err="1" smtClean="0"/>
              <a:t>Big_korean</a:t>
            </a:r>
            <a:r>
              <a:rPr lang="ko-KR" altLang="en-US" baseline="0" dirty="0" smtClean="0"/>
              <a:t>과 </a:t>
            </a:r>
            <a:r>
              <a:rPr lang="en-US" altLang="ko-KR" baseline="0" dirty="0" err="1" smtClean="0"/>
              <a:t>Big_data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-1</a:t>
            </a:r>
            <a:r>
              <a:rPr lang="ko-KR" altLang="en-US" baseline="0" dirty="0" smtClean="0"/>
              <a:t>로 초기화 해주었는데 </a:t>
            </a:r>
            <a:r>
              <a:rPr lang="en-US" altLang="ko-KR" baseline="0" dirty="0" smtClean="0"/>
              <a:t>-1</a:t>
            </a:r>
            <a:r>
              <a:rPr lang="ko-KR" altLang="en-US" baseline="0" dirty="0" smtClean="0"/>
              <a:t>에서 변하지 않았다면 데이터가 없는 것이므로 데이터 가없다고 출력하게 해주었고</a:t>
            </a:r>
            <a:r>
              <a:rPr lang="en-US" altLang="ko-KR" baseline="0" dirty="0" smtClean="0"/>
              <a:t>, 1</a:t>
            </a:r>
            <a:r>
              <a:rPr lang="ko-KR" altLang="en-US" baseline="0" dirty="0" smtClean="0"/>
              <a:t>등을 찾았다면 </a:t>
            </a:r>
            <a:r>
              <a:rPr lang="en-US" altLang="ko-KR" baseline="0" dirty="0" err="1" smtClean="0"/>
              <a:t>Serch</a:t>
            </a:r>
            <a:r>
              <a:rPr lang="ko-KR" altLang="en-US" baseline="0" dirty="0" smtClean="0"/>
              <a:t>함수를 이용하여 정보를 출력해주었습니다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53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등 출력을 위해 어떤 과목을 선택할지 </a:t>
            </a:r>
            <a:r>
              <a:rPr lang="en-US" altLang="ko-KR" dirty="0" err="1" smtClean="0"/>
              <a:t>printf</a:t>
            </a:r>
            <a:r>
              <a:rPr lang="ko-KR" altLang="en-US" dirty="0" smtClean="0"/>
              <a:t>해주는 부분은 함수로 만들어주었습니다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859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번은 저장된 데이터의 개수를 출력해주는 것을 만들어 보았는데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데이터를</a:t>
            </a:r>
            <a:r>
              <a:rPr lang="ko-KR" altLang="en-US" baseline="0" dirty="0" smtClean="0"/>
              <a:t> 받을 때 마다 </a:t>
            </a:r>
            <a:r>
              <a:rPr lang="en-US" altLang="ko-KR" baseline="0" dirty="0" err="1" smtClean="0"/>
              <a:t>numofdata</a:t>
            </a:r>
            <a:r>
              <a:rPr lang="ko-KR" altLang="en-US" baseline="0" dirty="0" smtClean="0"/>
              <a:t>의 개수를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개씩 늘려주었고 데이터를 삭제할 때에는 </a:t>
            </a:r>
            <a:r>
              <a:rPr lang="en-US" altLang="ko-KR" baseline="0" dirty="0" smtClean="0"/>
              <a:t>remove</a:t>
            </a:r>
            <a:r>
              <a:rPr lang="ko-KR" altLang="en-US" baseline="0" dirty="0" smtClean="0"/>
              <a:t>를 한 개 늘려주어 </a:t>
            </a:r>
            <a:r>
              <a:rPr lang="en-US" altLang="ko-KR" baseline="0" dirty="0" err="1" smtClean="0"/>
              <a:t>numofdata</a:t>
            </a:r>
            <a:r>
              <a:rPr lang="en-US" altLang="ko-KR" baseline="0" dirty="0" smtClean="0"/>
              <a:t>-remove</a:t>
            </a:r>
            <a:r>
              <a:rPr lang="ko-KR" altLang="en-US" baseline="0" dirty="0" smtClean="0"/>
              <a:t>를 한 값을 출력하였습니다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4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1,2,3,4,5</a:t>
            </a:r>
            <a:r>
              <a:rPr lang="ko-KR" altLang="en-US" dirty="0" smtClean="0"/>
              <a:t>를 제외한 나머지</a:t>
            </a:r>
            <a:r>
              <a:rPr lang="ko-KR" altLang="en-US" baseline="0" dirty="0" smtClean="0"/>
              <a:t> 숫자는 기능이 없기때문에 </a:t>
            </a:r>
            <a:r>
              <a:rPr lang="en-US" altLang="ko-KR" baseline="0" dirty="0" smtClean="0"/>
              <a:t>default</a:t>
            </a:r>
            <a:r>
              <a:rPr lang="ko-KR" altLang="en-US" baseline="0" dirty="0" smtClean="0"/>
              <a:t>를 사용하여 지정된 번호 이외에 잘못된 번호를 </a:t>
            </a:r>
            <a:r>
              <a:rPr lang="ko-KR" altLang="en-US" baseline="0" dirty="0" err="1" smtClean="0"/>
              <a:t>입력했습니다라는</a:t>
            </a:r>
            <a:r>
              <a:rPr lang="ko-KR" altLang="en-US" baseline="0" dirty="0" smtClean="0"/>
              <a:t> 문구가 뜨게 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마지막에 </a:t>
            </a:r>
            <a:r>
              <a:rPr lang="en-US" altLang="ko-KR" baseline="0" dirty="0" err="1" smtClean="0"/>
              <a:t>stu</a:t>
            </a:r>
            <a:r>
              <a:rPr lang="ko-KR" altLang="en-US" baseline="0" dirty="0" smtClean="0"/>
              <a:t>를 동적할당으로 만들어 주었기 때문에 </a:t>
            </a:r>
            <a:r>
              <a:rPr lang="en-US" altLang="ko-KR" baseline="0" dirty="0" smtClean="0"/>
              <a:t>free(</a:t>
            </a:r>
            <a:r>
              <a:rPr lang="en-US" altLang="ko-KR" baseline="0" dirty="0" err="1" smtClean="0"/>
              <a:t>stu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하고 프로그램을 종료하게 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50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자료구조 수행평가로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언어를 사용하여 학생 관리 프로그램을 만들어 보았습니다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대소고에</a:t>
            </a:r>
            <a:r>
              <a:rPr lang="ko-KR" altLang="en-US" dirty="0" smtClean="0"/>
              <a:t> 오기 전에 선배의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언어로 만든 선생님 관리 프로그램을 </a:t>
            </a:r>
            <a:r>
              <a:rPr lang="ko-KR" altLang="en-US" dirty="0" err="1" smtClean="0"/>
              <a:t>봤었을</a:t>
            </a:r>
            <a:r>
              <a:rPr lang="ko-KR" altLang="en-US" dirty="0" smtClean="0"/>
              <a:t> 때 </a:t>
            </a:r>
            <a:r>
              <a:rPr lang="ko-KR" altLang="en-US" dirty="0" err="1" smtClean="0"/>
              <a:t>신기했었는데</a:t>
            </a:r>
            <a:r>
              <a:rPr lang="ko-KR" altLang="en-US" dirty="0" smtClean="0"/>
              <a:t> 비슷한 학생 관리</a:t>
            </a:r>
            <a:r>
              <a:rPr lang="ko-KR" altLang="en-US" baseline="0" dirty="0" smtClean="0"/>
              <a:t> 프로그램을 완성시키니까 예전에 못했던 것을 이제는 할 수 있어 뿌듯한 느낌도 들었고 연결리스트로 하다가 </a:t>
            </a:r>
            <a:r>
              <a:rPr lang="ko-KR" altLang="en-US" baseline="0" dirty="0" err="1" smtClean="0"/>
              <a:t>멘탈이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깨질뻔</a:t>
            </a:r>
            <a:r>
              <a:rPr lang="ko-KR" altLang="en-US" baseline="0" dirty="0" smtClean="0"/>
              <a:t> 하기도 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다행히 배열리스트로 기능들을 완성시킬 수 있어서 만족스러웠습니다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496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663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앞에 봤던 슬라이드처럼 저걸 몇 번이고 시도했는데 이렇게 하다가는 제출 기한도 맞추지 못할 뿐더러 내 </a:t>
            </a:r>
            <a:r>
              <a:rPr lang="ko-KR" altLang="en-US" dirty="0" err="1" smtClean="0"/>
              <a:t>멘탈이</a:t>
            </a:r>
            <a:r>
              <a:rPr lang="ko-KR" altLang="en-US" dirty="0" smtClean="0"/>
              <a:t> 아주 </a:t>
            </a:r>
            <a:r>
              <a:rPr lang="ko-KR" altLang="en-US" dirty="0" err="1" smtClean="0"/>
              <a:t>쿠쿠다스가</a:t>
            </a:r>
            <a:r>
              <a:rPr lang="ko-KR" altLang="en-US" dirty="0" smtClean="0"/>
              <a:t> 되어 앞으로 코딩을 할 수 있을까</a:t>
            </a:r>
            <a:r>
              <a:rPr lang="en-US" altLang="ko-KR" dirty="0" smtClean="0"/>
              <a:t>?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라는 생각이 들게 되었고 만들던 </a:t>
            </a:r>
            <a:r>
              <a:rPr lang="ko-KR" altLang="en-US" baseline="0" dirty="0" err="1" smtClean="0"/>
              <a:t>연결리스트</a:t>
            </a:r>
            <a:r>
              <a:rPr lang="ko-KR" altLang="en-US" baseline="0" dirty="0" smtClean="0"/>
              <a:t> 코드를 갈아엎고 새로운 프로젝트를 생성하여 </a:t>
            </a:r>
            <a:r>
              <a:rPr lang="ko-KR" altLang="en-US" baseline="0" dirty="0" err="1" smtClean="0"/>
              <a:t>대소고</a:t>
            </a:r>
            <a:r>
              <a:rPr lang="ko-KR" altLang="en-US" baseline="0" dirty="0" smtClean="0"/>
              <a:t> 학생관리에서 </a:t>
            </a:r>
            <a:r>
              <a:rPr lang="ko-KR" altLang="en-US" baseline="0" dirty="0" err="1" smtClean="0"/>
              <a:t>대소고</a:t>
            </a:r>
            <a:r>
              <a:rPr lang="ko-KR" altLang="en-US" baseline="0" dirty="0" smtClean="0"/>
              <a:t> 학생관리프로그램으로 이름을 바꾸고 새로운 마음으로 배열리스트로 코드를 짜보았습니다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4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갈아엎고 새로 시작하자고 마음먹은 다음날</a:t>
            </a:r>
            <a:r>
              <a:rPr lang="ko-KR" altLang="en-US" baseline="0" dirty="0" smtClean="0"/>
              <a:t> 아침 택견 시간 때부터  어떻게 구상할 것인지 상상해보고 반에 오자마자 노트를 </a:t>
            </a:r>
            <a:r>
              <a:rPr lang="ko-KR" altLang="en-US" baseline="0" dirty="0" err="1" smtClean="0"/>
              <a:t>끄적끄적거리면서</a:t>
            </a:r>
            <a:r>
              <a:rPr lang="ko-KR" altLang="en-US" baseline="0" dirty="0" smtClean="0"/>
              <a:t> 구상을 해보았습니다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그러고 남는 시간마다 조금씩 코드를 치면서 프로그램을 완성시켰습니다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643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헤더 파일에는 여러 </a:t>
            </a:r>
            <a:r>
              <a:rPr lang="en-US" altLang="ko-KR" dirty="0" smtClean="0"/>
              <a:t>include</a:t>
            </a:r>
            <a:r>
              <a:rPr lang="ko-KR" altLang="en-US" dirty="0" smtClean="0"/>
              <a:t>들과 상수를 여러 개 선언해주었고 </a:t>
            </a:r>
            <a:r>
              <a:rPr lang="en-US" altLang="ko-KR" dirty="0" smtClean="0"/>
              <a:t>Stu</a:t>
            </a:r>
            <a:r>
              <a:rPr lang="ko-KR" altLang="en-US" dirty="0" smtClean="0"/>
              <a:t>라는 구조체와 함수들을 선언해주었습니다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43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메인 함수에서는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변수를 선언해주었습니다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09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원할</a:t>
            </a:r>
            <a:r>
              <a:rPr lang="ko-KR" altLang="en-US" baseline="0" dirty="0" smtClean="0"/>
              <a:t> 때만 프로그램을 </a:t>
            </a:r>
            <a:r>
              <a:rPr lang="ko-KR" altLang="en-US" baseline="0" dirty="0" err="1" smtClean="0"/>
              <a:t>종료해주기</a:t>
            </a:r>
            <a:r>
              <a:rPr lang="ko-KR" altLang="en-US" baseline="0" dirty="0" smtClean="0"/>
              <a:t> 위해서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을 입력했을 때에는 무한반복문을 </a:t>
            </a:r>
            <a:r>
              <a:rPr lang="ko-KR" altLang="en-US" baseline="0" dirty="0" err="1" smtClean="0"/>
              <a:t>종료시켜서</a:t>
            </a:r>
            <a:r>
              <a:rPr lang="ko-KR" altLang="en-US" baseline="0" dirty="0" smtClean="0"/>
              <a:t> 프로그램을 </a:t>
            </a:r>
            <a:r>
              <a:rPr lang="ko-KR" altLang="en-US" baseline="0" dirty="0" err="1" smtClean="0"/>
              <a:t>종료시켜</a:t>
            </a:r>
            <a:r>
              <a:rPr lang="ko-KR" altLang="en-US" baseline="0" dirty="0" smtClean="0"/>
              <a:t> 주었고 다른 번호들은 원하는 기능을 사용할 수 있게 해주었습니다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입력한 수를 </a:t>
            </a:r>
            <a:r>
              <a:rPr lang="en-US" altLang="ko-KR" baseline="0" dirty="0" smtClean="0"/>
              <a:t>switch</a:t>
            </a:r>
            <a:r>
              <a:rPr lang="ko-KR" altLang="en-US" baseline="0" dirty="0" smtClean="0"/>
              <a:t>문을 사용하여 기능을 선택하게 해주었고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번은 정보 입력으로 </a:t>
            </a:r>
            <a:r>
              <a:rPr lang="en-US" altLang="ko-KR" baseline="0" dirty="0" smtClean="0"/>
              <a:t>MAX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200</a:t>
            </a:r>
            <a:r>
              <a:rPr lang="ko-KR" altLang="en-US" baseline="0" dirty="0" smtClean="0"/>
              <a:t>으로 잡았기 때문에 </a:t>
            </a:r>
            <a:r>
              <a:rPr lang="en-US" altLang="ko-KR" baseline="0" dirty="0" smtClean="0"/>
              <a:t>200</a:t>
            </a:r>
            <a:r>
              <a:rPr lang="ko-KR" altLang="en-US" baseline="0" dirty="0" smtClean="0"/>
              <a:t>이 넘어가면 입력을 못하게 하고 그렇지 않다면 </a:t>
            </a:r>
            <a:r>
              <a:rPr lang="en-US" altLang="ko-KR" baseline="0" dirty="0" smtClean="0"/>
              <a:t>Input</a:t>
            </a:r>
            <a:r>
              <a:rPr lang="ko-KR" altLang="en-US" baseline="0" dirty="0" smtClean="0"/>
              <a:t>이라는 함수로 이동하여 정보를 </a:t>
            </a:r>
            <a:r>
              <a:rPr lang="ko-KR" altLang="en-US" baseline="0" dirty="0" err="1" smtClean="0"/>
              <a:t>입력받고</a:t>
            </a:r>
            <a:r>
              <a:rPr lang="ko-KR" altLang="en-US" baseline="0" dirty="0" smtClean="0"/>
              <a:t> 끝나면 </a:t>
            </a:r>
            <a:r>
              <a:rPr lang="ko-KR" altLang="en-US" baseline="0" dirty="0" err="1" smtClean="0"/>
              <a:t>총데이터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개를 증가 시켜주고 </a:t>
            </a:r>
            <a:r>
              <a:rPr lang="en-US" altLang="ko-KR" baseline="0" dirty="0" smtClean="0"/>
              <a:t>Sleep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system </a:t>
            </a:r>
            <a:r>
              <a:rPr lang="en-US" altLang="ko-KR" baseline="0" dirty="0" err="1" smtClean="0"/>
              <a:t>cls</a:t>
            </a:r>
            <a:r>
              <a:rPr lang="ko-KR" altLang="en-US" baseline="0" dirty="0" smtClean="0"/>
              <a:t>를 사용하여 </a:t>
            </a:r>
            <a:r>
              <a:rPr lang="ko-KR" altLang="en-US" baseline="0" dirty="0" err="1" smtClean="0"/>
              <a:t>콘솔창을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클리어</a:t>
            </a:r>
            <a:r>
              <a:rPr lang="ko-KR" altLang="en-US" baseline="0" dirty="0" smtClean="0"/>
              <a:t> 해주었습니다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230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Input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함수에서는 학번이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자리이거나 과목 점수가 </a:t>
            </a:r>
            <a:r>
              <a:rPr lang="en-US" altLang="ko-KR" baseline="0" dirty="0" smtClean="0"/>
              <a:t>100</a:t>
            </a:r>
            <a:r>
              <a:rPr lang="ko-KR" altLang="en-US" baseline="0" dirty="0" smtClean="0"/>
              <a:t>이상 또는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이하 같은 예외 사항이 있기 때문에 무한 </a:t>
            </a:r>
            <a:r>
              <a:rPr lang="ko-KR" altLang="en-US" baseline="0" dirty="0" err="1" smtClean="0"/>
              <a:t>반복문을</a:t>
            </a:r>
            <a:r>
              <a:rPr lang="ko-KR" altLang="en-US" baseline="0" dirty="0" smtClean="0"/>
              <a:t> 사용하여 다른 함수를 사용하여 올바르게 </a:t>
            </a:r>
            <a:r>
              <a:rPr lang="ko-KR" altLang="en-US" baseline="0" dirty="0" err="1" smtClean="0"/>
              <a:t>입력한지</a:t>
            </a:r>
            <a:r>
              <a:rPr lang="ko-KR" altLang="en-US" baseline="0" dirty="0" smtClean="0"/>
              <a:t> 확인하고 </a:t>
            </a:r>
            <a:endParaRPr lang="en-US" altLang="ko-KR" baseline="0" dirty="0" smtClean="0"/>
          </a:p>
          <a:p>
            <a:r>
              <a:rPr lang="ko-KR" altLang="en-US" baseline="0" dirty="0" smtClean="0"/>
              <a:t>올바르게 입력하면 </a:t>
            </a:r>
            <a:r>
              <a:rPr lang="en-US" altLang="ko-KR" baseline="0" dirty="0" smtClean="0"/>
              <a:t>break</a:t>
            </a:r>
            <a:r>
              <a:rPr lang="ko-KR" altLang="en-US" baseline="0" dirty="0" smtClean="0"/>
              <a:t>를 사용하였고 그렇지 않다면 다시 입력하게 해주었습니다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주소를 </a:t>
            </a:r>
            <a:r>
              <a:rPr lang="ko-KR" altLang="en-US" baseline="0" dirty="0" err="1" smtClean="0"/>
              <a:t>입력받을</a:t>
            </a:r>
            <a:r>
              <a:rPr lang="ko-KR" altLang="en-US" baseline="0" dirty="0" smtClean="0"/>
              <a:t> 때에는 </a:t>
            </a:r>
            <a:r>
              <a:rPr lang="ko-KR" altLang="en-US" baseline="0" dirty="0" err="1" smtClean="0"/>
              <a:t>띄워쓰기가</a:t>
            </a:r>
            <a:r>
              <a:rPr lang="ko-KR" altLang="en-US" baseline="0" dirty="0" smtClean="0"/>
              <a:t> 포함 될 수 있어 </a:t>
            </a:r>
            <a:r>
              <a:rPr lang="en-US" altLang="ko-KR" baseline="0" dirty="0" smtClean="0"/>
              <a:t>gets</a:t>
            </a:r>
            <a:r>
              <a:rPr lang="ko-KR" altLang="en-US" baseline="0" dirty="0" smtClean="0"/>
              <a:t>를 사용해주었습니다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03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번은 정보검색 기능입니다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학번을 입력</a:t>
            </a:r>
            <a:r>
              <a:rPr lang="ko-KR" altLang="en-US" baseline="0" dirty="0" smtClean="0"/>
              <a:t> 받아 정보를 </a:t>
            </a:r>
            <a:r>
              <a:rPr lang="ko-KR" altLang="en-US" baseline="0" dirty="0" err="1" smtClean="0"/>
              <a:t>찾았을때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check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로 바꾸어 주어 </a:t>
            </a:r>
            <a:r>
              <a:rPr lang="en-US" altLang="ko-KR" baseline="0" dirty="0" err="1" smtClean="0"/>
              <a:t>Serch</a:t>
            </a:r>
            <a:r>
              <a:rPr lang="ko-KR" altLang="en-US" baseline="0" dirty="0" smtClean="0"/>
              <a:t>라는 함수를 이용하여 </a:t>
            </a:r>
            <a:endParaRPr lang="en-US" altLang="ko-KR" baseline="0" dirty="0" smtClean="0"/>
          </a:p>
          <a:p>
            <a:r>
              <a:rPr lang="en-US" altLang="ko-KR" baseline="0" dirty="0" smtClean="0"/>
              <a:t>print</a:t>
            </a:r>
            <a:r>
              <a:rPr lang="ko-KR" altLang="en-US" baseline="0" dirty="0" smtClean="0"/>
              <a:t>해주었습니다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을 입력했을 때에는 바로 기능입력으로 </a:t>
            </a:r>
            <a:r>
              <a:rPr lang="ko-KR" altLang="en-US" baseline="0" dirty="0" err="1" smtClean="0"/>
              <a:t>가게했는데</a:t>
            </a:r>
            <a:r>
              <a:rPr lang="ko-KR" altLang="en-US" baseline="0" dirty="0" smtClean="0"/>
              <a:t> 그 이유는 나중에 정보를 삭제했을 때 학번을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으로 초기화 시켰기 때문입니다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96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Serch</a:t>
            </a:r>
            <a:r>
              <a:rPr lang="ko-KR" altLang="en-US" dirty="0" smtClean="0"/>
              <a:t>함수는 이런 식으로 구성되어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30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6159-1482-47F3-B0EC-0DEA5876DE3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7B67-47F6-482C-BE34-E151D152E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25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6159-1482-47F3-B0EC-0DEA5876DE3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7B67-47F6-482C-BE34-E151D152E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46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6159-1482-47F3-B0EC-0DEA5876DE3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7B67-47F6-482C-BE34-E151D152E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4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6159-1482-47F3-B0EC-0DEA5876DE3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7B67-47F6-482C-BE34-E151D152E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42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6159-1482-47F3-B0EC-0DEA5876DE3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7B67-47F6-482C-BE34-E151D152E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27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6159-1482-47F3-B0EC-0DEA5876DE3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7B67-47F6-482C-BE34-E151D152E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5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6159-1482-47F3-B0EC-0DEA5876DE3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7B67-47F6-482C-BE34-E151D152E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87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6159-1482-47F3-B0EC-0DEA5876DE3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7B67-47F6-482C-BE34-E151D152E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99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6159-1482-47F3-B0EC-0DEA5876DE3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7B67-47F6-482C-BE34-E151D152E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02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6159-1482-47F3-B0EC-0DEA5876DE3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7B67-47F6-482C-BE34-E151D152E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0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6159-1482-47F3-B0EC-0DEA5876DE3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7B67-47F6-482C-BE34-E151D152E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14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46159-1482-47F3-B0EC-0DEA5876DE3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07B67-47F6-482C-BE34-E151D152E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89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79" y="2368057"/>
            <a:ext cx="2816974" cy="21003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6727651" y="-1046004"/>
            <a:ext cx="18498434" cy="5020167"/>
          </a:xfrm>
        </p:spPr>
        <p:txBody>
          <a:bodyPr>
            <a:noAutofit/>
          </a:bodyPr>
          <a:lstStyle/>
          <a:p>
            <a:r>
              <a:rPr lang="ko-KR" altLang="en-US" sz="8000" b="1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자료구조 </a:t>
            </a:r>
            <a:r>
              <a:rPr lang="en-US" altLang="ko-KR" sz="8000" b="1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 sz="8000" b="1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z="8000" b="1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 sz="8000" b="1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z="8000" b="1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                                  </a:t>
            </a:r>
            <a:r>
              <a:rPr lang="ko-KR" altLang="en-US" sz="8000" b="1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학생 관리 프로그램 </a:t>
            </a:r>
            <a:endParaRPr lang="ko-KR" altLang="en-US" sz="8000" b="1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63116" y="6030119"/>
            <a:ext cx="9144000" cy="1655762"/>
          </a:xfrm>
        </p:spPr>
        <p:txBody>
          <a:bodyPr/>
          <a:lstStyle/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1213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임재현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1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672" y="1914334"/>
            <a:ext cx="7405387" cy="3857815"/>
          </a:xfrm>
          <a:prstGeom prst="rect">
            <a:avLst/>
          </a:prstGeom>
        </p:spPr>
      </p:pic>
      <p:sp>
        <p:nvSpPr>
          <p:cNvPr id="5" name="대각선 방향의 모서리가 둥근 사각형 4"/>
          <p:cNvSpPr/>
          <p:nvPr/>
        </p:nvSpPr>
        <p:spPr>
          <a:xfrm>
            <a:off x="333375" y="247650"/>
            <a:ext cx="3105150" cy="990600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관리 프로그램 완성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정보 검색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82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각선 방향의 모서리가 둥근 사각형 2"/>
          <p:cNvSpPr/>
          <p:nvPr/>
        </p:nvSpPr>
        <p:spPr>
          <a:xfrm>
            <a:off x="333375" y="247650"/>
            <a:ext cx="3105150" cy="990600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관리 프로그램 완성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정보 삭제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816" y="613940"/>
            <a:ext cx="6573167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96" y="2138932"/>
            <a:ext cx="10700128" cy="3409014"/>
          </a:xfrm>
          <a:prstGeom prst="rect">
            <a:avLst/>
          </a:prstGeom>
        </p:spPr>
      </p:pic>
      <p:sp>
        <p:nvSpPr>
          <p:cNvPr id="4" name="대각선 방향의 모서리가 둥근 사각형 3"/>
          <p:cNvSpPr/>
          <p:nvPr/>
        </p:nvSpPr>
        <p:spPr>
          <a:xfrm>
            <a:off x="333375" y="247650"/>
            <a:ext cx="3105150" cy="990600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관리 프로그램 완성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정보 삭제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6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53" y="742950"/>
            <a:ext cx="4705070" cy="5898585"/>
          </a:xfrm>
          <a:prstGeom prst="rect">
            <a:avLst/>
          </a:prstGeom>
        </p:spPr>
      </p:pic>
      <p:sp>
        <p:nvSpPr>
          <p:cNvPr id="5" name="대각선 방향의 모서리가 둥근 사각형 4"/>
          <p:cNvSpPr/>
          <p:nvPr/>
        </p:nvSpPr>
        <p:spPr>
          <a:xfrm>
            <a:off x="333375" y="247650"/>
            <a:ext cx="3105150" cy="990600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관리 프로그램 완성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  <a:p>
            <a:pPr algn="ctr"/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1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등 출력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7" y="2740156"/>
            <a:ext cx="10709031" cy="1773735"/>
          </a:xfrm>
          <a:prstGeom prst="rect">
            <a:avLst/>
          </a:prstGeom>
        </p:spPr>
      </p:pic>
      <p:sp>
        <p:nvSpPr>
          <p:cNvPr id="4" name="대각선 방향의 모서리가 둥근 사각형 3"/>
          <p:cNvSpPr/>
          <p:nvPr/>
        </p:nvSpPr>
        <p:spPr>
          <a:xfrm>
            <a:off x="333375" y="247650"/>
            <a:ext cx="3105150" cy="990600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관리 프로그램 완성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  <a:p>
            <a:pPr algn="ctr"/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1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등 출력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501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각선 방향의 모서리가 둥근 사각형 2"/>
          <p:cNvSpPr/>
          <p:nvPr/>
        </p:nvSpPr>
        <p:spPr>
          <a:xfrm>
            <a:off x="333375" y="247650"/>
            <a:ext cx="3105150" cy="990600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관리 프로그램 완성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총 데이터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개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수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883" y="2480771"/>
            <a:ext cx="8726195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각선 방향의 모서리가 둥근 사각형 2"/>
          <p:cNvSpPr/>
          <p:nvPr/>
        </p:nvSpPr>
        <p:spPr>
          <a:xfrm>
            <a:off x="333375" y="247650"/>
            <a:ext cx="3105150" cy="990600"/>
          </a:xfrm>
          <a:prstGeom prst="round2Diag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관리 프로그램 완성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  <a:p>
            <a:pPr algn="ctr"/>
            <a:r>
              <a:rPr lang="ko-KR" altLang="en-US" sz="2000" b="1" dirty="0" err="1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예외사항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257" y="1614234"/>
            <a:ext cx="8135485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5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36" y="141858"/>
            <a:ext cx="2359848" cy="551920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969398" y="5741377"/>
            <a:ext cx="2602523" cy="9847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2">
                    <a:lumMod val="25000"/>
                  </a:schemeClr>
                </a:solidFill>
              </a:rPr>
              <a:t>main.c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217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줄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723" y="141858"/>
            <a:ext cx="2459107" cy="5519207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141014" y="5741377"/>
            <a:ext cx="2602523" cy="98473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altLang="ko-KR" dirty="0" err="1" smtClean="0">
                <a:solidFill>
                  <a:schemeClr val="bg2">
                    <a:lumMod val="25000"/>
                  </a:schemeClr>
                </a:solidFill>
              </a:rPr>
              <a:t>tu.c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152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줄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208011" y="5741377"/>
            <a:ext cx="2602523" cy="9847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2">
                    <a:lumMod val="25000"/>
                  </a:schemeClr>
                </a:solidFill>
              </a:rPr>
              <a:t>header.h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32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줄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804" y="932827"/>
            <a:ext cx="2874935" cy="42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이모티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64" y="1764446"/>
            <a:ext cx="2871056" cy="29292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51891" y="2567354"/>
            <a:ext cx="5855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smtClean="0"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감사합니다</a:t>
            </a:r>
            <a:endParaRPr lang="ko-KR" altLang="en-US" sz="8000"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3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71475" y="266700"/>
            <a:ext cx="3800475" cy="1104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여러 번의 </a:t>
            </a:r>
            <a:r>
              <a:rPr lang="ko-KR" altLang="en-US" sz="3600" dirty="0" err="1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연결리스트</a:t>
            </a:r>
            <a:r>
              <a:rPr lang="ko-KR" altLang="en-US" sz="3600" dirty="0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시도</a:t>
            </a:r>
            <a:endParaRPr lang="ko-KR" altLang="en-US" sz="36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1859775"/>
            <a:ext cx="4524614" cy="4167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47" y="1859775"/>
            <a:ext cx="3769817" cy="4167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649" y="1859775"/>
            <a:ext cx="3158416" cy="41671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2605087"/>
            <a:ext cx="7791450" cy="26765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87" y="1638300"/>
            <a:ext cx="78009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6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699" y="2843212"/>
            <a:ext cx="8207119" cy="2347913"/>
          </a:xfrm>
          <a:prstGeom prst="rect">
            <a:avLst/>
          </a:prstGeom>
        </p:spPr>
      </p:pic>
      <p:sp>
        <p:nvSpPr>
          <p:cNvPr id="3" name="양쪽 모서리가 둥근 사각형 2"/>
          <p:cNvSpPr/>
          <p:nvPr/>
        </p:nvSpPr>
        <p:spPr>
          <a:xfrm>
            <a:off x="200025" y="257175"/>
            <a:ext cx="3971925" cy="116205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accent1">
                    <a:lumMod val="75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연결리스트에서 배열리스트로</a:t>
            </a:r>
            <a:endParaRPr lang="ko-KR" altLang="en-US" sz="2400">
              <a:solidFill>
                <a:schemeClr val="accent1">
                  <a:lumMod val="75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4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각선 방향의 모서리가 둥근 사각형 2"/>
          <p:cNvSpPr/>
          <p:nvPr/>
        </p:nvSpPr>
        <p:spPr>
          <a:xfrm>
            <a:off x="333375" y="247650"/>
            <a:ext cx="3105150" cy="990600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관리 프로그램 완성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511" y="1694452"/>
            <a:ext cx="8076536" cy="445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각선 방향의 모서리가 둥근 사각형 3"/>
          <p:cNvSpPr/>
          <p:nvPr/>
        </p:nvSpPr>
        <p:spPr>
          <a:xfrm>
            <a:off x="333375" y="247650"/>
            <a:ext cx="3105150" cy="990600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관리 프로그램 완성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  <a:p>
            <a:pPr algn="ctr"/>
            <a:r>
              <a:rPr lang="ko-KR" altLang="en-US" sz="2000" b="1" dirty="0" err="1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헤</a:t>
            </a:r>
            <a:r>
              <a:rPr lang="ko-KR" altLang="en-US" sz="2000" b="1" dirty="0" err="1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더파일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6" y="1397976"/>
            <a:ext cx="4830628" cy="521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62" y="1523999"/>
            <a:ext cx="6374292" cy="4905375"/>
          </a:xfrm>
          <a:prstGeom prst="rect">
            <a:avLst/>
          </a:prstGeom>
        </p:spPr>
      </p:pic>
      <p:sp>
        <p:nvSpPr>
          <p:cNvPr id="3" name="대각선 방향의 모서리가 둥근 사각형 2"/>
          <p:cNvSpPr/>
          <p:nvPr/>
        </p:nvSpPr>
        <p:spPr>
          <a:xfrm>
            <a:off x="333375" y="247650"/>
            <a:ext cx="3105150" cy="990600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관리 프로그램 완성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  <a:p>
            <a:pPr algn="ctr"/>
            <a:r>
              <a:rPr lang="ko-KR" altLang="en-US" sz="2000" b="1" dirty="0" err="1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메인함수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 변수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9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54" y="1533525"/>
            <a:ext cx="8509320" cy="4918288"/>
          </a:xfrm>
          <a:prstGeom prst="rect">
            <a:avLst/>
          </a:prstGeom>
        </p:spPr>
      </p:pic>
      <p:sp>
        <p:nvSpPr>
          <p:cNvPr id="4" name="대각선 방향의 모서리가 둥근 사각형 3"/>
          <p:cNvSpPr/>
          <p:nvPr/>
        </p:nvSpPr>
        <p:spPr>
          <a:xfrm>
            <a:off x="333375" y="247650"/>
            <a:ext cx="3105150" cy="990600"/>
          </a:xfrm>
          <a:prstGeom prst="round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관리 프로그램 완성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정보 입력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31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836" y="371475"/>
            <a:ext cx="5174431" cy="6172738"/>
          </a:xfrm>
          <a:prstGeom prst="rect">
            <a:avLst/>
          </a:prstGeom>
        </p:spPr>
      </p:pic>
      <p:sp>
        <p:nvSpPr>
          <p:cNvPr id="5" name="대각선 방향의 모서리가 둥근 사각형 4"/>
          <p:cNvSpPr/>
          <p:nvPr/>
        </p:nvSpPr>
        <p:spPr>
          <a:xfrm>
            <a:off x="333375" y="247650"/>
            <a:ext cx="3105150" cy="990600"/>
          </a:xfrm>
          <a:prstGeom prst="round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관리 프로그램 완성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정보 입력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25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대각선 방향의 모서리가 둥근 사각형 1"/>
          <p:cNvSpPr/>
          <p:nvPr/>
        </p:nvSpPr>
        <p:spPr>
          <a:xfrm>
            <a:off x="333375" y="247650"/>
            <a:ext cx="3105150" cy="990600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관리 프로그램 완성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정보 검색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850" y="1378483"/>
            <a:ext cx="7454025" cy="519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743</Words>
  <Application>Microsoft Office PowerPoint</Application>
  <PresentationFormat>와이드스크린</PresentationFormat>
  <Paragraphs>72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1훈레몬소다 Regular</vt:lpstr>
      <vt:lpstr>1훈새마을운동 R</vt:lpstr>
      <vt:lpstr>1훈솜사탕 R</vt:lpstr>
      <vt:lpstr>나눔손글씨 펜</vt:lpstr>
      <vt:lpstr>맑은 고딕</vt:lpstr>
      <vt:lpstr>배달의민족 한나체 Pro</vt:lpstr>
      <vt:lpstr>Arial</vt:lpstr>
      <vt:lpstr>Office 테마</vt:lpstr>
      <vt:lpstr>자료구조                                         학생 관리 프로그램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                                        학생 관리 프로그램</dc:title>
  <dc:creator>USER</dc:creator>
  <cp:lastModifiedBy>USER</cp:lastModifiedBy>
  <cp:revision>13</cp:revision>
  <dcterms:created xsi:type="dcterms:W3CDTF">2020-10-28T01:54:06Z</dcterms:created>
  <dcterms:modified xsi:type="dcterms:W3CDTF">2020-10-29T05:18:44Z</dcterms:modified>
</cp:coreProperties>
</file>