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3" r:id="rId8"/>
    <p:sldId id="274" r:id="rId9"/>
    <p:sldId id="275" r:id="rId10"/>
    <p:sldId id="276" r:id="rId11"/>
    <p:sldId id="262" r:id="rId12"/>
    <p:sldId id="264" r:id="rId13"/>
    <p:sldId id="265" r:id="rId14"/>
    <p:sldId id="267" r:id="rId15"/>
    <p:sldId id="263" r:id="rId16"/>
    <p:sldId id="266" r:id="rId17"/>
    <p:sldId id="269" r:id="rId18"/>
    <p:sldId id="268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48C75"/>
    <a:srgbClr val="B818A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4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11277" y="579667"/>
            <a:ext cx="80132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8000" dirty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전기자동차 </a:t>
            </a:r>
            <a:r>
              <a:rPr lang="ko-KR" altLang="en-US" sz="80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안내사이트 구축</a:t>
            </a:r>
            <a:endParaRPr lang="ko-KR" altLang="en-US" sz="80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1251" y="4284957"/>
            <a:ext cx="5676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기간 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: 2017-05-15 ~ 2017-07-10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1251" y="5054398"/>
            <a:ext cx="3023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담당자 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임진경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5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>
            <a:stCxn id="54" idx="3"/>
          </p:cNvCxnSpPr>
          <p:nvPr/>
        </p:nvCxnSpPr>
        <p:spPr>
          <a:xfrm flipV="1">
            <a:off x="3244645" y="397574"/>
            <a:ext cx="8900972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아이디찾기시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아이디가 전송된다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비번찾기시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비번이 전송된다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2433" y="145898"/>
            <a:ext cx="2862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아이디</a:t>
            </a:r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28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비번찾기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8575" y="976724"/>
            <a:ext cx="2055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아이디찾기</a:t>
            </a:r>
            <a:endParaRPr lang="ko-KR" altLang="en-US" sz="20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0719" y="16164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이름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803895" y="164982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41183" y="1995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생년월일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803895" y="202836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12750" y="23735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이메일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 Box"/>
          <p:cNvSpPr/>
          <p:nvPr/>
        </p:nvSpPr>
        <p:spPr>
          <a:xfrm>
            <a:off x="2785694" y="2406906"/>
            <a:ext cx="16599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951267" y="2406896"/>
            <a:ext cx="1368150" cy="1139107"/>
            <a:chOff x="595686" y="1261242"/>
            <a:chExt cx="1368150" cy="1139107"/>
          </a:xfrm>
        </p:grpSpPr>
        <p:grpSp>
          <p:nvGrpSpPr>
            <p:cNvPr id="64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68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Drop-Down Box</a:t>
                </a:r>
              </a:p>
            </p:txBody>
          </p:sp>
          <p:sp>
            <p:nvSpPr>
              <p:cNvPr id="69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5" name="Drop-Down Menu"/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66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First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Third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Fourth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Fifth Item</a:t>
                </a:r>
              </a:p>
            </p:txBody>
          </p:sp>
          <p:sp>
            <p:nvSpPr>
              <p:cNvPr id="67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0" name="Text Box"/>
          <p:cNvSpPr/>
          <p:nvPr/>
        </p:nvSpPr>
        <p:spPr>
          <a:xfrm>
            <a:off x="6477705" y="2406896"/>
            <a:ext cx="16599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3172843" y="2976164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아이디찾기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13199" y="4007245"/>
            <a:ext cx="2055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아이디찾기</a:t>
            </a:r>
            <a:endParaRPr lang="ko-KR" altLang="en-US" sz="20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5343" y="46470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이름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 Box"/>
          <p:cNvSpPr/>
          <p:nvPr/>
        </p:nvSpPr>
        <p:spPr>
          <a:xfrm>
            <a:off x="2908519" y="468034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45807" y="50255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생년월일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6" name="Text Box"/>
          <p:cNvSpPr/>
          <p:nvPr/>
        </p:nvSpPr>
        <p:spPr>
          <a:xfrm>
            <a:off x="2908519" y="5058886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17374" y="54040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이메일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 Box"/>
          <p:cNvSpPr/>
          <p:nvPr/>
        </p:nvSpPr>
        <p:spPr>
          <a:xfrm>
            <a:off x="2890318" y="5437427"/>
            <a:ext cx="16599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055891" y="5437417"/>
            <a:ext cx="1368150" cy="1139107"/>
            <a:chOff x="595686" y="1261242"/>
            <a:chExt cx="1368150" cy="1139107"/>
          </a:xfrm>
        </p:grpSpPr>
        <p:grpSp>
          <p:nvGrpSpPr>
            <p:cNvPr id="80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84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Drop-Down Box</a:t>
                </a:r>
              </a:p>
            </p:txBody>
          </p:sp>
          <p:sp>
            <p:nvSpPr>
              <p:cNvPr id="85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Drop-Down Menu"/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82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First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Third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Fourth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Fifth Item</a:t>
                </a:r>
              </a:p>
            </p:txBody>
          </p:sp>
          <p:sp>
            <p:nvSpPr>
              <p:cNvPr id="83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6" name="Text Box"/>
          <p:cNvSpPr/>
          <p:nvPr/>
        </p:nvSpPr>
        <p:spPr>
          <a:xfrm>
            <a:off x="6582329" y="5437417"/>
            <a:ext cx="16599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Button"/>
          <p:cNvSpPr>
            <a:spLocks/>
          </p:cNvSpPr>
          <p:nvPr/>
        </p:nvSpPr>
        <p:spPr bwMode="auto">
          <a:xfrm>
            <a:off x="3364797" y="645552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비번찾기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33120" y="584526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아이디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2906064" y="58786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메뉴를 클릭하면 하단에 하위메뉴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(depth2)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들이 나온다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 해당메뉴부분에는 색이 넣어진다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2434" y="145898"/>
            <a:ext cx="3366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Depth2 </a:t>
            </a:r>
            <a:r>
              <a:rPr lang="ko-KR" altLang="en-US" sz="28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사이드바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267651" y="397574"/>
            <a:ext cx="8877966" cy="0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74149" y="1458331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3" name="Menu Ba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154020" y="1338894"/>
            <a:ext cx="4227262" cy="2745425"/>
            <a:chOff x="438150" y="1261242"/>
            <a:chExt cx="1159644" cy="961196"/>
          </a:xfrm>
          <a:solidFill>
            <a:srgbClr val="FFFFFF"/>
          </a:solidFill>
        </p:grpSpPr>
        <p:sp>
          <p:nvSpPr>
            <p:cNvPr id="34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err="1" smtClean="0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전기차소</a:t>
              </a:r>
              <a:r>
                <a:rPr lang="ko-KR" altLang="en-US" sz="2000" dirty="0" err="1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개</a:t>
              </a:r>
              <a:endParaRPr lang="en-US" sz="2000" dirty="0">
                <a:solidFill>
                  <a:srgbClr val="5F5F5F"/>
                </a:solidFill>
                <a:latin typeface="HY강M" pitchFamily="18" charset="-127"/>
                <a:ea typeface="HY강M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53446" y="1372477"/>
              <a:ext cx="25566" cy="1132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553446" y="1612776"/>
              <a:ext cx="25566" cy="1132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553446" y="1853075"/>
              <a:ext cx="25566" cy="1132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Item"/>
            <p:cNvSpPr/>
            <p:nvPr/>
          </p:nvSpPr>
          <p:spPr>
            <a:xfrm>
              <a:off x="438150" y="1982139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4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553446" y="2093374"/>
              <a:ext cx="25566" cy="1132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F8VF/OWKXBLXBfZu2KxXqTL9WKS14xwNmneGz/i3vSL7B1h0hBCuzsfhsJ0ntXZlKa1Sc+rOs2YbC1x4wfgBWZ+ni8v2jkheC9E0LzDDPTtbDkr8/q7dbZaETro9mSeLS/ymf81AVmuyzIEIzxVXeZ1XczydFJVZXq2LNqtM5+lnlX1Im06H4zSs+PVKqU+7ziAHsvhmRAvjhle/228GCCDR4RoS/jj9Txb5Q1I6f6gQeRXyj/ykTa27MWQx69zqJV8Jm2kNw/PCK54ivN0y+9ufNYI9M6rA6/joUk+ns3ABQvMKGuHeMsuScb03vNskpdbH4ErH30E8sRePANnHNd5xlPNv3wWhWbabX300Sjd29kZAmjAjL9bzJjbqO1NTQGbWgbUelO9bmuawK3+xJoH5GnbbDpPc/BmOhfmHO5sgJOJCSK8v2VG/Pu/ca/eOGqvbfrJZ0O9jv0/BsdX5+26XqZtvc4j3f6S/kd5adS1/wwwl0I/z+ilm8F7f/6STVJ/WRWz9GnRrKom3xoWZhaOgRn5XUW53CxhQ8S13UeGdaNC8xsHI8XDOigGPqSJKlSmRYyLtir2TtImX87yeiTcd1xfNGk+TLK2vr6RIj9MlTeAAp73UX3mCdp/tZoRAZ/V1QJU29rasmrqjtDsDgtabIKH+RbPNGtJXWydvpvmrN7S/N3NfAaCPK8uLiC3dV3VWx89y4oS/kyVrhlTUDQl9NMG+I9JQxLcPjN5v7o/NvgHr4vFqizOC5q4bEouaoMeuYsGjkKWfqT9fvQ+rgE7fQGLPErPhKmzSekpkA4pDABjquMyY1p5Pltrfx1o+7xo2seMyxEaB7zqfdcTaPM+f00kaovL/I2+vxk7aVIWy3z3vVrvdVqH7Qem0nwF56XIyuIHmE8e3OMmpwmp8/PPPvIn5KO7R+S7NW22JBf+nKRA/OhVPgUzzPqQhSc8JrDYRBgBj6rtAUXgzdhIBv8Keku64V+jDhuemJqeF81Y+IX+jelkNHBdWk9AOab/AggJ5eBQ23KoReQuOnbxT1Ux3TiIi7xNf7GxmR1OU4N1GNE978Ufn+ctyTUpEfzkGWfw7TxrqedVnTeI8Pib6bqu6Y/yWnEBxd5n+gPGPg6G8yGk6JEADw2n/+EGy/G7WhXAIXFGkrB1CdMUs0Dmaed1dcUyRXZ0vSDaWB2/9ZEMs2jSZdWS5C1yE2oZvJvxR8NuJnDqz7hgFH9jYHB4elbcfza8hwcW4aqAASNVXUi8Tu4L+zSb3zwvK+Ihos7z/ByeNiM/xh8RcYy++KZa2ffo9xtea9h15/fEtWefAqT7qi1KJHBaNuxCxBuAIYolSGdk99+JbjBeBT758txB2QzHDRoIBRN6G1LYsfffvpkgnfG/9sevHlefOmEvd26ikyXM9/ok6oD6vpnLG4kWoZMY5ltQrE8lefVrkysEODL8dXvCGDb6fm8ObyQECZ94pewHNDewLKkMz7mIRzTd5wbpx+McazGUQfYL9P2Zn/FsZ+f7J1XbVosbkDCPw94G8kZ9bPtf3oIN8MQj09jjwf52jnye5Zmw45uZKGKK/MfMkbp0/x+bo1sggscN0E7jF1k7H1NW0Bu8iPUn/dbb3qSL/uPPR5TjPL9J6szT7cYx0ic+zFtAu2FC8dyOz96feJYVY9TDpAbE09bbjnFloPL516Werz8t7QTkLYDdQLwNX2/4SsPpky+/2BBR+88NlM9ujrQ9fzcaZvvPAOaRj2/y3LtpLnVwXJIybB4ZpjR8si5KSl+kzUTD2+DjgVwnNMr7J48pa5xnmB3Rb8YIkjvlDOL7+6/ApZmMdS3hKN25QVdRWwoUKWfznBh5Qy4Xj2pOQfOzroX++lxlcdj66F06mAnH05t3/9E5b2U1ZdipNUPY1JEOFe3Hr1vKtjffLdo54ffRpiAHjz8YGgs7JqfNFCQr82wGDN9tHIV9X/sfQjMuJf0PNRAkuEHKfuN7Kk6cIO3k+gyVgdmNQiWNv/d98ckQHDBBKWnWbkG67Pe/OP3o961/3yVpDPrJ/y4/Sn/JSMWPX9D1jvGLajkQTBClnxUUbzkVFJFVClYs35qQZXs3QmOs7W2heUEtdg7px2O1LsWSrUujUjYya4s028Unn9xeAxgPp/le8f0ul6W/8Bemv2v8y2Ee3CBnvTEXOuRY4wlpprcfyHZY/DHpB0wFwvs6/0VrWn3uJMjwBDG8oPh4UHcJR0dZgEUeq2Ov8obyeKdLZExnNNyhZZRovD9ARxti3M1mvFjexNt9g5yDZ8OsqjACJnVl2OVGJV4E2pvJfYNW83oYv8oXZGe3dshPojR/XSyYO6OrOeaB22fZ/bbcbJ6hvm8cJr9hLWF3of09en29ngil0XEPzkY8OsY9msb2H5mex14W5aRaL7uq1n9uMK5e1xam8MimtwYCfANhxHT5Gq4dnptjAA9nrGxnky3T3TfN12Fq1aPRsPYb1A3Cm6SdZuvlLCPxb2iJDiYr/sbVnDxn51DpRDOjblQV768lBLHnWdOClO/nT3Q/Oi+WWVneXmcOKuTbrZpv9Ewiy9h4IpickOtV3+z23JD/f12R2qL8dElLXshONzxvcNizZkoeG1RxVSN8mFxjFaCo08fTI4oGH9+dHkk8+F5rQLoIQOtMrRkyUHhy/ZN5TZ9k5fOKAjxk0P0FOsHqZppIuzEgbs1oOfmC+tJYhL/a1aUl+Wvv9m6NcTgZCKJi4uzFKqvzN9WWwMKH0bXhn5sZQrLjm56ib1d18QOsjvx/YpJAgf4s4dOflWn66GVWN7SMyktlF6SAl/5KKw+IlwqxzgpnSqcxXGjDy33QK7gWmHqAhts5yeqvMaE8k5FlTPerICUrmjdOo9M//e/exwPl6N72OzYJyi+KaV01Fc3hl+fnxTSnqazz8RdNxehy4nLRVJ/X1XqFuMKDIDaHQOx2vnhVtcy1+G7nnL6MI4SnH2a/yBbBii+AfES2J6UEyUfvb78YcTGS6QV+P2vzBaJJD9/P7ec3OFcegJtTyjf5VpsWC/Hc8D6eIFjY5WDhM2+UMkObwgP/uUV/eDyVkfqd3ewXmocX56fZ8hXppKzJXyuoAaMee26knXluOSY8VjzeUzKO1618sJHPY4/09u2sgXv8rCa+39grRUsU/LTc6Rui1dfs74X2A5kakqfY8x6kxONcU/LChbC3TYubp88iQ4H40HOLRQXz2CgzTEyCUpDzr0ns92OlZ3Wek0gvvmZnP5eclL6mmZq2+ez/3SzVnVwZyXsC+bnhS7c8+kPlSaT2v2ZHlj8Yxu7PImf4tPn/2JTu/X94Svd+lqfU0Ob/3VN6y2aDyY/Y8x7EAiN1xvoes4LnCwqo5lk5VhAUyn05+WlS5u+nYm9Bhq+/TI3nVgS8BeEGh+t82ZvGvHlBffhLzTJwbMnEbZBLoDxUgXBp+D1dUaQIyEj6G/sX8iHpz/xMOvj9k6ptq8UNPDGYeLBG96YU/W3g93JPN0K/XWKRoGEx/OTLL07fTXNe60uj6dsB9kAU+ry6uMjr8WldV/XWR8+yAqnGtqL8D01OVlL+UYkqCNPnlLhZTvP0nKJ8SteK+6PTOqZlSEIgGrPjiecU8dyUw7whO3LMy79IY2GJFHxGQ0A6w4bQXyOhIQpUs+nvtYbrr/q7JHVsbW5gZgYjvQ2CLuiWkrI2yt9i8b0uPtvp7qbIVQBQOr5azt5UmgjvQbVj201/j4197X0/fXTTOg6/IokimkXTnXxwq0WgYOy/q7escZN5uEF9Eq88XdN6+hRcgU6cJtv8YmQYPo5jC5VkYhOcjXp36Cvrb0Un8YMTOQFRpAsI3QeSJ4brzz6Z3pMI7uWACN7C/dcbfMivwbDfD9bYZmfEMA57yEFDeMkChJQ6wSk3uY0bLT7YrjfAD2a5G/Nft3CDYpht1NDd5xZ94BEp83qCCuv0+72NGth/nEJFDsCDs3mB139+9p0p89ySQnjOyyqjRd9VNoVxjYu/4RuyMIHyxFILWZaoxtj03XeLWTsna7Q/3tvb3/v0/JZTgMcjvHTR0ef82SfhZ9LdJ2aQX7M3TFCnM/rolsBuEaPgudmdNc8PaYYx6IFJ3PCVmd974739e9/07H5NcPHp+2ZYZaMi9h8fIcloSDb8lv1k4ZrV67xF2tVXRiNxj2+tksh6nr5bZeQ4IO1BSzrnhOM0bxryyW+pazr5pJtNjP+8Bxv/8LQnnvdADE9IBKuF3CfCWI/7HP5J8JHhv92d8/dA1jy9/gKDd0N/JMydEdySK/HcUr/hub2Ow/Nh86AS7j74dl5czNvOPEgr/xNt9g3Mg0IKJ2Jzh+FE3N7G4LnlPNxaYdV5u66XPqq3QOb/5dm2rg/4YTm39/j41skiPBtGuClplM1mXgqmYRayKaEYsHieq/+h4YR+DuB9M0Wv8kV1SXksJIdsrMq5rA9NF11WxUzBqz+y9XUzRbv//8sURXNCG6D28jmfvUc+B89xb80zguEGBMJEDYnxDXG4G5/wQID9phcHVcVtAPwcCnvNwwwF6WuLfOfP9xTpJm9Foh83eZ5O6/z8M0iyzVp/dPfIJq6/rmRr7vpGiT6vavJkicGLSKKUROmQvjj6LN2hn9vbt5fzQS5xElZ8f4jmXd48breKgSx8XEV5K83DLvb7Yu6ADuEdLHAPJIAj/HTroODrYLx3I8ba7SaM+x+Gui3+sjfUAMaAfODj16t8WpwXavBmRU3DgDKozslQQ2InWe1JxJA0GEnIl+uFF9m4Bh1K3iCxb+acJqX1mhpINasyuyalkk2MQiFN3ebL9j1klTzV0XvqjQEsJnlZXX1NLCTS+4YQKREx6TrW+6OCGOobQqTm8OBrY/IKrwesqz9+yf8D4cvVEElXAAA=&lt;/Code&gt;&lt;CodeSignature&gt;EYrRuZ5682VjXIUK8v5NDFbyx/Dx0zIPKqzdh2E/S+NrqCj0iplVARoS/UKwdlMOjv9OJEQ27Vy6ZcIdshN6QuJksxGMm0Gc+HVIGjhnA6EPA9/B/rioWlW/bBYjdz1E5J8BuKsjDAyqBBg/LAgisK7Qg/Oe0N6vrlnTXSUqFbvB4qQnM/z1mFqYAo433YV8QQS1mhSyxhQht7Hxj8W1rHcgi3b4SXKSXmruSKCj7qpGTfLhwcJqkzCeb85yf041PU9l5mQtAscy+wTnTUrCHCff72DYsgAPjvhuBpT5bomROZVs0451B2nw2AY6I4oJWxqDWQY4HWxgurXtAGe2Fg==&lt;/CodeSignature&gt;&lt;/SmartOption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526436" y="1546353"/>
            <a:ext cx="2180198" cy="524791"/>
            <a:chOff x="644899" y="1272685"/>
            <a:chExt cx="798438" cy="331856"/>
          </a:xfrm>
          <a:solidFill>
            <a:srgbClr val="FFFFFF"/>
          </a:solidFill>
        </p:grpSpPr>
        <p:sp>
          <p:nvSpPr>
            <p:cNvPr id="56" name="Tab Selected" descr="&lt;SmartSettings&gt;&lt;SmartResize anchorLeft=&quot;Absolute&quot; anchorTop=&quot;Absolute&quot; anchorRight=&quot;Absolute&quot; anchorBottom=&quot;None&quot; /&gt;&lt;/SmartSettings&gt;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44899" y="1272685"/>
              <a:ext cx="798438" cy="153592"/>
            </a:xfrm>
            <a:custGeom>
              <a:avLst/>
              <a:gdLst>
                <a:gd name="T0" fmla="*/ 0 w 2218"/>
                <a:gd name="T1" fmla="*/ 0 h 670"/>
                <a:gd name="T2" fmla="*/ 2218 w 2218"/>
                <a:gd name="T3" fmla="*/ 0 h 670"/>
                <a:gd name="T4" fmla="*/ 2218 w 2218"/>
                <a:gd name="T5" fmla="*/ 670 h 670"/>
                <a:gd name="T6" fmla="*/ 0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0"/>
                  </a:moveTo>
                  <a:lnTo>
                    <a:pt x="2218" y="0"/>
                  </a:lnTo>
                  <a:lnTo>
                    <a:pt x="2218" y="670"/>
                  </a:lnTo>
                  <a:lnTo>
                    <a:pt x="0" y="670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전기차 개요</a:t>
              </a:r>
              <a:endParaRPr lang="en-US" sz="900" dirty="0">
                <a:solidFill>
                  <a:srgbClr val="5F5F5F"/>
                </a:solidFill>
                <a:latin typeface="HY강M" pitchFamily="18" charset="-127"/>
                <a:ea typeface="HY강M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Tab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644899" y="1452586"/>
              <a:ext cx="798438" cy="15195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Selection Overlay"/>
          <p:cNvSpPr/>
          <p:nvPr/>
        </p:nvSpPr>
        <p:spPr>
          <a:xfrm>
            <a:off x="7852569" y="1672781"/>
            <a:ext cx="589280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</a:t>
            </a:r>
          </a:p>
        </p:txBody>
      </p:sp>
      <p:sp>
        <p:nvSpPr>
          <p:cNvPr id="77" name="Selection Overlay"/>
          <p:cNvSpPr/>
          <p:nvPr/>
        </p:nvSpPr>
        <p:spPr>
          <a:xfrm>
            <a:off x="1357449" y="1002966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156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크게 서울 강원도 등등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으로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리스트를 나눈다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예를 들어 서울이면 서울에 있는 충전소리스트들이 나열된다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충전소리스트 하나를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클릭할경우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장소에대한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지도가 나온다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52980" y="135964"/>
            <a:ext cx="22800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Depth2 page (</a:t>
            </a:r>
            <a:r>
              <a:rPr lang="ko-KR" altLang="en-US" sz="28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충전소찾기</a:t>
            </a:r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936240" y="613017"/>
            <a:ext cx="9209376" cy="13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733040" y="1424307"/>
            <a:ext cx="1368150" cy="1139107"/>
            <a:chOff x="595686" y="1261242"/>
            <a:chExt cx="1368150" cy="1139107"/>
          </a:xfrm>
        </p:grpSpPr>
        <p:grpSp>
          <p:nvGrpSpPr>
            <p:cNvPr id="74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78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Drop-Down Box</a:t>
                </a:r>
              </a:p>
            </p:txBody>
          </p:sp>
          <p:sp>
            <p:nvSpPr>
              <p:cNvPr id="79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6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Drop-Down Menu"/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76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First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Third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Fourth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Fifth Item</a:t>
                </a:r>
              </a:p>
            </p:txBody>
          </p:sp>
          <p:sp>
            <p:nvSpPr>
              <p:cNvPr id="77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2" name="타원 101"/>
          <p:cNvSpPr/>
          <p:nvPr/>
        </p:nvSpPr>
        <p:spPr>
          <a:xfrm>
            <a:off x="2733040" y="1053199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683578" y="762080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9334"/>
              </p:ext>
            </p:extLst>
          </p:nvPr>
        </p:nvGraphicFramePr>
        <p:xfrm>
          <a:off x="4507637" y="1167553"/>
          <a:ext cx="3860801" cy="1727708"/>
        </p:xfrm>
        <a:graphic>
          <a:graphicData uri="http://schemas.openxmlformats.org/drawingml/2006/table">
            <a:tbl>
              <a:tblPr firstRow="1" bandRow="1"/>
              <a:tblGrid>
                <a:gridCol w="1325420"/>
                <a:gridCol w="984889"/>
                <a:gridCol w="676692"/>
                <a:gridCol w="873800"/>
              </a:tblGrid>
              <a:tr h="264668"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장소명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주소명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환경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담당번호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668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서울역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**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동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충전가능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070-8895-7794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668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충무로역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**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동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점검중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070-8895-7794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668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성북구청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**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동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충전가능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070-8895-7794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668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종로구청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**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동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충전가능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070-8895-7794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8" name="Map"/>
          <p:cNvGrpSpPr>
            <a:grpSpLocks noChangeAspect="1"/>
          </p:cNvGrpSpPr>
          <p:nvPr/>
        </p:nvGrpSpPr>
        <p:grpSpPr>
          <a:xfrm>
            <a:off x="2733040" y="3173656"/>
            <a:ext cx="5638800" cy="3125544"/>
            <a:chOff x="4585634" y="1597655"/>
            <a:chExt cx="2238375" cy="1633537"/>
          </a:xfrm>
        </p:grpSpPr>
        <p:sp>
          <p:nvSpPr>
            <p:cNvPr id="109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2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13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5" name="타원 114"/>
          <p:cNvSpPr/>
          <p:nvPr/>
        </p:nvSpPr>
        <p:spPr>
          <a:xfrm>
            <a:off x="2733040" y="2705726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16" name="Menu Bar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27778" y="1467712"/>
            <a:ext cx="2113631" cy="2745425"/>
            <a:chOff x="438150" y="1261242"/>
            <a:chExt cx="1159644" cy="961196"/>
          </a:xfrm>
          <a:solidFill>
            <a:srgbClr val="FFFFFF"/>
          </a:solidFill>
        </p:grpSpPr>
        <p:sp>
          <p:nvSpPr>
            <p:cNvPr id="117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err="1" smtClean="0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전기차소</a:t>
              </a:r>
              <a:r>
                <a:rPr lang="ko-KR" altLang="en-US" sz="2000" dirty="0" err="1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개</a:t>
              </a:r>
              <a:endParaRPr lang="en-US" sz="2000" dirty="0">
                <a:solidFill>
                  <a:srgbClr val="5F5F5F"/>
                </a:solidFill>
                <a:latin typeface="HY강M" pitchFamily="18" charset="-127"/>
                <a:ea typeface="HY강M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521881" y="1366816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1881" y="1607114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1881" y="18474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Item"/>
            <p:cNvSpPr/>
            <p:nvPr/>
          </p:nvSpPr>
          <p:spPr>
            <a:xfrm>
              <a:off x="438150" y="1982139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4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521881" y="20877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8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경유차와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전기차의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연비 연료비 비교테이블을 넣는다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아래사진참고</a:t>
            </a: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20" y="135964"/>
            <a:ext cx="22800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Depth2 page (</a:t>
            </a:r>
            <a:r>
              <a:rPr lang="ko-KR" altLang="en-US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충전소요금</a:t>
            </a:r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936240" y="613017"/>
            <a:ext cx="9209376" cy="13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33528"/>
              </p:ext>
            </p:extLst>
          </p:nvPr>
        </p:nvGraphicFramePr>
        <p:xfrm>
          <a:off x="3301065" y="1592580"/>
          <a:ext cx="5264160" cy="1143000"/>
        </p:xfrm>
        <a:graphic>
          <a:graphicData uri="http://schemas.openxmlformats.org/drawingml/2006/table">
            <a:tbl>
              <a:tblPr firstRow="1" bandRow="1"/>
              <a:tblGrid>
                <a:gridCol w="1807195"/>
                <a:gridCol w="1342885"/>
                <a:gridCol w="922663"/>
                <a:gridCol w="1191417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Contact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City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Phone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Alfreds Futterkiste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Maria Anders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Berlin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030-0074321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Antonio Moreno Taquería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Antonio Moreno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México D.F.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(5) 555-3932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Around the Horn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Thomas Hardy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London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(171) 555-7788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Berglunds snabbköp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Christina Berglund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Luleå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0921-12 34 65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710" y="2907493"/>
            <a:ext cx="5326970" cy="3543002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3288710" y="1217194"/>
            <a:ext cx="206039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0" name="Menu Ba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06898" y="1572573"/>
            <a:ext cx="2113631" cy="2745425"/>
            <a:chOff x="438150" y="1261242"/>
            <a:chExt cx="1159644" cy="961196"/>
          </a:xfrm>
          <a:solidFill>
            <a:srgbClr val="FFFFFF"/>
          </a:solidFill>
        </p:grpSpPr>
        <p:sp>
          <p:nvSpPr>
            <p:cNvPr id="21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err="1" smtClean="0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전기차소</a:t>
              </a:r>
              <a:r>
                <a:rPr lang="ko-KR" altLang="en-US" sz="2000" dirty="0" err="1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개</a:t>
              </a:r>
              <a:endParaRPr lang="en-US" sz="2000" dirty="0">
                <a:solidFill>
                  <a:srgbClr val="5F5F5F"/>
                </a:solidFill>
                <a:latin typeface="HY강M" pitchFamily="18" charset="-127"/>
                <a:ea typeface="HY강M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2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1521881" y="1366816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521881" y="1607114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1881" y="18474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Item"/>
            <p:cNvSpPr/>
            <p:nvPr/>
          </p:nvSpPr>
          <p:spPr>
            <a:xfrm>
              <a:off x="438150" y="1982139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4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1881" y="20877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6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메뉴를 클릭하면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색이 바뀌고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해당메뉴컨텐츠들이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나온다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처음화면은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처음메뉴컨텐츠이다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2434" y="145898"/>
            <a:ext cx="3366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Depth3 </a:t>
            </a:r>
            <a:r>
              <a:rPr lang="ko-KR" altLang="en-US" sz="28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사이드바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267651" y="397574"/>
            <a:ext cx="8877966" cy="0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169883" y="1179543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Selection Overlay"/>
          <p:cNvSpPr/>
          <p:nvPr/>
        </p:nvSpPr>
        <p:spPr>
          <a:xfrm>
            <a:off x="1643275" y="1255250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20" name="Panel"/>
          <p:cNvSpPr/>
          <p:nvPr/>
        </p:nvSpPr>
        <p:spPr>
          <a:xfrm>
            <a:off x="894080" y="1564640"/>
            <a:ext cx="7701280" cy="82296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71710" y="1791454"/>
            <a:ext cx="131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solidFill>
                  <a:schemeClr val="accent6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환경적측면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5333" y="17914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latin typeface="HY강M" pitchFamily="18" charset="-127"/>
                <a:ea typeface="HY강M" pitchFamily="18" charset="-127"/>
              </a:rPr>
              <a:t>경제적측면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44720" y="17914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latin typeface="HY강M" pitchFamily="18" charset="-127"/>
                <a:ea typeface="HY강M" pitchFamily="18" charset="-127"/>
              </a:rPr>
              <a:t>산업적측면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4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해당메뉴관련된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이미지와 글을 작성한다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94194" y="145898"/>
            <a:ext cx="2238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Depth3 page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865120" y="397574"/>
            <a:ext cx="928049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961718" y="2393237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6392" y="682228"/>
            <a:ext cx="1081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작동원리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81489" y="682228"/>
            <a:ext cx="131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latin typeface="HY강M" pitchFamily="18" charset="-127"/>
                <a:ea typeface="HY강M" pitchFamily="18" charset="-127"/>
              </a:rPr>
              <a:t>환경적측면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6372" y="68222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latin typeface="HY강M" pitchFamily="18" charset="-127"/>
                <a:ea typeface="HY강M" pitchFamily="18" charset="-127"/>
              </a:rPr>
              <a:t>경제적측면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10506" y="68222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latin typeface="HY강M" pitchFamily="18" charset="-127"/>
                <a:ea typeface="HY강M" pitchFamily="18" charset="-127"/>
              </a:rPr>
              <a:t>산업적측면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3" name="Placeholder"/>
          <p:cNvGrpSpPr>
            <a:grpSpLocks noChangeAspect="1"/>
          </p:cNvGrpSpPr>
          <p:nvPr/>
        </p:nvGrpSpPr>
        <p:grpSpPr>
          <a:xfrm>
            <a:off x="3392460" y="2448582"/>
            <a:ext cx="2355749" cy="189989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4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Dummy Text"/>
          <p:cNvGrpSpPr>
            <a:grpSpLocks noChangeAspect="1"/>
          </p:cNvGrpSpPr>
          <p:nvPr/>
        </p:nvGrpSpPr>
        <p:grpSpPr>
          <a:xfrm>
            <a:off x="6061101" y="2617740"/>
            <a:ext cx="2597557" cy="1561581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7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Menu Ba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19409" y="1318573"/>
            <a:ext cx="2113631" cy="2745425"/>
            <a:chOff x="438150" y="1261242"/>
            <a:chExt cx="1159644" cy="961196"/>
          </a:xfrm>
          <a:solidFill>
            <a:srgbClr val="FFFFFF"/>
          </a:solidFill>
        </p:grpSpPr>
        <p:sp>
          <p:nvSpPr>
            <p:cNvPr id="45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err="1" smtClean="0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전기차소</a:t>
              </a:r>
              <a:r>
                <a:rPr lang="ko-KR" altLang="en-US" sz="2000" dirty="0" err="1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개</a:t>
              </a:r>
              <a:endParaRPr lang="en-US" sz="2000" dirty="0">
                <a:solidFill>
                  <a:srgbClr val="5F5F5F"/>
                </a:solidFill>
                <a:latin typeface="HY강M" pitchFamily="18" charset="-127"/>
                <a:ea typeface="HY강M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1521881" y="1366816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521881" y="1607114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1881" y="18474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Item"/>
            <p:cNvSpPr/>
            <p:nvPr/>
          </p:nvSpPr>
          <p:spPr>
            <a:xfrm>
              <a:off x="438150" y="1982139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4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1881" y="20877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Placeholder"/>
          <p:cNvGrpSpPr>
            <a:grpSpLocks noChangeAspect="1"/>
          </p:cNvGrpSpPr>
          <p:nvPr/>
        </p:nvGrpSpPr>
        <p:grpSpPr>
          <a:xfrm>
            <a:off x="6182004" y="4780720"/>
            <a:ext cx="2355749" cy="189989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2" name="Dummy Text"/>
          <p:cNvGrpSpPr>
            <a:grpSpLocks noChangeAspect="1"/>
          </p:cNvGrpSpPr>
          <p:nvPr/>
        </p:nvGrpSpPr>
        <p:grpSpPr>
          <a:xfrm>
            <a:off x="3392460" y="4892747"/>
            <a:ext cx="2597557" cy="1561581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64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Panel"/>
          <p:cNvSpPr/>
          <p:nvPr/>
        </p:nvSpPr>
        <p:spPr>
          <a:xfrm>
            <a:off x="3152329" y="1332842"/>
            <a:ext cx="5557520" cy="82296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29959" y="1559656"/>
            <a:ext cx="131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solidFill>
                  <a:schemeClr val="accent6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환경적측면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13582" y="15596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latin typeface="HY강M" pitchFamily="18" charset="-127"/>
                <a:ea typeface="HY강M" pitchFamily="18" charset="-127"/>
              </a:rPr>
              <a:t>경제적측면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002969" y="15596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latin typeface="HY강M" pitchFamily="18" charset="-127"/>
                <a:ea typeface="HY강M" pitchFamily="18" charset="-127"/>
              </a:rPr>
              <a:t>산업적측면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62633" y="682228"/>
            <a:ext cx="1081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작동방식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모든 목록리스트양식이다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제목부분클릭시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내용으로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한페이지에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목록이 뜬다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12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개이상일경우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다음페이지로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숫자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해당페이지로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작성하기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해당페이지로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안했을경우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로그인페이지로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94194" y="145898"/>
            <a:ext cx="2238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Depth3 page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865120" y="397574"/>
            <a:ext cx="928049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894158" y="1208751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4168" y="813440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>
                <a:latin typeface="HY강M" pitchFamily="18" charset="-127"/>
                <a:ea typeface="HY강M" pitchFamily="18" charset="-127"/>
              </a:rPr>
              <a:t>공지사항 목록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7600" y="813440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>
                <a:latin typeface="HY강M" pitchFamily="18" charset="-127"/>
                <a:ea typeface="HY강M" pitchFamily="18" charset="-127"/>
              </a:rPr>
              <a:t>문의사항 목록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91032" y="81344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latin typeface="HY강M" pitchFamily="18" charset="-127"/>
                <a:ea typeface="HY강M" pitchFamily="18" charset="-127"/>
              </a:rPr>
              <a:t>내가작성한</a:t>
            </a:r>
            <a:r>
              <a:rPr lang="ko-KR" altLang="en-US" b="1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문의사항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71578" y="1582847"/>
            <a:ext cx="5858061" cy="1960880"/>
            <a:chOff x="797528" y="1381760"/>
            <a:chExt cx="7341233" cy="196088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97528" y="1381760"/>
              <a:ext cx="7228872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97528" y="1899920"/>
              <a:ext cx="7228872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941454" y="1468120"/>
              <a:ext cx="9765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  <a:latin typeface="HY강M" pitchFamily="18" charset="-127"/>
                  <a:ea typeface="HY강M" pitchFamily="18" charset="-127"/>
                </a:rPr>
                <a:t>번호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329054" y="1459597"/>
              <a:ext cx="10829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  <a:latin typeface="HY강M" pitchFamily="18" charset="-127"/>
                  <a:ea typeface="HY강M" pitchFamily="18" charset="-127"/>
                </a:rPr>
                <a:t>제</a:t>
              </a:r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  <a:latin typeface="HY강M" pitchFamily="18" charset="-127"/>
                  <a:ea typeface="HY강M" pitchFamily="18" charset="-127"/>
                </a:rPr>
                <a:t>목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174387" y="1479748"/>
              <a:ext cx="9711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  <a:latin typeface="HY강M" pitchFamily="18" charset="-127"/>
                  <a:ea typeface="HY강M" pitchFamily="18" charset="-127"/>
                </a:rPr>
                <a:t>날짜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145564" y="1488271"/>
              <a:ext cx="993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  <a:latin typeface="HY강M" pitchFamily="18" charset="-127"/>
                  <a:ea typeface="HY강M" pitchFamily="18" charset="-127"/>
                </a:rPr>
                <a:t>조회수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797528" y="2407920"/>
              <a:ext cx="7228872" cy="0"/>
            </a:xfrm>
            <a:prstGeom prst="line">
              <a:avLst/>
            </a:prstGeom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914164" y="1984474"/>
              <a:ext cx="97834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  <a:latin typeface="HY강M" pitchFamily="18" charset="-127"/>
                  <a:ea typeface="HY강M" pitchFamily="18" charset="-127"/>
                </a:rPr>
                <a:t>공지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835543" y="2885440"/>
              <a:ext cx="7228872" cy="0"/>
            </a:xfrm>
            <a:prstGeom prst="line">
              <a:avLst/>
            </a:prstGeom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966918" y="2475428"/>
              <a:ext cx="8491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  <a:latin typeface="HY강M" pitchFamily="18" charset="-127"/>
                  <a:ea typeface="HY강M" pitchFamily="18" charset="-127"/>
                </a:rPr>
                <a:t>문</a:t>
              </a:r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  <a:latin typeface="HY강M" pitchFamily="18" charset="-127"/>
                  <a:ea typeface="HY강M" pitchFamily="18" charset="-127"/>
                </a:rPr>
                <a:t>의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35543" y="3342640"/>
              <a:ext cx="7228872" cy="0"/>
            </a:xfrm>
            <a:prstGeom prst="line">
              <a:avLst/>
            </a:prstGeom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941454" y="2966382"/>
              <a:ext cx="8491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sz="1600" b="1" dirty="0">
                  <a:solidFill>
                    <a:schemeClr val="bg2">
                      <a:lumMod val="10000"/>
                    </a:schemeClr>
                  </a:solidFill>
                  <a:latin typeface="HY강M" pitchFamily="18" charset="-127"/>
                  <a:ea typeface="HY강M" pitchFamily="18" charset="-127"/>
                </a:rPr>
                <a:t>1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endParaRPr>
            </a:p>
          </p:txBody>
        </p:sp>
      </p:grpSp>
      <p:grpSp>
        <p:nvGrpSpPr>
          <p:cNvPr id="82" name="Menu Ba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88929" y="1511613"/>
            <a:ext cx="2113631" cy="2745425"/>
            <a:chOff x="438150" y="1261242"/>
            <a:chExt cx="1159644" cy="961196"/>
          </a:xfrm>
          <a:solidFill>
            <a:srgbClr val="FFFFFF"/>
          </a:solidFill>
        </p:grpSpPr>
        <p:sp>
          <p:nvSpPr>
            <p:cNvPr id="83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err="1" smtClean="0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전기차소</a:t>
              </a:r>
              <a:r>
                <a:rPr lang="ko-KR" altLang="en-US" sz="2000" dirty="0" err="1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개</a:t>
              </a:r>
              <a:endParaRPr lang="en-US" sz="2000" dirty="0">
                <a:solidFill>
                  <a:srgbClr val="5F5F5F"/>
                </a:solidFill>
                <a:latin typeface="HY강M" pitchFamily="18" charset="-127"/>
                <a:ea typeface="HY강M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1521881" y="1366816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521881" y="1607114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1881" y="18474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Item"/>
            <p:cNvSpPr/>
            <p:nvPr/>
          </p:nvSpPr>
          <p:spPr>
            <a:xfrm>
              <a:off x="438150" y="1982139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4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1881" y="20877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Pagination"/>
          <p:cNvSpPr txBox="1"/>
          <p:nvPr/>
        </p:nvSpPr>
        <p:spPr>
          <a:xfrm>
            <a:off x="4283421" y="3781038"/>
            <a:ext cx="270131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40" name="타원 39"/>
          <p:cNvSpPr/>
          <p:nvPr/>
        </p:nvSpPr>
        <p:spPr>
          <a:xfrm>
            <a:off x="3134912" y="3740574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8037101" y="382008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505368" y="3773135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Selection Overlay"/>
          <p:cNvSpPr/>
          <p:nvPr/>
        </p:nvSpPr>
        <p:spPr>
          <a:xfrm>
            <a:off x="4991652" y="2229595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46" name="Selection Overlay"/>
          <p:cNvSpPr/>
          <p:nvPr/>
        </p:nvSpPr>
        <p:spPr>
          <a:xfrm>
            <a:off x="4420000" y="4093705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47" name="Selection Overlay"/>
          <p:cNvSpPr/>
          <p:nvPr/>
        </p:nvSpPr>
        <p:spPr>
          <a:xfrm>
            <a:off x="7386963" y="4204391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894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블로그후기목록들은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이미지와 제목이 뜬다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해당내용이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나오는페이지로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한페이지에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목록이 뜬다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6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개이상일경우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다음페이지로 넘어간다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숫자 </a:t>
            </a:r>
            <a:r>
              <a:rPr lang="ko-KR" altLang="en-US" sz="12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해당페이지로 넘어간다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4194" y="145898"/>
            <a:ext cx="2238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Depth3 page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865120" y="397574"/>
            <a:ext cx="928049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893997" y="2319721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1258" y="813440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 smtClean="0">
                <a:latin typeface="HY강M" pitchFamily="18" charset="-127"/>
                <a:ea typeface="HY강M" pitchFamily="18" charset="-127"/>
              </a:rPr>
              <a:t>블로그</a:t>
            </a:r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 후기 </a:t>
            </a:r>
            <a:r>
              <a:rPr lang="ko-KR" altLang="en-US" b="1" dirty="0">
                <a:latin typeface="HY강M" pitchFamily="18" charset="-127"/>
                <a:ea typeface="HY강M" pitchFamily="18" charset="-127"/>
              </a:rPr>
              <a:t>목록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82" name="Menu Ba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16209" y="1338893"/>
            <a:ext cx="2113631" cy="2745425"/>
            <a:chOff x="438150" y="1261242"/>
            <a:chExt cx="1159644" cy="961196"/>
          </a:xfrm>
          <a:solidFill>
            <a:srgbClr val="FFFFFF"/>
          </a:solidFill>
        </p:grpSpPr>
        <p:sp>
          <p:nvSpPr>
            <p:cNvPr id="83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err="1" smtClean="0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전기차소</a:t>
              </a:r>
              <a:r>
                <a:rPr lang="ko-KR" altLang="en-US" sz="2000" dirty="0" err="1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개</a:t>
              </a:r>
              <a:endParaRPr lang="en-US" sz="2000" dirty="0">
                <a:solidFill>
                  <a:srgbClr val="5F5F5F"/>
                </a:solidFill>
                <a:latin typeface="HY강M" pitchFamily="18" charset="-127"/>
                <a:ea typeface="HY강M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1521881" y="1366816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521881" y="1607114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1881" y="18474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Item"/>
            <p:cNvSpPr/>
            <p:nvPr/>
          </p:nvSpPr>
          <p:spPr>
            <a:xfrm>
              <a:off x="438150" y="1982139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4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1881" y="20877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Placeholder"/>
          <p:cNvGrpSpPr>
            <a:grpSpLocks noChangeAspect="1"/>
          </p:cNvGrpSpPr>
          <p:nvPr/>
        </p:nvGrpSpPr>
        <p:grpSpPr>
          <a:xfrm>
            <a:off x="3301362" y="2319721"/>
            <a:ext cx="2510158" cy="159300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53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Panel"/>
          <p:cNvSpPr/>
          <p:nvPr/>
        </p:nvSpPr>
        <p:spPr>
          <a:xfrm>
            <a:off x="3152329" y="1332842"/>
            <a:ext cx="5557520" cy="82296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9958" y="1559656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전기차후기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25605" y="1559656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충전기후기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4" name="Text Area"/>
          <p:cNvSpPr/>
          <p:nvPr/>
        </p:nvSpPr>
        <p:spPr>
          <a:xfrm>
            <a:off x="3301361" y="3912729"/>
            <a:ext cx="2513309" cy="34317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블로그 제목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Placeholder"/>
          <p:cNvGrpSpPr>
            <a:grpSpLocks noChangeAspect="1"/>
          </p:cNvGrpSpPr>
          <p:nvPr/>
        </p:nvGrpSpPr>
        <p:grpSpPr>
          <a:xfrm>
            <a:off x="6073330" y="2334520"/>
            <a:ext cx="2510158" cy="159300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 Area"/>
          <p:cNvSpPr/>
          <p:nvPr/>
        </p:nvSpPr>
        <p:spPr>
          <a:xfrm>
            <a:off x="6073329" y="3927528"/>
            <a:ext cx="2513309" cy="34317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블로그 제목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Placeholder"/>
          <p:cNvGrpSpPr>
            <a:grpSpLocks noChangeAspect="1"/>
          </p:cNvGrpSpPr>
          <p:nvPr/>
        </p:nvGrpSpPr>
        <p:grpSpPr>
          <a:xfrm>
            <a:off x="3304512" y="4423106"/>
            <a:ext cx="2510158" cy="159300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1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Text Area"/>
          <p:cNvSpPr/>
          <p:nvPr/>
        </p:nvSpPr>
        <p:spPr>
          <a:xfrm>
            <a:off x="3304511" y="6016114"/>
            <a:ext cx="2513309" cy="34317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블로그 제목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2" name="Placeholder"/>
          <p:cNvGrpSpPr>
            <a:grpSpLocks noChangeAspect="1"/>
          </p:cNvGrpSpPr>
          <p:nvPr/>
        </p:nvGrpSpPr>
        <p:grpSpPr>
          <a:xfrm>
            <a:off x="6076480" y="4437905"/>
            <a:ext cx="2510158" cy="159300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93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 Area"/>
          <p:cNvSpPr/>
          <p:nvPr/>
        </p:nvSpPr>
        <p:spPr>
          <a:xfrm>
            <a:off x="6076479" y="6030913"/>
            <a:ext cx="2513309" cy="34317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블로그 제목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Selection Overlay"/>
          <p:cNvSpPr/>
          <p:nvPr/>
        </p:nvSpPr>
        <p:spPr>
          <a:xfrm>
            <a:off x="2612675" y="2756695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97" name="Pagination"/>
          <p:cNvSpPr txBox="1"/>
          <p:nvPr/>
        </p:nvSpPr>
        <p:spPr>
          <a:xfrm>
            <a:off x="4532338" y="6446981"/>
            <a:ext cx="270131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u="sng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98" name="Selection Overlay"/>
          <p:cNvSpPr/>
          <p:nvPr/>
        </p:nvSpPr>
        <p:spPr>
          <a:xfrm>
            <a:off x="3770915" y="6480883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99" name="타원 98"/>
          <p:cNvSpPr/>
          <p:nvPr/>
        </p:nvSpPr>
        <p:spPr>
          <a:xfrm>
            <a:off x="3298598" y="6450495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7930906" y="648602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81782" y="823576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latin typeface="HY강M" pitchFamily="18" charset="-127"/>
                <a:ea typeface="HY강M" pitchFamily="18" charset="-127"/>
              </a:rPr>
              <a:t>내가작성한</a:t>
            </a:r>
            <a:r>
              <a:rPr lang="ko-KR" altLang="en-US" b="1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b="1" dirty="0" err="1" smtClean="0">
                <a:latin typeface="HY강M" pitchFamily="18" charset="-127"/>
                <a:ea typeface="HY강M" pitchFamily="18" charset="-127"/>
              </a:rPr>
              <a:t>블로그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0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내가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작성하고자하는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사항을 선택 할 수 있다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빨간글씨부분은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관리자만 선택 할 수 있다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제목과 작성자명을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입력한뒤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내용을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입력하면된다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확인버튼을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리스트목록에 입력된다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수정버튼클릭시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수정된내용이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리스트목록에 입력된다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3234" y="313850"/>
            <a:ext cx="219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Depth4 page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865120" y="593805"/>
            <a:ext cx="928049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0870" y="955979"/>
            <a:ext cx="2363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공지사항작성</a:t>
            </a:r>
            <a:r>
              <a:rPr lang="en-US" altLang="ko-KR" sz="1200" b="1" dirty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문의사항답변작성</a:t>
            </a:r>
            <a:endParaRPr lang="ko-KR" altLang="en-US" sz="1200" b="1" i="1" dirty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69844" y="955979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공지사항수정</a:t>
            </a:r>
            <a:endParaRPr lang="ko-KR" altLang="en-US" sz="1200" b="1" i="1" dirty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58604" y="95597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>
                <a:latin typeface="HY강M" pitchFamily="18" charset="-127"/>
                <a:ea typeface="HY강M" pitchFamily="18" charset="-127"/>
              </a:rPr>
              <a:t>문의사항작성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6600" y="95597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>
                <a:latin typeface="HY강M" pitchFamily="18" charset="-127"/>
                <a:ea typeface="HY강M" pitchFamily="18" charset="-127"/>
              </a:rPr>
              <a:t>문의사항수정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4978" y="955979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>
                <a:latin typeface="HY강M" pitchFamily="18" charset="-127"/>
                <a:ea typeface="HY강M" pitchFamily="18" charset="-127"/>
              </a:rPr>
              <a:t>후기작성하기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76203" y="960492"/>
            <a:ext cx="1960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err="1">
                <a:latin typeface="HY강M" pitchFamily="18" charset="-127"/>
                <a:ea typeface="HY강M" pitchFamily="18" charset="-127"/>
              </a:rPr>
              <a:t>내가작성한</a:t>
            </a:r>
            <a:r>
              <a:rPr lang="ko-KR" altLang="en-US" sz="1200" b="1" dirty="0">
                <a:latin typeface="HY강M" pitchFamily="18" charset="-127"/>
                <a:ea typeface="HY강M" pitchFamily="18" charset="-127"/>
              </a:rPr>
              <a:t> 후기작성 수정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817" y="6482212"/>
            <a:ext cx="273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빨간글씨부분은</a:t>
            </a:r>
            <a:r>
              <a:rPr lang="ko-KR" altLang="en-US" sz="1200" dirty="0" smtClean="0">
                <a:solidFill>
                  <a:srgbClr val="FF0000"/>
                </a:solidFill>
              </a:rPr>
              <a:t> 관리자페이지입니다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7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880372" y="2164054"/>
            <a:ext cx="1368150" cy="1139107"/>
            <a:chOff x="595686" y="1261242"/>
            <a:chExt cx="1368150" cy="1139107"/>
          </a:xfrm>
        </p:grpSpPr>
        <p:grpSp>
          <p:nvGrpSpPr>
            <p:cNvPr id="18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22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Drop-Down Box</a:t>
                </a:r>
              </a:p>
            </p:txBody>
          </p:sp>
          <p:sp>
            <p:nvSpPr>
              <p:cNvPr id="23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Drop-Down Menu"/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20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First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Third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Fourth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Fifth Item</a:t>
                </a:r>
              </a:p>
            </p:txBody>
          </p:sp>
          <p:sp>
            <p:nvSpPr>
              <p:cNvPr id="21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" name="타원 23"/>
          <p:cNvSpPr/>
          <p:nvPr/>
        </p:nvSpPr>
        <p:spPr>
          <a:xfrm>
            <a:off x="459907" y="2086462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7162914" y="4442152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13449" y="2191730"/>
            <a:ext cx="486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제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목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783840" y="2129912"/>
            <a:ext cx="551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83840" y="2509369"/>
            <a:ext cx="551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783840" y="2915769"/>
            <a:ext cx="551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838108" y="257905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작성자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8" name="Text Area"/>
          <p:cNvSpPr/>
          <p:nvPr/>
        </p:nvSpPr>
        <p:spPr>
          <a:xfrm>
            <a:off x="2793412" y="3141252"/>
            <a:ext cx="5507308" cy="296490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Praesent placerat sem a consectetur eleifend.</a:t>
            </a: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7739578" y="622553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84036" y="2027734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37359" y="1287396"/>
            <a:ext cx="179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문의사항</a:t>
            </a:r>
            <a:endParaRPr lang="ko-KR" altLang="en-US" sz="3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360203" y="6188314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7739577" y="651053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작성한제목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작성자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작성한내용이 보인다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수정하기 버튼은 유저만 보인다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관리자가 쓴 답변이 밑에 보인다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.(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관리자페이지에서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작성한게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올라간다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3234" y="313850"/>
            <a:ext cx="219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Depth4 page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865120" y="593805"/>
            <a:ext cx="928049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2193" y="837070"/>
            <a:ext cx="2081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공지사항 내용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문의사항내용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7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7162914" y="3730952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13449" y="1480530"/>
            <a:ext cx="486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제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목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783840" y="1418712"/>
            <a:ext cx="551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83840" y="1798169"/>
            <a:ext cx="551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783840" y="2204569"/>
            <a:ext cx="551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838108" y="186785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작성자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8" name="Text Area"/>
          <p:cNvSpPr/>
          <p:nvPr/>
        </p:nvSpPr>
        <p:spPr>
          <a:xfrm>
            <a:off x="2839746" y="2266586"/>
            <a:ext cx="5507308" cy="148245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Praesent placerat sem a consectetur eleifend.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15439" y="1275648"/>
            <a:ext cx="179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문의사항</a:t>
            </a:r>
            <a:endParaRPr lang="ko-KR" altLang="en-US" sz="3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92798" y="1877474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7171819" y="6656136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792745" y="4343896"/>
            <a:ext cx="551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792745" y="4723353"/>
            <a:ext cx="551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792745" y="5129753"/>
            <a:ext cx="551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847013" y="4793036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작성자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7" name="Text Area"/>
          <p:cNvSpPr/>
          <p:nvPr/>
        </p:nvSpPr>
        <p:spPr>
          <a:xfrm>
            <a:off x="2824351" y="5191770"/>
            <a:ext cx="5507308" cy="148245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Praesent placerat sem a consectetur eleifend.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899693" y="4405563"/>
            <a:ext cx="486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답변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26203" y="4341479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518059" y="1877474"/>
            <a:ext cx="7873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작성날짜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1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834" y="135964"/>
            <a:ext cx="2039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Story Board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5" name="직선 화살표 연결선 4"/>
          <p:cNvCxnSpPr>
            <a:stCxn id="4" idx="3"/>
          </p:cNvCxnSpPr>
          <p:nvPr/>
        </p:nvCxnSpPr>
        <p:spPr>
          <a:xfrm>
            <a:off x="2192867" y="397574"/>
            <a:ext cx="9952750" cy="0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74389"/>
              </p:ext>
            </p:extLst>
          </p:nvPr>
        </p:nvGraphicFramePr>
        <p:xfrm>
          <a:off x="294968" y="796418"/>
          <a:ext cx="11621728" cy="5840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522"/>
                <a:gridCol w="2032037"/>
                <a:gridCol w="2893207"/>
                <a:gridCol w="1980421"/>
                <a:gridCol w="988853"/>
                <a:gridCol w="847587"/>
                <a:gridCol w="1260514"/>
                <a:gridCol w="847587"/>
              </a:tblGrid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메인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로그인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회원가입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로그인화면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비번입력후 확인버튼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메인페이지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회원가입버튼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약관동의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회원정보입력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회원가입완료알림창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로그인페이지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비번찾기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아이디찾기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회원정보입력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비번찾기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회원정보입력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개요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작동원리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작동방식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효율성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환경적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경제적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산업적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충전소 안내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충전소안내 및 요금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충전소 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차량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충전소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전기자동차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전기차 구매보조금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신청절차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보조금지급대상차종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충전기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충전기 설치보조금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신청절차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충전기 종류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블로그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전기자동차후기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(list)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블로그작성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로그인필요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작성완료알림창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리스트클릭시 해당내용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댓글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로그인필요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충전기후기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list)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블로그작성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로그인필요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작성완료알림창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리스트클릭시 해당내용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댓글</a:t>
                      </a:r>
                      <a:r>
                        <a:rPr lang="en-US" altLang="ko-KR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로그인필요</a:t>
                      </a:r>
                      <a:r>
                        <a:rPr lang="en-US" altLang="ko-KR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공지사항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list)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공지사항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문의사항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list)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문의사항작성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로그인필요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문의사항내용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완료알림창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마이페이지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로그인필요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내가 작성한 문의사항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(list)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수정하기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삭제하기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완료알림창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내가 작성한 블로그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(list)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수정하기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삭제하기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완료알림창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관리자페이지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관리자로그인필요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공지사항작성</a:t>
                      </a:r>
                      <a:r>
                        <a:rPr lang="en-US" altLang="ko-KR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완료알림창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문의사항답변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완료알림창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4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작성한 내용을 확인버튼을 클릭할 경우 나오는 메시지다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리스트목록으로 넘어가고 </a:t>
            </a:r>
            <a:r>
              <a:rPr lang="en-US" altLang="ko-KR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cancle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작성하던페이지로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33234" y="313850"/>
            <a:ext cx="219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Depth5 page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865120" y="593805"/>
            <a:ext cx="928049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79008" y="948303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완료안내문구</a:t>
            </a:r>
            <a:endParaRPr lang="ko-KR" altLang="en-US" sz="12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001517" y="1583121"/>
            <a:ext cx="3222246" cy="1507358"/>
            <a:chOff x="595686" y="1261242"/>
            <a:chExt cx="3222246" cy="1507358"/>
          </a:xfrm>
        </p:grpSpPr>
        <p:sp>
          <p:nvSpPr>
            <p:cNvPr id="26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****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 완료되었습니다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53" name="Info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Warning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Buttons"/>
            <p:cNvGrpSpPr/>
            <p:nvPr/>
          </p:nvGrpSpPr>
          <p:grpSpPr>
            <a:xfrm>
              <a:off x="2252662" y="2386471"/>
              <a:ext cx="1377404" cy="240384"/>
              <a:chOff x="2252662" y="2386471"/>
              <a:chExt cx="1377404" cy="240384"/>
            </a:xfrm>
          </p:grpSpPr>
          <p:sp>
            <p:nvSpPr>
              <p:cNvPr id="40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Button 2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8" name="타원 57"/>
          <p:cNvSpPr/>
          <p:nvPr/>
        </p:nvSpPr>
        <p:spPr>
          <a:xfrm>
            <a:off x="2341110" y="1585622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nel"/>
          <p:cNvSpPr/>
          <p:nvPr/>
        </p:nvSpPr>
        <p:spPr>
          <a:xfrm>
            <a:off x="3152329" y="1361910"/>
            <a:ext cx="5557520" cy="82296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해당컨텐츠내용으로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해단컨텐츠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내용을 넣는다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33234" y="313850"/>
            <a:ext cx="2198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Depth3 page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865120" y="593805"/>
            <a:ext cx="928049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915920" y="899532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75028" y="1588724"/>
            <a:ext cx="3065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 err="1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전기차</a:t>
            </a:r>
            <a:r>
              <a:rPr lang="ko-KR" altLang="en-US" b="1" dirty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구매보조금</a:t>
            </a:r>
            <a:r>
              <a:rPr lang="en-US" altLang="ko-KR" b="1" dirty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신청절차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00268" y="1605789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>
                <a:latin typeface="HY강M" pitchFamily="18" charset="-127"/>
                <a:ea typeface="HY강M" pitchFamily="18" charset="-127"/>
              </a:rPr>
              <a:t>보조금 지급대상 차종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2" name="Menu Ba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16209" y="1338893"/>
            <a:ext cx="2113631" cy="2745425"/>
            <a:chOff x="438150" y="1261242"/>
            <a:chExt cx="1159644" cy="961196"/>
          </a:xfrm>
          <a:solidFill>
            <a:srgbClr val="FFFFFF"/>
          </a:solidFill>
        </p:grpSpPr>
        <p:sp>
          <p:nvSpPr>
            <p:cNvPr id="23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err="1" smtClean="0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전기차소</a:t>
              </a:r>
              <a:r>
                <a:rPr lang="ko-KR" altLang="en-US" sz="2000" dirty="0" err="1">
                  <a:solidFill>
                    <a:srgbClr val="5F5F5F"/>
                  </a:solidFill>
                  <a:latin typeface="HY강M" pitchFamily="18" charset="-127"/>
                  <a:ea typeface="HY강M" pitchFamily="18" charset="-127"/>
                  <a:cs typeface="Segoe UI" panose="020B0502040204020203" pitchFamily="34" charset="0"/>
                </a:rPr>
                <a:t>개</a:t>
              </a:r>
              <a:endParaRPr lang="en-US" sz="2000" dirty="0">
                <a:solidFill>
                  <a:srgbClr val="5F5F5F"/>
                </a:solidFill>
                <a:latin typeface="HY강M" pitchFamily="18" charset="-127"/>
                <a:ea typeface="HY강M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1521881" y="1366816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521881" y="1607114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1881" y="18474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Item"/>
            <p:cNvSpPr/>
            <p:nvPr/>
          </p:nvSpPr>
          <p:spPr>
            <a:xfrm>
              <a:off x="438150" y="1982139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4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hevr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1881" y="2087713"/>
              <a:ext cx="25566" cy="226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85" y="3457429"/>
            <a:ext cx="5641881" cy="1995377"/>
          </a:xfrm>
          <a:prstGeom prst="rect">
            <a:avLst/>
          </a:prstGeom>
        </p:spPr>
      </p:pic>
      <p:sp>
        <p:nvSpPr>
          <p:cNvPr id="42" name="Panel"/>
          <p:cNvSpPr/>
          <p:nvPr/>
        </p:nvSpPr>
        <p:spPr>
          <a:xfrm>
            <a:off x="3152329" y="2339285"/>
            <a:ext cx="5557520" cy="82296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68152" y="2566099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충전기종류 및 신청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095999" y="2566099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b="1" dirty="0">
                <a:latin typeface="HY강M" pitchFamily="18" charset="-127"/>
                <a:ea typeface="HY강M" pitchFamily="18" charset="-127"/>
              </a:rPr>
              <a:t>충전기 설치지원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5" name="Selection Overlay"/>
          <p:cNvSpPr/>
          <p:nvPr/>
        </p:nvSpPr>
        <p:spPr>
          <a:xfrm>
            <a:off x="3506755" y="974430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46" name="타원 45"/>
          <p:cNvSpPr/>
          <p:nvPr/>
        </p:nvSpPr>
        <p:spPr>
          <a:xfrm>
            <a:off x="2631440" y="3511017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"/>
          <p:cNvSpPr/>
          <p:nvPr/>
        </p:nvSpPr>
        <p:spPr>
          <a:xfrm>
            <a:off x="510929" y="1259852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534" y="1537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로고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382434" y="1259852"/>
            <a:ext cx="8334183" cy="92423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4984" y="15611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전기차소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개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749" y="156777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충전소안내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5879" y="15611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공지사항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1041" y="1561128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전기차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 차량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충전소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8057" y="1561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블로그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382434" y="2181321"/>
            <a:ext cx="8334183" cy="173522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Panel"/>
          <p:cNvSpPr/>
          <p:nvPr/>
        </p:nvSpPr>
        <p:spPr>
          <a:xfrm>
            <a:off x="8882289" y="933217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Depth1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부분들을 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hover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경우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글자색이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변하고 하단부분에 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depth2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부분들이 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down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된다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상단에 로그인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마이페이지를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클릭할경우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해당페이지로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17091" y="899533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689694" y="814090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82434" y="145898"/>
            <a:ext cx="4322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메인페이지</a:t>
            </a:r>
            <a:r>
              <a:rPr lang="ko-KR" altLang="en-US" sz="2800" dirty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8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네비게이션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929809" y="397569"/>
            <a:ext cx="7215808" cy="5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lection Overlay"/>
          <p:cNvSpPr/>
          <p:nvPr/>
        </p:nvSpPr>
        <p:spPr>
          <a:xfrm>
            <a:off x="1972041" y="933217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hover</a:t>
            </a:r>
          </a:p>
        </p:txBody>
      </p:sp>
      <p:sp>
        <p:nvSpPr>
          <p:cNvPr id="37" name="Selection Overlay"/>
          <p:cNvSpPr/>
          <p:nvPr/>
        </p:nvSpPr>
        <p:spPr>
          <a:xfrm>
            <a:off x="774512" y="2503989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down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00997" y="98117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900" dirty="0" smtClean="0">
                <a:latin typeface="HY강B" pitchFamily="18" charset="-127"/>
                <a:ea typeface="HY강B" pitchFamily="18" charset="-127"/>
              </a:rPr>
              <a:t>로그인</a:t>
            </a:r>
            <a:endParaRPr lang="ko-KR" altLang="en-US" sz="9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24620" y="9796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900" dirty="0" smtClean="0">
                <a:latin typeface="HY강B" pitchFamily="18" charset="-127"/>
                <a:ea typeface="HY강B" pitchFamily="18" charset="-127"/>
              </a:rPr>
              <a:t>회원가입</a:t>
            </a:r>
            <a:endParaRPr lang="ko-KR" altLang="en-US" sz="9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73182" y="97808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900" dirty="0" err="1" smtClean="0">
                <a:latin typeface="HY강B" pitchFamily="18" charset="-127"/>
                <a:ea typeface="HY강B" pitchFamily="18" charset="-127"/>
              </a:rPr>
              <a:t>마이페이지</a:t>
            </a:r>
            <a:endParaRPr lang="ko-KR" altLang="en-US" sz="9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9915" y="23048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전기차개요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2971" y="265187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전기차효율성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1546" y="2320271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충전소안내</a:t>
            </a:r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요금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1045" y="265852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충전소 찾기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17703" y="23202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전기자동차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3498" y="26585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충전기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76310" y="2320269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전기자동차 후기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37621" y="2617774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충전기 후기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73072" y="23202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공지사항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73071" y="26399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문의사항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96127" y="301961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마이페이지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Selection Overlay"/>
          <p:cNvSpPr/>
          <p:nvPr/>
        </p:nvSpPr>
        <p:spPr>
          <a:xfrm>
            <a:off x="7073678" y="687948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495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1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전기자동차와 충전소등 관련된 이미지 넣어서 화살표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left,right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시킨다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이미지는 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가지 넣는다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첫번째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이미지는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전기차가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환경적으로 좋다는 이미지를 넣고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두번째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이미지는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전기차와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충전기가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함께있는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이미지를 넣는다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마지막으로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세번째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이미지는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전기차를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충전하는이미지</a:t>
            </a: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해당아이콘을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해당페이지로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82434" y="145898"/>
            <a:ext cx="2035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메인페이지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>
            <a:stCxn id="63" idx="3"/>
          </p:cNvCxnSpPr>
          <p:nvPr/>
        </p:nvCxnSpPr>
        <p:spPr>
          <a:xfrm flipV="1">
            <a:off x="2418080" y="397574"/>
            <a:ext cx="972753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Placeholder"/>
          <p:cNvGrpSpPr>
            <a:grpSpLocks noChangeAspect="1"/>
          </p:cNvGrpSpPr>
          <p:nvPr/>
        </p:nvGrpSpPr>
        <p:grpSpPr>
          <a:xfrm>
            <a:off x="1180499" y="1925078"/>
            <a:ext cx="6840372" cy="221811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46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타원 63"/>
          <p:cNvSpPr/>
          <p:nvPr/>
        </p:nvSpPr>
        <p:spPr>
          <a:xfrm>
            <a:off x="8208890" y="2012777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3" name="Chevron Left"/>
          <p:cNvSpPr>
            <a:spLocks noChangeAspect="1"/>
          </p:cNvSpPr>
          <p:nvPr/>
        </p:nvSpPr>
        <p:spPr bwMode="auto">
          <a:xfrm>
            <a:off x="556801" y="2476439"/>
            <a:ext cx="366296" cy="666656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Chevron Right"/>
          <p:cNvSpPr>
            <a:spLocks noChangeAspect="1"/>
          </p:cNvSpPr>
          <p:nvPr/>
        </p:nvSpPr>
        <p:spPr bwMode="auto">
          <a:xfrm>
            <a:off x="8197120" y="2553111"/>
            <a:ext cx="324168" cy="589984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Selection Overlay"/>
          <p:cNvSpPr/>
          <p:nvPr/>
        </p:nvSpPr>
        <p:spPr>
          <a:xfrm>
            <a:off x="503286" y="3477496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</a:t>
            </a:r>
          </a:p>
        </p:txBody>
      </p:sp>
      <p:sp>
        <p:nvSpPr>
          <p:cNvPr id="116" name="Selection Overlay"/>
          <p:cNvSpPr/>
          <p:nvPr/>
        </p:nvSpPr>
        <p:spPr>
          <a:xfrm>
            <a:off x="8122541" y="3477496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</a:t>
            </a:r>
          </a:p>
        </p:txBody>
      </p:sp>
      <p:sp>
        <p:nvSpPr>
          <p:cNvPr id="117" name="Selection Overlay"/>
          <p:cNvSpPr/>
          <p:nvPr/>
        </p:nvSpPr>
        <p:spPr>
          <a:xfrm>
            <a:off x="1475941" y="4487914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4534" y="1173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로고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Rectangle"/>
          <p:cNvSpPr/>
          <p:nvPr/>
        </p:nvSpPr>
        <p:spPr>
          <a:xfrm>
            <a:off x="382434" y="895712"/>
            <a:ext cx="8334183" cy="92423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4984" y="11969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전기차소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개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9749" y="120363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충전소안내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5879" y="11969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공지사항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31041" y="1196988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전기차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 차량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충전소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8057" y="11969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블로그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00997" y="6089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900" dirty="0" smtClean="0">
                <a:latin typeface="HY강B" pitchFamily="18" charset="-127"/>
                <a:ea typeface="HY강B" pitchFamily="18" charset="-127"/>
              </a:rPr>
              <a:t>로그인</a:t>
            </a:r>
            <a:endParaRPr lang="ko-KR" altLang="en-US" sz="9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24620" y="6074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900" dirty="0" smtClean="0">
                <a:latin typeface="HY강B" pitchFamily="18" charset="-127"/>
                <a:ea typeface="HY강B" pitchFamily="18" charset="-127"/>
              </a:rPr>
              <a:t>회원가입</a:t>
            </a:r>
            <a:endParaRPr lang="ko-KR" altLang="en-US" sz="9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73182" y="60585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900" dirty="0" err="1" smtClean="0">
                <a:latin typeface="HY강B" pitchFamily="18" charset="-127"/>
                <a:ea typeface="HY강B" pitchFamily="18" charset="-127"/>
              </a:rPr>
              <a:t>마이페이지</a:t>
            </a:r>
            <a:endParaRPr lang="ko-KR" altLang="en-US" sz="9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1" name="Oval"/>
          <p:cNvSpPr/>
          <p:nvPr/>
        </p:nvSpPr>
        <p:spPr>
          <a:xfrm>
            <a:off x="510929" y="895712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1636" y="4512796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Car"/>
          <p:cNvSpPr>
            <a:spLocks noChangeAspect="1" noEditPoints="1"/>
          </p:cNvSpPr>
          <p:nvPr/>
        </p:nvSpPr>
        <p:spPr bwMode="auto">
          <a:xfrm>
            <a:off x="1840452" y="4369444"/>
            <a:ext cx="2770128" cy="2237833"/>
          </a:xfrm>
          <a:custGeom>
            <a:avLst/>
            <a:gdLst>
              <a:gd name="T0" fmla="*/ 151 w 667"/>
              <a:gd name="T1" fmla="*/ 21 h 373"/>
              <a:gd name="T2" fmla="*/ 104 w 667"/>
              <a:gd name="T3" fmla="*/ 94 h 373"/>
              <a:gd name="T4" fmla="*/ 53 w 667"/>
              <a:gd name="T5" fmla="*/ 106 h 373"/>
              <a:gd name="T6" fmla="*/ 0 w 667"/>
              <a:gd name="T7" fmla="*/ 160 h 373"/>
              <a:gd name="T8" fmla="*/ 13 w 667"/>
              <a:gd name="T9" fmla="*/ 297 h 373"/>
              <a:gd name="T10" fmla="*/ 68 w 667"/>
              <a:gd name="T11" fmla="*/ 306 h 373"/>
              <a:gd name="T12" fmla="*/ 225 w 667"/>
              <a:gd name="T13" fmla="*/ 306 h 373"/>
              <a:gd name="T14" fmla="*/ 520 w 667"/>
              <a:gd name="T15" fmla="*/ 373 h 373"/>
              <a:gd name="T16" fmla="*/ 627 w 667"/>
              <a:gd name="T17" fmla="*/ 306 h 373"/>
              <a:gd name="T18" fmla="*/ 667 w 667"/>
              <a:gd name="T19" fmla="*/ 186 h 373"/>
              <a:gd name="T20" fmla="*/ 610 w 667"/>
              <a:gd name="T21" fmla="*/ 136 h 373"/>
              <a:gd name="T22" fmla="*/ 509 w 667"/>
              <a:gd name="T23" fmla="*/ 107 h 373"/>
              <a:gd name="T24" fmla="*/ 468 w 667"/>
              <a:gd name="T25" fmla="*/ 69 h 373"/>
              <a:gd name="T26" fmla="*/ 373 w 667"/>
              <a:gd name="T27" fmla="*/ 0 h 373"/>
              <a:gd name="T28" fmla="*/ 188 w 667"/>
              <a:gd name="T29" fmla="*/ 26 h 373"/>
              <a:gd name="T30" fmla="*/ 280 w 667"/>
              <a:gd name="T31" fmla="*/ 106 h 373"/>
              <a:gd name="T32" fmla="*/ 150 w 667"/>
              <a:gd name="T33" fmla="*/ 73 h 373"/>
              <a:gd name="T34" fmla="*/ 188 w 667"/>
              <a:gd name="T35" fmla="*/ 26 h 373"/>
              <a:gd name="T36" fmla="*/ 373 w 667"/>
              <a:gd name="T37" fmla="*/ 26 h 373"/>
              <a:gd name="T38" fmla="*/ 448 w 667"/>
              <a:gd name="T39" fmla="*/ 87 h 373"/>
              <a:gd name="T40" fmla="*/ 307 w 667"/>
              <a:gd name="T41" fmla="*/ 106 h 373"/>
              <a:gd name="T42" fmla="*/ 53 w 667"/>
              <a:gd name="T43" fmla="*/ 133 h 373"/>
              <a:gd name="T44" fmla="*/ 505 w 667"/>
              <a:gd name="T45" fmla="*/ 133 h 373"/>
              <a:gd name="T46" fmla="*/ 632 w 667"/>
              <a:gd name="T47" fmla="*/ 178 h 373"/>
              <a:gd name="T48" fmla="*/ 640 w 667"/>
              <a:gd name="T49" fmla="*/ 266 h 373"/>
              <a:gd name="T50" fmla="*/ 599 w 667"/>
              <a:gd name="T51" fmla="*/ 280 h 373"/>
              <a:gd name="T52" fmla="*/ 441 w 667"/>
              <a:gd name="T53" fmla="*/ 280 h 373"/>
              <a:gd name="T54" fmla="*/ 147 w 667"/>
              <a:gd name="T55" fmla="*/ 213 h 373"/>
              <a:gd name="T56" fmla="*/ 40 w 667"/>
              <a:gd name="T57" fmla="*/ 280 h 373"/>
              <a:gd name="T58" fmla="*/ 27 w 667"/>
              <a:gd name="T59" fmla="*/ 160 h 373"/>
              <a:gd name="T60" fmla="*/ 53 w 667"/>
              <a:gd name="T61" fmla="*/ 133 h 373"/>
              <a:gd name="T62" fmla="*/ 200 w 667"/>
              <a:gd name="T63" fmla="*/ 293 h 373"/>
              <a:gd name="T64" fmla="*/ 93 w 667"/>
              <a:gd name="T65" fmla="*/ 293 h 373"/>
              <a:gd name="T66" fmla="*/ 520 w 667"/>
              <a:gd name="T67" fmla="*/ 240 h 373"/>
              <a:gd name="T68" fmla="*/ 520 w 667"/>
              <a:gd name="T69" fmla="*/ 346 h 373"/>
              <a:gd name="T70" fmla="*/ 520 w 667"/>
              <a:gd name="T71" fmla="*/ 24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373">
                <a:moveTo>
                  <a:pt x="188" y="0"/>
                </a:moveTo>
                <a:cubicBezTo>
                  <a:pt x="172" y="0"/>
                  <a:pt x="160" y="10"/>
                  <a:pt x="151" y="21"/>
                </a:cubicBezTo>
                <a:cubicBezTo>
                  <a:pt x="142" y="33"/>
                  <a:pt x="134" y="47"/>
                  <a:pt x="127" y="60"/>
                </a:cubicBezTo>
                <a:cubicBezTo>
                  <a:pt x="120" y="73"/>
                  <a:pt x="112" y="85"/>
                  <a:pt x="104" y="94"/>
                </a:cubicBezTo>
                <a:cubicBezTo>
                  <a:pt x="96" y="102"/>
                  <a:pt x="89" y="106"/>
                  <a:pt x="80" y="106"/>
                </a:cubicBezTo>
                <a:lnTo>
                  <a:pt x="53" y="106"/>
                </a:lnTo>
                <a:cubicBezTo>
                  <a:pt x="40" y="106"/>
                  <a:pt x="27" y="109"/>
                  <a:pt x="16" y="119"/>
                </a:cubicBezTo>
                <a:cubicBezTo>
                  <a:pt x="6" y="128"/>
                  <a:pt x="0" y="142"/>
                  <a:pt x="0" y="160"/>
                </a:cubicBezTo>
                <a:lnTo>
                  <a:pt x="0" y="270"/>
                </a:lnTo>
                <a:cubicBezTo>
                  <a:pt x="0" y="281"/>
                  <a:pt x="5" y="291"/>
                  <a:pt x="13" y="297"/>
                </a:cubicBezTo>
                <a:cubicBezTo>
                  <a:pt x="21" y="303"/>
                  <a:pt x="30" y="306"/>
                  <a:pt x="40" y="306"/>
                </a:cubicBezTo>
                <a:lnTo>
                  <a:pt x="68" y="306"/>
                </a:lnTo>
                <a:cubicBezTo>
                  <a:pt x="74" y="344"/>
                  <a:pt x="107" y="373"/>
                  <a:pt x="147" y="373"/>
                </a:cubicBezTo>
                <a:cubicBezTo>
                  <a:pt x="186" y="373"/>
                  <a:pt x="219" y="344"/>
                  <a:pt x="225" y="306"/>
                </a:cubicBezTo>
                <a:lnTo>
                  <a:pt x="441" y="306"/>
                </a:lnTo>
                <a:cubicBezTo>
                  <a:pt x="448" y="344"/>
                  <a:pt x="480" y="373"/>
                  <a:pt x="520" y="373"/>
                </a:cubicBezTo>
                <a:cubicBezTo>
                  <a:pt x="559" y="373"/>
                  <a:pt x="592" y="344"/>
                  <a:pt x="599" y="306"/>
                </a:cubicBezTo>
                <a:lnTo>
                  <a:pt x="627" y="306"/>
                </a:lnTo>
                <a:cubicBezTo>
                  <a:pt x="649" y="306"/>
                  <a:pt x="667" y="288"/>
                  <a:pt x="667" y="266"/>
                </a:cubicBezTo>
                <a:lnTo>
                  <a:pt x="667" y="186"/>
                </a:lnTo>
                <a:cubicBezTo>
                  <a:pt x="667" y="173"/>
                  <a:pt x="658" y="164"/>
                  <a:pt x="648" y="156"/>
                </a:cubicBezTo>
                <a:cubicBezTo>
                  <a:pt x="638" y="149"/>
                  <a:pt x="625" y="142"/>
                  <a:pt x="610" y="136"/>
                </a:cubicBezTo>
                <a:cubicBezTo>
                  <a:pt x="581" y="124"/>
                  <a:pt x="544" y="114"/>
                  <a:pt x="511" y="107"/>
                </a:cubicBezTo>
                <a:cubicBezTo>
                  <a:pt x="510" y="107"/>
                  <a:pt x="510" y="107"/>
                  <a:pt x="509" y="107"/>
                </a:cubicBezTo>
                <a:cubicBezTo>
                  <a:pt x="509" y="107"/>
                  <a:pt x="501" y="102"/>
                  <a:pt x="494" y="95"/>
                </a:cubicBezTo>
                <a:cubicBezTo>
                  <a:pt x="486" y="88"/>
                  <a:pt x="477" y="79"/>
                  <a:pt x="468" y="69"/>
                </a:cubicBezTo>
                <a:cubicBezTo>
                  <a:pt x="457" y="57"/>
                  <a:pt x="446" y="43"/>
                  <a:pt x="436" y="30"/>
                </a:cubicBezTo>
                <a:cubicBezTo>
                  <a:pt x="423" y="17"/>
                  <a:pt x="404" y="0"/>
                  <a:pt x="373" y="0"/>
                </a:cubicBezTo>
                <a:lnTo>
                  <a:pt x="188" y="0"/>
                </a:lnTo>
                <a:close/>
                <a:moveTo>
                  <a:pt x="188" y="26"/>
                </a:moveTo>
                <a:lnTo>
                  <a:pt x="280" y="26"/>
                </a:lnTo>
                <a:lnTo>
                  <a:pt x="280" y="106"/>
                </a:lnTo>
                <a:lnTo>
                  <a:pt x="129" y="106"/>
                </a:lnTo>
                <a:cubicBezTo>
                  <a:pt x="137" y="96"/>
                  <a:pt x="144" y="84"/>
                  <a:pt x="150" y="73"/>
                </a:cubicBezTo>
                <a:cubicBezTo>
                  <a:pt x="158" y="59"/>
                  <a:pt x="165" y="46"/>
                  <a:pt x="172" y="38"/>
                </a:cubicBezTo>
                <a:cubicBezTo>
                  <a:pt x="178" y="29"/>
                  <a:pt x="183" y="26"/>
                  <a:pt x="188" y="26"/>
                </a:cubicBezTo>
                <a:close/>
                <a:moveTo>
                  <a:pt x="307" y="26"/>
                </a:moveTo>
                <a:lnTo>
                  <a:pt x="373" y="26"/>
                </a:lnTo>
                <a:cubicBezTo>
                  <a:pt x="395" y="26"/>
                  <a:pt x="404" y="36"/>
                  <a:pt x="417" y="49"/>
                </a:cubicBezTo>
                <a:cubicBezTo>
                  <a:pt x="418" y="50"/>
                  <a:pt x="431" y="67"/>
                  <a:pt x="448" y="87"/>
                </a:cubicBezTo>
                <a:cubicBezTo>
                  <a:pt x="454" y="93"/>
                  <a:pt x="460" y="100"/>
                  <a:pt x="467" y="106"/>
                </a:cubicBezTo>
                <a:lnTo>
                  <a:pt x="307" y="106"/>
                </a:lnTo>
                <a:lnTo>
                  <a:pt x="307" y="26"/>
                </a:lnTo>
                <a:close/>
                <a:moveTo>
                  <a:pt x="53" y="133"/>
                </a:moveTo>
                <a:lnTo>
                  <a:pt x="80" y="133"/>
                </a:lnTo>
                <a:lnTo>
                  <a:pt x="505" y="133"/>
                </a:lnTo>
                <a:cubicBezTo>
                  <a:pt x="537" y="139"/>
                  <a:pt x="573" y="150"/>
                  <a:pt x="600" y="161"/>
                </a:cubicBezTo>
                <a:cubicBezTo>
                  <a:pt x="613" y="166"/>
                  <a:pt x="625" y="172"/>
                  <a:pt x="632" y="178"/>
                </a:cubicBezTo>
                <a:cubicBezTo>
                  <a:pt x="639" y="183"/>
                  <a:pt x="640" y="187"/>
                  <a:pt x="640" y="186"/>
                </a:cubicBezTo>
                <a:lnTo>
                  <a:pt x="640" y="266"/>
                </a:lnTo>
                <a:cubicBezTo>
                  <a:pt x="640" y="273"/>
                  <a:pt x="633" y="280"/>
                  <a:pt x="627" y="280"/>
                </a:cubicBezTo>
                <a:lnTo>
                  <a:pt x="599" y="280"/>
                </a:lnTo>
                <a:cubicBezTo>
                  <a:pt x="592" y="242"/>
                  <a:pt x="559" y="213"/>
                  <a:pt x="520" y="213"/>
                </a:cubicBezTo>
                <a:cubicBezTo>
                  <a:pt x="480" y="213"/>
                  <a:pt x="448" y="242"/>
                  <a:pt x="441" y="280"/>
                </a:cubicBezTo>
                <a:lnTo>
                  <a:pt x="225" y="280"/>
                </a:lnTo>
                <a:cubicBezTo>
                  <a:pt x="219" y="242"/>
                  <a:pt x="186" y="213"/>
                  <a:pt x="147" y="213"/>
                </a:cubicBezTo>
                <a:cubicBezTo>
                  <a:pt x="107" y="213"/>
                  <a:pt x="74" y="242"/>
                  <a:pt x="68" y="280"/>
                </a:cubicBezTo>
                <a:lnTo>
                  <a:pt x="40" y="280"/>
                </a:lnTo>
                <a:cubicBezTo>
                  <a:pt x="30" y="280"/>
                  <a:pt x="27" y="275"/>
                  <a:pt x="27" y="270"/>
                </a:cubicBezTo>
                <a:lnTo>
                  <a:pt x="27" y="160"/>
                </a:lnTo>
                <a:cubicBezTo>
                  <a:pt x="27" y="147"/>
                  <a:pt x="30" y="142"/>
                  <a:pt x="34" y="139"/>
                </a:cubicBezTo>
                <a:cubicBezTo>
                  <a:pt x="38" y="135"/>
                  <a:pt x="44" y="133"/>
                  <a:pt x="53" y="133"/>
                </a:cubicBezTo>
                <a:close/>
                <a:moveTo>
                  <a:pt x="147" y="240"/>
                </a:moveTo>
                <a:cubicBezTo>
                  <a:pt x="176" y="240"/>
                  <a:pt x="200" y="263"/>
                  <a:pt x="200" y="293"/>
                </a:cubicBezTo>
                <a:cubicBezTo>
                  <a:pt x="200" y="323"/>
                  <a:pt x="176" y="346"/>
                  <a:pt x="147" y="346"/>
                </a:cubicBezTo>
                <a:cubicBezTo>
                  <a:pt x="117" y="346"/>
                  <a:pt x="93" y="323"/>
                  <a:pt x="93" y="293"/>
                </a:cubicBezTo>
                <a:cubicBezTo>
                  <a:pt x="93" y="263"/>
                  <a:pt x="117" y="240"/>
                  <a:pt x="147" y="240"/>
                </a:cubicBezTo>
                <a:close/>
                <a:moveTo>
                  <a:pt x="520" y="240"/>
                </a:moveTo>
                <a:cubicBezTo>
                  <a:pt x="550" y="240"/>
                  <a:pt x="573" y="263"/>
                  <a:pt x="573" y="293"/>
                </a:cubicBezTo>
                <a:cubicBezTo>
                  <a:pt x="573" y="323"/>
                  <a:pt x="550" y="346"/>
                  <a:pt x="520" y="346"/>
                </a:cubicBezTo>
                <a:cubicBezTo>
                  <a:pt x="490" y="346"/>
                  <a:pt x="467" y="323"/>
                  <a:pt x="467" y="293"/>
                </a:cubicBezTo>
                <a:cubicBezTo>
                  <a:pt x="467" y="263"/>
                  <a:pt x="490" y="240"/>
                  <a:pt x="520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g"/>
          <p:cNvSpPr>
            <a:spLocks noChangeAspect="1" noEditPoints="1"/>
          </p:cNvSpPr>
          <p:nvPr/>
        </p:nvSpPr>
        <p:spPr bwMode="auto">
          <a:xfrm>
            <a:off x="7271782" y="5704787"/>
            <a:ext cx="782468" cy="805921"/>
          </a:xfrm>
          <a:custGeom>
            <a:avLst/>
            <a:gdLst>
              <a:gd name="T0" fmla="*/ 247 w 651"/>
              <a:gd name="T1" fmla="*/ 66 h 592"/>
              <a:gd name="T2" fmla="*/ 165 w 651"/>
              <a:gd name="T3" fmla="*/ 160 h 592"/>
              <a:gd name="T4" fmla="*/ 168 w 651"/>
              <a:gd name="T5" fmla="*/ 215 h 592"/>
              <a:gd name="T6" fmla="*/ 131 w 651"/>
              <a:gd name="T7" fmla="*/ 243 h 592"/>
              <a:gd name="T8" fmla="*/ 94 w 651"/>
              <a:gd name="T9" fmla="*/ 230 h 592"/>
              <a:gd name="T10" fmla="*/ 32 w 651"/>
              <a:gd name="T11" fmla="*/ 67 h 592"/>
              <a:gd name="T12" fmla="*/ 77 w 651"/>
              <a:gd name="T13" fmla="*/ 250 h 592"/>
              <a:gd name="T14" fmla="*/ 126 w 651"/>
              <a:gd name="T15" fmla="*/ 327 h 592"/>
              <a:gd name="T16" fmla="*/ 19 w 651"/>
              <a:gd name="T17" fmla="*/ 334 h 592"/>
              <a:gd name="T18" fmla="*/ 128 w 651"/>
              <a:gd name="T19" fmla="*/ 361 h 592"/>
              <a:gd name="T20" fmla="*/ 90 w 651"/>
              <a:gd name="T21" fmla="*/ 453 h 592"/>
              <a:gd name="T22" fmla="*/ 46 w 651"/>
              <a:gd name="T23" fmla="*/ 574 h 592"/>
              <a:gd name="T24" fmla="*/ 157 w 651"/>
              <a:gd name="T25" fmla="*/ 456 h 592"/>
              <a:gd name="T26" fmla="*/ 324 w 651"/>
              <a:gd name="T27" fmla="*/ 574 h 592"/>
              <a:gd name="T28" fmla="*/ 327 w 651"/>
              <a:gd name="T29" fmla="*/ 574 h 592"/>
              <a:gd name="T30" fmla="*/ 494 w 651"/>
              <a:gd name="T31" fmla="*/ 456 h 592"/>
              <a:gd name="T32" fmla="*/ 606 w 651"/>
              <a:gd name="T33" fmla="*/ 574 h 592"/>
              <a:gd name="T34" fmla="*/ 561 w 651"/>
              <a:gd name="T35" fmla="*/ 453 h 592"/>
              <a:gd name="T36" fmla="*/ 523 w 651"/>
              <a:gd name="T37" fmla="*/ 361 h 592"/>
              <a:gd name="T38" fmla="*/ 632 w 651"/>
              <a:gd name="T39" fmla="*/ 334 h 592"/>
              <a:gd name="T40" fmla="*/ 526 w 651"/>
              <a:gd name="T41" fmla="*/ 327 h 592"/>
              <a:gd name="T42" fmla="*/ 574 w 651"/>
              <a:gd name="T43" fmla="*/ 250 h 592"/>
              <a:gd name="T44" fmla="*/ 619 w 651"/>
              <a:gd name="T45" fmla="*/ 67 h 592"/>
              <a:gd name="T46" fmla="*/ 574 w 651"/>
              <a:gd name="T47" fmla="*/ 211 h 592"/>
              <a:gd name="T48" fmla="*/ 505 w 651"/>
              <a:gd name="T49" fmla="*/ 227 h 592"/>
              <a:gd name="T50" fmla="*/ 470 w 651"/>
              <a:gd name="T51" fmla="*/ 221 h 592"/>
              <a:gd name="T52" fmla="*/ 431 w 651"/>
              <a:gd name="T53" fmla="*/ 77 h 592"/>
              <a:gd name="T54" fmla="*/ 326 w 651"/>
              <a:gd name="T55" fmla="*/ 0 h 592"/>
              <a:gd name="T56" fmla="*/ 374 w 651"/>
              <a:gd name="T57" fmla="*/ 58 h 592"/>
              <a:gd name="T58" fmla="*/ 278 w 651"/>
              <a:gd name="T59" fmla="*/ 58 h 592"/>
              <a:gd name="T60" fmla="*/ 326 w 651"/>
              <a:gd name="T61" fmla="*/ 81 h 592"/>
              <a:gd name="T62" fmla="*/ 458 w 651"/>
              <a:gd name="T63" fmla="*/ 160 h 592"/>
              <a:gd name="T64" fmla="*/ 326 w 651"/>
              <a:gd name="T65" fmla="*/ 240 h 592"/>
              <a:gd name="T66" fmla="*/ 193 w 651"/>
              <a:gd name="T67" fmla="*/ 160 h 592"/>
              <a:gd name="T68" fmla="*/ 326 w 651"/>
              <a:gd name="T69" fmla="*/ 81 h 592"/>
              <a:gd name="T70" fmla="*/ 326 w 651"/>
              <a:gd name="T71" fmla="*/ 268 h 592"/>
              <a:gd name="T72" fmla="*/ 494 w 651"/>
              <a:gd name="T73" fmla="*/ 256 h 592"/>
              <a:gd name="T74" fmla="*/ 453 w 651"/>
              <a:gd name="T75" fmla="*/ 471 h 592"/>
              <a:gd name="T76" fmla="*/ 339 w 651"/>
              <a:gd name="T77" fmla="*/ 347 h 592"/>
              <a:gd name="T78" fmla="*/ 312 w 651"/>
              <a:gd name="T79" fmla="*/ 347 h 592"/>
              <a:gd name="T80" fmla="*/ 198 w 651"/>
              <a:gd name="T81" fmla="*/ 471 h 592"/>
              <a:gd name="T82" fmla="*/ 156 w 651"/>
              <a:gd name="T83" fmla="*/ 249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51" h="592">
                <a:moveTo>
                  <a:pt x="326" y="0"/>
                </a:moveTo>
                <a:cubicBezTo>
                  <a:pt x="287" y="0"/>
                  <a:pt x="254" y="28"/>
                  <a:pt x="247" y="66"/>
                </a:cubicBezTo>
                <a:cubicBezTo>
                  <a:pt x="238" y="69"/>
                  <a:pt x="229" y="72"/>
                  <a:pt x="220" y="77"/>
                </a:cubicBezTo>
                <a:cubicBezTo>
                  <a:pt x="189" y="94"/>
                  <a:pt x="165" y="122"/>
                  <a:pt x="165" y="160"/>
                </a:cubicBezTo>
                <a:cubicBezTo>
                  <a:pt x="165" y="182"/>
                  <a:pt x="169" y="201"/>
                  <a:pt x="178" y="217"/>
                </a:cubicBezTo>
                <a:cubicBezTo>
                  <a:pt x="174" y="216"/>
                  <a:pt x="171" y="216"/>
                  <a:pt x="168" y="215"/>
                </a:cubicBezTo>
                <a:cubicBezTo>
                  <a:pt x="160" y="215"/>
                  <a:pt x="151" y="215"/>
                  <a:pt x="144" y="221"/>
                </a:cubicBezTo>
                <a:cubicBezTo>
                  <a:pt x="137" y="226"/>
                  <a:pt x="133" y="234"/>
                  <a:pt x="131" y="243"/>
                </a:cubicBezTo>
                <a:cubicBezTo>
                  <a:pt x="130" y="244"/>
                  <a:pt x="130" y="245"/>
                  <a:pt x="130" y="246"/>
                </a:cubicBezTo>
                <a:cubicBezTo>
                  <a:pt x="122" y="245"/>
                  <a:pt x="109" y="242"/>
                  <a:pt x="94" y="230"/>
                </a:cubicBezTo>
                <a:cubicBezTo>
                  <a:pt x="71" y="211"/>
                  <a:pt x="46" y="171"/>
                  <a:pt x="46" y="80"/>
                </a:cubicBezTo>
                <a:cubicBezTo>
                  <a:pt x="46" y="73"/>
                  <a:pt x="40" y="67"/>
                  <a:pt x="32" y="67"/>
                </a:cubicBezTo>
                <a:cubicBezTo>
                  <a:pt x="25" y="67"/>
                  <a:pt x="19" y="73"/>
                  <a:pt x="19" y="80"/>
                </a:cubicBezTo>
                <a:cubicBezTo>
                  <a:pt x="19" y="176"/>
                  <a:pt x="47" y="226"/>
                  <a:pt x="77" y="250"/>
                </a:cubicBezTo>
                <a:cubicBezTo>
                  <a:pt x="95" y="265"/>
                  <a:pt x="114" y="270"/>
                  <a:pt x="127" y="272"/>
                </a:cubicBezTo>
                <a:cubicBezTo>
                  <a:pt x="126" y="287"/>
                  <a:pt x="126" y="304"/>
                  <a:pt x="126" y="327"/>
                </a:cubicBezTo>
                <a:cubicBezTo>
                  <a:pt x="126" y="329"/>
                  <a:pt x="126" y="331"/>
                  <a:pt x="126" y="334"/>
                </a:cubicBezTo>
                <a:lnTo>
                  <a:pt x="19" y="334"/>
                </a:lnTo>
                <a:cubicBezTo>
                  <a:pt x="0" y="333"/>
                  <a:pt x="0" y="361"/>
                  <a:pt x="19" y="361"/>
                </a:cubicBezTo>
                <a:lnTo>
                  <a:pt x="128" y="361"/>
                </a:lnTo>
                <a:cubicBezTo>
                  <a:pt x="131" y="385"/>
                  <a:pt x="136" y="409"/>
                  <a:pt x="145" y="431"/>
                </a:cubicBezTo>
                <a:cubicBezTo>
                  <a:pt x="132" y="434"/>
                  <a:pt x="112" y="440"/>
                  <a:pt x="90" y="453"/>
                </a:cubicBezTo>
                <a:cubicBezTo>
                  <a:pt x="55" y="473"/>
                  <a:pt x="19" y="511"/>
                  <a:pt x="19" y="574"/>
                </a:cubicBezTo>
                <a:cubicBezTo>
                  <a:pt x="19" y="592"/>
                  <a:pt x="46" y="592"/>
                  <a:pt x="46" y="574"/>
                </a:cubicBezTo>
                <a:cubicBezTo>
                  <a:pt x="46" y="521"/>
                  <a:pt x="74" y="493"/>
                  <a:pt x="103" y="476"/>
                </a:cubicBezTo>
                <a:cubicBezTo>
                  <a:pt x="125" y="463"/>
                  <a:pt x="147" y="458"/>
                  <a:pt x="157" y="456"/>
                </a:cubicBezTo>
                <a:cubicBezTo>
                  <a:pt x="163" y="467"/>
                  <a:pt x="169" y="477"/>
                  <a:pt x="176" y="487"/>
                </a:cubicBezTo>
                <a:cubicBezTo>
                  <a:pt x="210" y="533"/>
                  <a:pt x="260" y="567"/>
                  <a:pt x="324" y="574"/>
                </a:cubicBezTo>
                <a:lnTo>
                  <a:pt x="326" y="574"/>
                </a:lnTo>
                <a:lnTo>
                  <a:pt x="327" y="574"/>
                </a:lnTo>
                <a:cubicBezTo>
                  <a:pt x="391" y="567"/>
                  <a:pt x="441" y="533"/>
                  <a:pt x="475" y="487"/>
                </a:cubicBezTo>
                <a:cubicBezTo>
                  <a:pt x="482" y="477"/>
                  <a:pt x="488" y="467"/>
                  <a:pt x="494" y="456"/>
                </a:cubicBezTo>
                <a:cubicBezTo>
                  <a:pt x="504" y="458"/>
                  <a:pt x="526" y="463"/>
                  <a:pt x="548" y="476"/>
                </a:cubicBezTo>
                <a:cubicBezTo>
                  <a:pt x="577" y="493"/>
                  <a:pt x="606" y="521"/>
                  <a:pt x="606" y="574"/>
                </a:cubicBezTo>
                <a:cubicBezTo>
                  <a:pt x="605" y="592"/>
                  <a:pt x="632" y="592"/>
                  <a:pt x="632" y="574"/>
                </a:cubicBezTo>
                <a:cubicBezTo>
                  <a:pt x="632" y="511"/>
                  <a:pt x="596" y="473"/>
                  <a:pt x="561" y="453"/>
                </a:cubicBezTo>
                <a:cubicBezTo>
                  <a:pt x="540" y="440"/>
                  <a:pt x="519" y="434"/>
                  <a:pt x="506" y="431"/>
                </a:cubicBezTo>
                <a:cubicBezTo>
                  <a:pt x="515" y="409"/>
                  <a:pt x="520" y="385"/>
                  <a:pt x="523" y="361"/>
                </a:cubicBezTo>
                <a:lnTo>
                  <a:pt x="632" y="361"/>
                </a:lnTo>
                <a:cubicBezTo>
                  <a:pt x="651" y="361"/>
                  <a:pt x="651" y="333"/>
                  <a:pt x="632" y="334"/>
                </a:cubicBezTo>
                <a:lnTo>
                  <a:pt x="525" y="334"/>
                </a:lnTo>
                <a:cubicBezTo>
                  <a:pt x="525" y="331"/>
                  <a:pt x="526" y="329"/>
                  <a:pt x="526" y="327"/>
                </a:cubicBezTo>
                <a:cubicBezTo>
                  <a:pt x="526" y="304"/>
                  <a:pt x="525" y="287"/>
                  <a:pt x="524" y="272"/>
                </a:cubicBezTo>
                <a:cubicBezTo>
                  <a:pt x="536" y="271"/>
                  <a:pt x="555" y="266"/>
                  <a:pt x="574" y="250"/>
                </a:cubicBezTo>
                <a:cubicBezTo>
                  <a:pt x="604" y="226"/>
                  <a:pt x="632" y="176"/>
                  <a:pt x="632" y="80"/>
                </a:cubicBezTo>
                <a:cubicBezTo>
                  <a:pt x="632" y="73"/>
                  <a:pt x="626" y="67"/>
                  <a:pt x="619" y="67"/>
                </a:cubicBezTo>
                <a:cubicBezTo>
                  <a:pt x="612" y="67"/>
                  <a:pt x="606" y="73"/>
                  <a:pt x="606" y="80"/>
                </a:cubicBezTo>
                <a:cubicBezTo>
                  <a:pt x="608" y="135"/>
                  <a:pt x="599" y="176"/>
                  <a:pt x="574" y="211"/>
                </a:cubicBezTo>
                <a:cubicBezTo>
                  <a:pt x="560" y="231"/>
                  <a:pt x="542" y="242"/>
                  <a:pt x="519" y="246"/>
                </a:cubicBezTo>
                <a:cubicBezTo>
                  <a:pt x="516" y="238"/>
                  <a:pt x="512" y="231"/>
                  <a:pt x="505" y="227"/>
                </a:cubicBezTo>
                <a:cubicBezTo>
                  <a:pt x="498" y="222"/>
                  <a:pt x="489" y="220"/>
                  <a:pt x="481" y="221"/>
                </a:cubicBezTo>
                <a:cubicBezTo>
                  <a:pt x="478" y="221"/>
                  <a:pt x="474" y="221"/>
                  <a:pt x="470" y="221"/>
                </a:cubicBezTo>
                <a:cubicBezTo>
                  <a:pt x="481" y="205"/>
                  <a:pt x="486" y="184"/>
                  <a:pt x="486" y="160"/>
                </a:cubicBezTo>
                <a:cubicBezTo>
                  <a:pt x="486" y="122"/>
                  <a:pt x="462" y="94"/>
                  <a:pt x="431" y="77"/>
                </a:cubicBezTo>
                <a:cubicBezTo>
                  <a:pt x="422" y="72"/>
                  <a:pt x="413" y="69"/>
                  <a:pt x="404" y="66"/>
                </a:cubicBezTo>
                <a:cubicBezTo>
                  <a:pt x="397" y="28"/>
                  <a:pt x="365" y="0"/>
                  <a:pt x="326" y="0"/>
                </a:cubicBezTo>
                <a:close/>
                <a:moveTo>
                  <a:pt x="326" y="27"/>
                </a:moveTo>
                <a:cubicBezTo>
                  <a:pt x="347" y="27"/>
                  <a:pt x="365" y="40"/>
                  <a:pt x="374" y="58"/>
                </a:cubicBezTo>
                <a:cubicBezTo>
                  <a:pt x="358" y="55"/>
                  <a:pt x="341" y="53"/>
                  <a:pt x="326" y="53"/>
                </a:cubicBezTo>
                <a:cubicBezTo>
                  <a:pt x="310" y="53"/>
                  <a:pt x="294" y="55"/>
                  <a:pt x="278" y="58"/>
                </a:cubicBezTo>
                <a:cubicBezTo>
                  <a:pt x="286" y="40"/>
                  <a:pt x="304" y="27"/>
                  <a:pt x="326" y="27"/>
                </a:cubicBezTo>
                <a:close/>
                <a:moveTo>
                  <a:pt x="326" y="81"/>
                </a:moveTo>
                <a:cubicBezTo>
                  <a:pt x="357" y="81"/>
                  <a:pt x="392" y="88"/>
                  <a:pt x="417" y="102"/>
                </a:cubicBezTo>
                <a:cubicBezTo>
                  <a:pt x="443" y="115"/>
                  <a:pt x="458" y="134"/>
                  <a:pt x="458" y="160"/>
                </a:cubicBezTo>
                <a:cubicBezTo>
                  <a:pt x="458" y="191"/>
                  <a:pt x="452" y="207"/>
                  <a:pt x="434" y="220"/>
                </a:cubicBezTo>
                <a:cubicBezTo>
                  <a:pt x="415" y="232"/>
                  <a:pt x="381" y="240"/>
                  <a:pt x="326" y="240"/>
                </a:cubicBezTo>
                <a:cubicBezTo>
                  <a:pt x="270" y="240"/>
                  <a:pt x="236" y="232"/>
                  <a:pt x="218" y="220"/>
                </a:cubicBezTo>
                <a:cubicBezTo>
                  <a:pt x="199" y="207"/>
                  <a:pt x="193" y="191"/>
                  <a:pt x="193" y="160"/>
                </a:cubicBezTo>
                <a:cubicBezTo>
                  <a:pt x="193" y="134"/>
                  <a:pt x="208" y="115"/>
                  <a:pt x="234" y="102"/>
                </a:cubicBezTo>
                <a:cubicBezTo>
                  <a:pt x="259" y="88"/>
                  <a:pt x="294" y="81"/>
                  <a:pt x="326" y="81"/>
                </a:cubicBezTo>
                <a:close/>
                <a:moveTo>
                  <a:pt x="165" y="242"/>
                </a:moveTo>
                <a:cubicBezTo>
                  <a:pt x="217" y="256"/>
                  <a:pt x="275" y="268"/>
                  <a:pt x="326" y="268"/>
                </a:cubicBezTo>
                <a:cubicBezTo>
                  <a:pt x="383" y="268"/>
                  <a:pt x="428" y="254"/>
                  <a:pt x="482" y="247"/>
                </a:cubicBezTo>
                <a:cubicBezTo>
                  <a:pt x="491" y="247"/>
                  <a:pt x="492" y="249"/>
                  <a:pt x="494" y="256"/>
                </a:cubicBezTo>
                <a:cubicBezTo>
                  <a:pt x="497" y="266"/>
                  <a:pt x="499" y="289"/>
                  <a:pt x="499" y="327"/>
                </a:cubicBezTo>
                <a:cubicBezTo>
                  <a:pt x="499" y="378"/>
                  <a:pt x="483" y="431"/>
                  <a:pt x="453" y="471"/>
                </a:cubicBezTo>
                <a:cubicBezTo>
                  <a:pt x="426" y="508"/>
                  <a:pt x="388" y="535"/>
                  <a:pt x="339" y="545"/>
                </a:cubicBezTo>
                <a:lnTo>
                  <a:pt x="339" y="347"/>
                </a:lnTo>
                <a:cubicBezTo>
                  <a:pt x="339" y="340"/>
                  <a:pt x="333" y="333"/>
                  <a:pt x="325" y="334"/>
                </a:cubicBezTo>
                <a:cubicBezTo>
                  <a:pt x="318" y="334"/>
                  <a:pt x="312" y="340"/>
                  <a:pt x="312" y="347"/>
                </a:cubicBezTo>
                <a:lnTo>
                  <a:pt x="312" y="545"/>
                </a:lnTo>
                <a:cubicBezTo>
                  <a:pt x="263" y="535"/>
                  <a:pt x="225" y="508"/>
                  <a:pt x="198" y="471"/>
                </a:cubicBezTo>
                <a:cubicBezTo>
                  <a:pt x="168" y="431"/>
                  <a:pt x="152" y="378"/>
                  <a:pt x="152" y="327"/>
                </a:cubicBezTo>
                <a:cubicBezTo>
                  <a:pt x="152" y="286"/>
                  <a:pt x="154" y="261"/>
                  <a:pt x="156" y="249"/>
                </a:cubicBezTo>
                <a:cubicBezTo>
                  <a:pt x="159" y="239"/>
                  <a:pt x="161" y="241"/>
                  <a:pt x="165" y="24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Hammer"/>
          <p:cNvSpPr>
            <a:spLocks noChangeAspect="1" noEditPoints="1"/>
          </p:cNvSpPr>
          <p:nvPr/>
        </p:nvSpPr>
        <p:spPr bwMode="auto">
          <a:xfrm>
            <a:off x="6180136" y="4697324"/>
            <a:ext cx="959942" cy="900272"/>
          </a:xfrm>
          <a:custGeom>
            <a:avLst/>
            <a:gdLst>
              <a:gd name="T0" fmla="*/ 165 w 629"/>
              <a:gd name="T1" fmla="*/ 1 h 605"/>
              <a:gd name="T2" fmla="*/ 160 w 629"/>
              <a:gd name="T3" fmla="*/ 26 h 605"/>
              <a:gd name="T4" fmla="*/ 271 w 629"/>
              <a:gd name="T5" fmla="*/ 112 h 605"/>
              <a:gd name="T6" fmla="*/ 312 w 629"/>
              <a:gd name="T7" fmla="*/ 170 h 605"/>
              <a:gd name="T8" fmla="*/ 307 w 629"/>
              <a:gd name="T9" fmla="*/ 195 h 605"/>
              <a:gd name="T10" fmla="*/ 14 w 629"/>
              <a:gd name="T11" fmla="*/ 488 h 605"/>
              <a:gd name="T12" fmla="*/ 14 w 629"/>
              <a:gd name="T13" fmla="*/ 540 h 605"/>
              <a:gd name="T14" fmla="*/ 64 w 629"/>
              <a:gd name="T15" fmla="*/ 590 h 605"/>
              <a:gd name="T16" fmla="*/ 116 w 629"/>
              <a:gd name="T17" fmla="*/ 590 h 605"/>
              <a:gd name="T18" fmla="*/ 421 w 629"/>
              <a:gd name="T19" fmla="*/ 286 h 605"/>
              <a:gd name="T20" fmla="*/ 443 w 629"/>
              <a:gd name="T21" fmla="*/ 316 h 605"/>
              <a:gd name="T22" fmla="*/ 445 w 629"/>
              <a:gd name="T23" fmla="*/ 354 h 605"/>
              <a:gd name="T24" fmla="*/ 491 w 629"/>
              <a:gd name="T25" fmla="*/ 400 h 605"/>
              <a:gd name="T26" fmla="*/ 543 w 629"/>
              <a:gd name="T27" fmla="*/ 400 h 605"/>
              <a:gd name="T28" fmla="*/ 617 w 629"/>
              <a:gd name="T29" fmla="*/ 326 h 605"/>
              <a:gd name="T30" fmla="*/ 617 w 629"/>
              <a:gd name="T31" fmla="*/ 274 h 605"/>
              <a:gd name="T32" fmla="*/ 570 w 629"/>
              <a:gd name="T33" fmla="*/ 228 h 605"/>
              <a:gd name="T34" fmla="*/ 545 w 629"/>
              <a:gd name="T35" fmla="*/ 224 h 605"/>
              <a:gd name="T36" fmla="*/ 522 w 629"/>
              <a:gd name="T37" fmla="*/ 222 h 605"/>
              <a:gd name="T38" fmla="*/ 501 w 629"/>
              <a:gd name="T39" fmla="*/ 202 h 605"/>
              <a:gd name="T40" fmla="*/ 509 w 629"/>
              <a:gd name="T41" fmla="*/ 182 h 605"/>
              <a:gd name="T42" fmla="*/ 498 w 629"/>
              <a:gd name="T43" fmla="*/ 156 h 605"/>
              <a:gd name="T44" fmla="*/ 389 w 629"/>
              <a:gd name="T45" fmla="*/ 47 h 605"/>
              <a:gd name="T46" fmla="*/ 332 w 629"/>
              <a:gd name="T47" fmla="*/ 19 h 605"/>
              <a:gd name="T48" fmla="*/ 258 w 629"/>
              <a:gd name="T49" fmla="*/ 6 h 605"/>
              <a:gd name="T50" fmla="*/ 165 w 629"/>
              <a:gd name="T51" fmla="*/ 0 h 605"/>
              <a:gd name="T52" fmla="*/ 165 w 629"/>
              <a:gd name="T53" fmla="*/ 1 h 605"/>
              <a:gd name="T54" fmla="*/ 217 w 629"/>
              <a:gd name="T55" fmla="*/ 30 h 605"/>
              <a:gd name="T56" fmla="*/ 255 w 629"/>
              <a:gd name="T57" fmla="*/ 33 h 605"/>
              <a:gd name="T58" fmla="*/ 325 w 629"/>
              <a:gd name="T59" fmla="*/ 45 h 605"/>
              <a:gd name="T60" fmla="*/ 370 w 629"/>
              <a:gd name="T61" fmla="*/ 65 h 605"/>
              <a:gd name="T62" fmla="*/ 480 w 629"/>
              <a:gd name="T63" fmla="*/ 175 h 605"/>
              <a:gd name="T64" fmla="*/ 474 w 629"/>
              <a:gd name="T65" fmla="*/ 198 h 605"/>
              <a:gd name="T66" fmla="*/ 480 w 629"/>
              <a:gd name="T67" fmla="*/ 219 h 605"/>
              <a:gd name="T68" fmla="*/ 503 w 629"/>
              <a:gd name="T69" fmla="*/ 241 h 605"/>
              <a:gd name="T70" fmla="*/ 532 w 629"/>
              <a:gd name="T71" fmla="*/ 253 h 605"/>
              <a:gd name="T72" fmla="*/ 553 w 629"/>
              <a:gd name="T73" fmla="*/ 249 h 605"/>
              <a:gd name="T74" fmla="*/ 598 w 629"/>
              <a:gd name="T75" fmla="*/ 293 h 605"/>
              <a:gd name="T76" fmla="*/ 598 w 629"/>
              <a:gd name="T77" fmla="*/ 308 h 605"/>
              <a:gd name="T78" fmla="*/ 524 w 629"/>
              <a:gd name="T79" fmla="*/ 381 h 605"/>
              <a:gd name="T80" fmla="*/ 510 w 629"/>
              <a:gd name="T81" fmla="*/ 381 h 605"/>
              <a:gd name="T82" fmla="*/ 466 w 629"/>
              <a:gd name="T83" fmla="*/ 338 h 605"/>
              <a:gd name="T84" fmla="*/ 470 w 629"/>
              <a:gd name="T85" fmla="*/ 314 h 605"/>
              <a:gd name="T86" fmla="*/ 458 w 629"/>
              <a:gd name="T87" fmla="*/ 286 h 605"/>
              <a:gd name="T88" fmla="*/ 439 w 629"/>
              <a:gd name="T89" fmla="*/ 267 h 605"/>
              <a:gd name="T90" fmla="*/ 438 w 629"/>
              <a:gd name="T91" fmla="*/ 265 h 605"/>
              <a:gd name="T92" fmla="*/ 419 w 629"/>
              <a:gd name="T93" fmla="*/ 258 h 605"/>
              <a:gd name="T94" fmla="*/ 402 w 629"/>
              <a:gd name="T95" fmla="*/ 267 h 605"/>
              <a:gd name="T96" fmla="*/ 385 w 629"/>
              <a:gd name="T97" fmla="*/ 284 h 605"/>
              <a:gd name="T98" fmla="*/ 378 w 629"/>
              <a:gd name="T99" fmla="*/ 289 h 605"/>
              <a:gd name="T100" fmla="*/ 313 w 629"/>
              <a:gd name="T101" fmla="*/ 227 h 605"/>
              <a:gd name="T102" fmla="*/ 326 w 629"/>
              <a:gd name="T103" fmla="*/ 213 h 605"/>
              <a:gd name="T104" fmla="*/ 337 w 629"/>
              <a:gd name="T105" fmla="*/ 163 h 605"/>
              <a:gd name="T106" fmla="*/ 290 w 629"/>
              <a:gd name="T107" fmla="*/ 93 h 605"/>
              <a:gd name="T108" fmla="*/ 217 w 629"/>
              <a:gd name="T109" fmla="*/ 30 h 605"/>
              <a:gd name="T110" fmla="*/ 294 w 629"/>
              <a:gd name="T111" fmla="*/ 246 h 605"/>
              <a:gd name="T112" fmla="*/ 359 w 629"/>
              <a:gd name="T113" fmla="*/ 310 h 605"/>
              <a:gd name="T114" fmla="*/ 98 w 629"/>
              <a:gd name="T115" fmla="*/ 572 h 605"/>
              <a:gd name="T116" fmla="*/ 83 w 629"/>
              <a:gd name="T117" fmla="*/ 572 h 605"/>
              <a:gd name="T118" fmla="*/ 33 w 629"/>
              <a:gd name="T119" fmla="*/ 522 h 605"/>
              <a:gd name="T120" fmla="*/ 33 w 629"/>
              <a:gd name="T121" fmla="*/ 507 h 605"/>
              <a:gd name="T122" fmla="*/ 294 w 629"/>
              <a:gd name="T123" fmla="*/ 246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29" h="605">
                <a:moveTo>
                  <a:pt x="165" y="1"/>
                </a:moveTo>
                <a:cubicBezTo>
                  <a:pt x="151" y="1"/>
                  <a:pt x="147" y="20"/>
                  <a:pt x="160" y="26"/>
                </a:cubicBezTo>
                <a:cubicBezTo>
                  <a:pt x="160" y="26"/>
                  <a:pt x="211" y="48"/>
                  <a:pt x="271" y="112"/>
                </a:cubicBezTo>
                <a:cubicBezTo>
                  <a:pt x="296" y="137"/>
                  <a:pt x="308" y="157"/>
                  <a:pt x="312" y="170"/>
                </a:cubicBezTo>
                <a:cubicBezTo>
                  <a:pt x="316" y="183"/>
                  <a:pt x="313" y="189"/>
                  <a:pt x="307" y="195"/>
                </a:cubicBezTo>
                <a:cubicBezTo>
                  <a:pt x="208" y="295"/>
                  <a:pt x="104" y="398"/>
                  <a:pt x="14" y="488"/>
                </a:cubicBezTo>
                <a:cubicBezTo>
                  <a:pt x="0" y="503"/>
                  <a:pt x="0" y="526"/>
                  <a:pt x="14" y="540"/>
                </a:cubicBezTo>
                <a:cubicBezTo>
                  <a:pt x="31" y="557"/>
                  <a:pt x="48" y="574"/>
                  <a:pt x="64" y="590"/>
                </a:cubicBezTo>
                <a:cubicBezTo>
                  <a:pt x="79" y="605"/>
                  <a:pt x="102" y="605"/>
                  <a:pt x="116" y="590"/>
                </a:cubicBezTo>
                <a:cubicBezTo>
                  <a:pt x="218" y="489"/>
                  <a:pt x="320" y="387"/>
                  <a:pt x="421" y="286"/>
                </a:cubicBezTo>
                <a:cubicBezTo>
                  <a:pt x="429" y="295"/>
                  <a:pt x="441" y="297"/>
                  <a:pt x="443" y="316"/>
                </a:cubicBezTo>
                <a:cubicBezTo>
                  <a:pt x="437" y="331"/>
                  <a:pt x="433" y="341"/>
                  <a:pt x="445" y="354"/>
                </a:cubicBezTo>
                <a:cubicBezTo>
                  <a:pt x="447" y="357"/>
                  <a:pt x="491" y="400"/>
                  <a:pt x="491" y="400"/>
                </a:cubicBezTo>
                <a:cubicBezTo>
                  <a:pt x="505" y="414"/>
                  <a:pt x="529" y="414"/>
                  <a:pt x="543" y="400"/>
                </a:cubicBezTo>
                <a:lnTo>
                  <a:pt x="617" y="326"/>
                </a:lnTo>
                <a:cubicBezTo>
                  <a:pt x="628" y="313"/>
                  <a:pt x="629" y="287"/>
                  <a:pt x="617" y="274"/>
                </a:cubicBezTo>
                <a:cubicBezTo>
                  <a:pt x="601" y="259"/>
                  <a:pt x="586" y="243"/>
                  <a:pt x="570" y="228"/>
                </a:cubicBezTo>
                <a:cubicBezTo>
                  <a:pt x="564" y="221"/>
                  <a:pt x="553" y="220"/>
                  <a:pt x="545" y="224"/>
                </a:cubicBezTo>
                <a:cubicBezTo>
                  <a:pt x="536" y="227"/>
                  <a:pt x="528" y="227"/>
                  <a:pt x="522" y="222"/>
                </a:cubicBezTo>
                <a:cubicBezTo>
                  <a:pt x="506" y="211"/>
                  <a:pt x="502" y="203"/>
                  <a:pt x="501" y="202"/>
                </a:cubicBezTo>
                <a:cubicBezTo>
                  <a:pt x="505" y="196"/>
                  <a:pt x="509" y="189"/>
                  <a:pt x="509" y="182"/>
                </a:cubicBezTo>
                <a:cubicBezTo>
                  <a:pt x="509" y="173"/>
                  <a:pt x="506" y="163"/>
                  <a:pt x="498" y="156"/>
                </a:cubicBezTo>
                <a:cubicBezTo>
                  <a:pt x="461" y="119"/>
                  <a:pt x="426" y="84"/>
                  <a:pt x="389" y="47"/>
                </a:cubicBezTo>
                <a:cubicBezTo>
                  <a:pt x="375" y="33"/>
                  <a:pt x="355" y="25"/>
                  <a:pt x="332" y="19"/>
                </a:cubicBezTo>
                <a:cubicBezTo>
                  <a:pt x="309" y="13"/>
                  <a:pt x="283" y="9"/>
                  <a:pt x="258" y="6"/>
                </a:cubicBezTo>
                <a:cubicBezTo>
                  <a:pt x="209" y="1"/>
                  <a:pt x="165" y="0"/>
                  <a:pt x="165" y="0"/>
                </a:cubicBezTo>
                <a:lnTo>
                  <a:pt x="165" y="1"/>
                </a:lnTo>
                <a:close/>
                <a:moveTo>
                  <a:pt x="217" y="30"/>
                </a:moveTo>
                <a:cubicBezTo>
                  <a:pt x="233" y="31"/>
                  <a:pt x="235" y="30"/>
                  <a:pt x="255" y="33"/>
                </a:cubicBezTo>
                <a:cubicBezTo>
                  <a:pt x="279" y="35"/>
                  <a:pt x="304" y="39"/>
                  <a:pt x="325" y="45"/>
                </a:cubicBezTo>
                <a:cubicBezTo>
                  <a:pt x="346" y="50"/>
                  <a:pt x="363" y="58"/>
                  <a:pt x="370" y="65"/>
                </a:cubicBezTo>
                <a:cubicBezTo>
                  <a:pt x="409" y="105"/>
                  <a:pt x="448" y="143"/>
                  <a:pt x="480" y="175"/>
                </a:cubicBezTo>
                <a:cubicBezTo>
                  <a:pt x="488" y="183"/>
                  <a:pt x="479" y="187"/>
                  <a:pt x="474" y="198"/>
                </a:cubicBezTo>
                <a:cubicBezTo>
                  <a:pt x="471" y="206"/>
                  <a:pt x="476" y="212"/>
                  <a:pt x="480" y="219"/>
                </a:cubicBezTo>
                <a:cubicBezTo>
                  <a:pt x="480" y="219"/>
                  <a:pt x="488" y="226"/>
                  <a:pt x="503" y="241"/>
                </a:cubicBezTo>
                <a:cubicBezTo>
                  <a:pt x="511" y="250"/>
                  <a:pt x="523" y="252"/>
                  <a:pt x="532" y="253"/>
                </a:cubicBezTo>
                <a:cubicBezTo>
                  <a:pt x="541" y="253"/>
                  <a:pt x="547" y="251"/>
                  <a:pt x="553" y="249"/>
                </a:cubicBezTo>
                <a:cubicBezTo>
                  <a:pt x="559" y="254"/>
                  <a:pt x="598" y="293"/>
                  <a:pt x="598" y="293"/>
                </a:cubicBezTo>
                <a:cubicBezTo>
                  <a:pt x="602" y="297"/>
                  <a:pt x="602" y="304"/>
                  <a:pt x="598" y="308"/>
                </a:cubicBezTo>
                <a:lnTo>
                  <a:pt x="524" y="381"/>
                </a:lnTo>
                <a:cubicBezTo>
                  <a:pt x="520" y="385"/>
                  <a:pt x="514" y="385"/>
                  <a:pt x="510" y="381"/>
                </a:cubicBezTo>
                <a:lnTo>
                  <a:pt x="466" y="338"/>
                </a:lnTo>
                <a:cubicBezTo>
                  <a:pt x="469" y="331"/>
                  <a:pt x="471" y="323"/>
                  <a:pt x="470" y="314"/>
                </a:cubicBezTo>
                <a:cubicBezTo>
                  <a:pt x="469" y="305"/>
                  <a:pt x="467" y="294"/>
                  <a:pt x="458" y="286"/>
                </a:cubicBezTo>
                <a:cubicBezTo>
                  <a:pt x="442" y="269"/>
                  <a:pt x="439" y="267"/>
                  <a:pt x="439" y="267"/>
                </a:cubicBezTo>
                <a:cubicBezTo>
                  <a:pt x="439" y="266"/>
                  <a:pt x="438" y="266"/>
                  <a:pt x="438" y="265"/>
                </a:cubicBezTo>
                <a:cubicBezTo>
                  <a:pt x="432" y="261"/>
                  <a:pt x="426" y="258"/>
                  <a:pt x="419" y="258"/>
                </a:cubicBezTo>
                <a:cubicBezTo>
                  <a:pt x="411" y="259"/>
                  <a:pt x="406" y="263"/>
                  <a:pt x="402" y="267"/>
                </a:cubicBezTo>
                <a:lnTo>
                  <a:pt x="385" y="284"/>
                </a:lnTo>
                <a:cubicBezTo>
                  <a:pt x="382" y="287"/>
                  <a:pt x="379" y="289"/>
                  <a:pt x="378" y="289"/>
                </a:cubicBezTo>
                <a:cubicBezTo>
                  <a:pt x="358" y="275"/>
                  <a:pt x="331" y="246"/>
                  <a:pt x="313" y="227"/>
                </a:cubicBezTo>
                <a:cubicBezTo>
                  <a:pt x="316" y="224"/>
                  <a:pt x="325" y="214"/>
                  <a:pt x="326" y="213"/>
                </a:cubicBezTo>
                <a:cubicBezTo>
                  <a:pt x="341" y="198"/>
                  <a:pt x="342" y="178"/>
                  <a:pt x="337" y="163"/>
                </a:cubicBezTo>
                <a:cubicBezTo>
                  <a:pt x="331" y="143"/>
                  <a:pt x="317" y="121"/>
                  <a:pt x="290" y="93"/>
                </a:cubicBezTo>
                <a:cubicBezTo>
                  <a:pt x="263" y="65"/>
                  <a:pt x="238" y="45"/>
                  <a:pt x="217" y="30"/>
                </a:cubicBezTo>
                <a:close/>
                <a:moveTo>
                  <a:pt x="294" y="246"/>
                </a:moveTo>
                <a:cubicBezTo>
                  <a:pt x="316" y="268"/>
                  <a:pt x="339" y="291"/>
                  <a:pt x="359" y="310"/>
                </a:cubicBezTo>
                <a:lnTo>
                  <a:pt x="98" y="572"/>
                </a:lnTo>
                <a:cubicBezTo>
                  <a:pt x="94" y="576"/>
                  <a:pt x="87" y="576"/>
                  <a:pt x="83" y="572"/>
                </a:cubicBezTo>
                <a:lnTo>
                  <a:pt x="33" y="522"/>
                </a:lnTo>
                <a:cubicBezTo>
                  <a:pt x="29" y="517"/>
                  <a:pt x="29" y="511"/>
                  <a:pt x="33" y="507"/>
                </a:cubicBezTo>
                <a:cubicBezTo>
                  <a:pt x="120" y="420"/>
                  <a:pt x="207" y="333"/>
                  <a:pt x="294" y="24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Money Bag"/>
          <p:cNvSpPr>
            <a:spLocks noChangeAspect="1" noEditPoints="1"/>
          </p:cNvSpPr>
          <p:nvPr/>
        </p:nvSpPr>
        <p:spPr bwMode="auto">
          <a:xfrm>
            <a:off x="5056344" y="5655627"/>
            <a:ext cx="812644" cy="888239"/>
          </a:xfrm>
          <a:custGeom>
            <a:avLst/>
            <a:gdLst>
              <a:gd name="T0" fmla="*/ 238 w 560"/>
              <a:gd name="T1" fmla="*/ 8 h 613"/>
              <a:gd name="T2" fmla="*/ 201 w 560"/>
              <a:gd name="T3" fmla="*/ 40 h 613"/>
              <a:gd name="T4" fmla="*/ 134 w 560"/>
              <a:gd name="T5" fmla="*/ 47 h 613"/>
              <a:gd name="T6" fmla="*/ 116 w 560"/>
              <a:gd name="T7" fmla="*/ 63 h 613"/>
              <a:gd name="T8" fmla="*/ 119 w 560"/>
              <a:gd name="T9" fmla="*/ 88 h 613"/>
              <a:gd name="T10" fmla="*/ 161 w 560"/>
              <a:gd name="T11" fmla="*/ 137 h 613"/>
              <a:gd name="T12" fmla="*/ 60 w 560"/>
              <a:gd name="T13" fmla="*/ 289 h 613"/>
              <a:gd name="T14" fmla="*/ 67 w 560"/>
              <a:gd name="T15" fmla="*/ 579 h 613"/>
              <a:gd name="T16" fmla="*/ 494 w 560"/>
              <a:gd name="T17" fmla="*/ 579 h 613"/>
              <a:gd name="T18" fmla="*/ 390 w 560"/>
              <a:gd name="T19" fmla="*/ 207 h 613"/>
              <a:gd name="T20" fmla="*/ 477 w 560"/>
              <a:gd name="T21" fmla="*/ 235 h 613"/>
              <a:gd name="T22" fmla="*/ 417 w 560"/>
              <a:gd name="T23" fmla="*/ 180 h 613"/>
              <a:gd name="T24" fmla="*/ 507 w 560"/>
              <a:gd name="T25" fmla="*/ 161 h 613"/>
              <a:gd name="T26" fmla="*/ 363 w 560"/>
              <a:gd name="T27" fmla="*/ 181 h 613"/>
              <a:gd name="T28" fmla="*/ 391 w 560"/>
              <a:gd name="T29" fmla="*/ 89 h 613"/>
              <a:gd name="T30" fmla="*/ 407 w 560"/>
              <a:gd name="T31" fmla="*/ 58 h 613"/>
              <a:gd name="T32" fmla="*/ 380 w 560"/>
              <a:gd name="T33" fmla="*/ 26 h 613"/>
              <a:gd name="T34" fmla="*/ 312 w 560"/>
              <a:gd name="T35" fmla="*/ 30 h 613"/>
              <a:gd name="T36" fmla="*/ 262 w 560"/>
              <a:gd name="T37" fmla="*/ 27 h 613"/>
              <a:gd name="T38" fmla="*/ 294 w 560"/>
              <a:gd name="T39" fmla="*/ 49 h 613"/>
              <a:gd name="T40" fmla="*/ 342 w 560"/>
              <a:gd name="T41" fmla="*/ 60 h 613"/>
              <a:gd name="T42" fmla="*/ 372 w 560"/>
              <a:gd name="T43" fmla="*/ 56 h 613"/>
              <a:gd name="T44" fmla="*/ 325 w 560"/>
              <a:gd name="T45" fmla="*/ 96 h 613"/>
              <a:gd name="T46" fmla="*/ 325 w 560"/>
              <a:gd name="T47" fmla="*/ 96 h 613"/>
              <a:gd name="T48" fmla="*/ 292 w 560"/>
              <a:gd name="T49" fmla="*/ 102 h 613"/>
              <a:gd name="T50" fmla="*/ 248 w 560"/>
              <a:gd name="T51" fmla="*/ 77 h 613"/>
              <a:gd name="T52" fmla="*/ 183 w 560"/>
              <a:gd name="T53" fmla="*/ 105 h 613"/>
              <a:gd name="T54" fmla="*/ 168 w 560"/>
              <a:gd name="T55" fmla="*/ 69 h 613"/>
              <a:gd name="T56" fmla="*/ 241 w 560"/>
              <a:gd name="T57" fmla="*/ 45 h 613"/>
              <a:gd name="T58" fmla="*/ 254 w 560"/>
              <a:gd name="T59" fmla="*/ 30 h 613"/>
              <a:gd name="T60" fmla="*/ 252 w 560"/>
              <a:gd name="T61" fmla="*/ 104 h 613"/>
              <a:gd name="T62" fmla="*/ 271 w 560"/>
              <a:gd name="T63" fmla="*/ 118 h 613"/>
              <a:gd name="T64" fmla="*/ 271 w 560"/>
              <a:gd name="T65" fmla="*/ 119 h 613"/>
              <a:gd name="T66" fmla="*/ 343 w 560"/>
              <a:gd name="T67" fmla="*/ 116 h 613"/>
              <a:gd name="T68" fmla="*/ 337 w 560"/>
              <a:gd name="T69" fmla="*/ 196 h 613"/>
              <a:gd name="T70" fmla="*/ 190 w 560"/>
              <a:gd name="T71" fmla="*/ 134 h 613"/>
              <a:gd name="T72" fmla="*/ 228 w 560"/>
              <a:gd name="T73" fmla="*/ 121 h 613"/>
              <a:gd name="T74" fmla="*/ 252 w 560"/>
              <a:gd name="T75" fmla="*/ 104 h 613"/>
              <a:gd name="T76" fmla="*/ 534 w 560"/>
              <a:gd name="T77" fmla="*/ 441 h 613"/>
              <a:gd name="T78" fmla="*/ 280 w 560"/>
              <a:gd name="T79" fmla="*/ 586 h 613"/>
              <a:gd name="T80" fmla="*/ 27 w 560"/>
              <a:gd name="T81" fmla="*/ 441 h 613"/>
              <a:gd name="T82" fmla="*/ 194 w 560"/>
              <a:gd name="T83" fmla="*/ 225 h 613"/>
              <a:gd name="T84" fmla="*/ 260 w 560"/>
              <a:gd name="T85" fmla="*/ 280 h 613"/>
              <a:gd name="T86" fmla="*/ 206 w 560"/>
              <a:gd name="T87" fmla="*/ 368 h 613"/>
              <a:gd name="T88" fmla="*/ 272 w 560"/>
              <a:gd name="T89" fmla="*/ 501 h 613"/>
              <a:gd name="T90" fmla="*/ 200 w 560"/>
              <a:gd name="T91" fmla="*/ 456 h 613"/>
              <a:gd name="T92" fmla="*/ 260 w 560"/>
              <a:gd name="T93" fmla="*/ 546 h 613"/>
              <a:gd name="T94" fmla="*/ 284 w 560"/>
              <a:gd name="T95" fmla="*/ 524 h 613"/>
              <a:gd name="T96" fmla="*/ 282 w 560"/>
              <a:gd name="T97" fmla="*/ 402 h 613"/>
              <a:gd name="T98" fmla="*/ 272 w 560"/>
              <a:gd name="T99" fmla="*/ 330 h 613"/>
              <a:gd name="T100" fmla="*/ 338 w 560"/>
              <a:gd name="T101" fmla="*/ 365 h 613"/>
              <a:gd name="T102" fmla="*/ 284 w 560"/>
              <a:gd name="T103" fmla="*/ 28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0" h="613">
                <a:moveTo>
                  <a:pt x="263" y="0"/>
                </a:moveTo>
                <a:cubicBezTo>
                  <a:pt x="254" y="0"/>
                  <a:pt x="245" y="3"/>
                  <a:pt x="238" y="8"/>
                </a:cubicBezTo>
                <a:cubicBezTo>
                  <a:pt x="231" y="13"/>
                  <a:pt x="225" y="21"/>
                  <a:pt x="219" y="29"/>
                </a:cubicBezTo>
                <a:cubicBezTo>
                  <a:pt x="214" y="36"/>
                  <a:pt x="209" y="38"/>
                  <a:pt x="201" y="40"/>
                </a:cubicBezTo>
                <a:cubicBezTo>
                  <a:pt x="193" y="42"/>
                  <a:pt x="182" y="42"/>
                  <a:pt x="168" y="42"/>
                </a:cubicBezTo>
                <a:cubicBezTo>
                  <a:pt x="153" y="42"/>
                  <a:pt x="142" y="44"/>
                  <a:pt x="134" y="47"/>
                </a:cubicBezTo>
                <a:cubicBezTo>
                  <a:pt x="126" y="50"/>
                  <a:pt x="120" y="55"/>
                  <a:pt x="116" y="62"/>
                </a:cubicBezTo>
                <a:cubicBezTo>
                  <a:pt x="116" y="62"/>
                  <a:pt x="116" y="63"/>
                  <a:pt x="116" y="63"/>
                </a:cubicBezTo>
                <a:cubicBezTo>
                  <a:pt x="115" y="64"/>
                  <a:pt x="115" y="65"/>
                  <a:pt x="115" y="66"/>
                </a:cubicBezTo>
                <a:cubicBezTo>
                  <a:pt x="112" y="75"/>
                  <a:pt x="116" y="82"/>
                  <a:pt x="119" y="88"/>
                </a:cubicBezTo>
                <a:cubicBezTo>
                  <a:pt x="123" y="94"/>
                  <a:pt x="128" y="99"/>
                  <a:pt x="133" y="104"/>
                </a:cubicBezTo>
                <a:cubicBezTo>
                  <a:pt x="138" y="110"/>
                  <a:pt x="150" y="120"/>
                  <a:pt x="161" y="137"/>
                </a:cubicBezTo>
                <a:cubicBezTo>
                  <a:pt x="172" y="154"/>
                  <a:pt x="179" y="176"/>
                  <a:pt x="178" y="202"/>
                </a:cubicBezTo>
                <a:cubicBezTo>
                  <a:pt x="134" y="216"/>
                  <a:pt x="92" y="248"/>
                  <a:pt x="60" y="289"/>
                </a:cubicBezTo>
                <a:cubicBezTo>
                  <a:pt x="24" y="333"/>
                  <a:pt x="0" y="388"/>
                  <a:pt x="0" y="441"/>
                </a:cubicBezTo>
                <a:cubicBezTo>
                  <a:pt x="0" y="506"/>
                  <a:pt x="21" y="552"/>
                  <a:pt x="67" y="579"/>
                </a:cubicBezTo>
                <a:cubicBezTo>
                  <a:pt x="113" y="605"/>
                  <a:pt x="182" y="613"/>
                  <a:pt x="280" y="613"/>
                </a:cubicBezTo>
                <a:cubicBezTo>
                  <a:pt x="379" y="613"/>
                  <a:pt x="448" y="605"/>
                  <a:pt x="494" y="579"/>
                </a:cubicBezTo>
                <a:cubicBezTo>
                  <a:pt x="540" y="552"/>
                  <a:pt x="560" y="506"/>
                  <a:pt x="560" y="441"/>
                </a:cubicBezTo>
                <a:cubicBezTo>
                  <a:pt x="560" y="340"/>
                  <a:pt x="481" y="248"/>
                  <a:pt x="390" y="207"/>
                </a:cubicBezTo>
                <a:cubicBezTo>
                  <a:pt x="397" y="207"/>
                  <a:pt x="403" y="206"/>
                  <a:pt x="410" y="206"/>
                </a:cubicBezTo>
                <a:cubicBezTo>
                  <a:pt x="433" y="207"/>
                  <a:pt x="457" y="214"/>
                  <a:pt x="477" y="235"/>
                </a:cubicBezTo>
                <a:cubicBezTo>
                  <a:pt x="490" y="248"/>
                  <a:pt x="509" y="230"/>
                  <a:pt x="497" y="217"/>
                </a:cubicBezTo>
                <a:cubicBezTo>
                  <a:pt x="472" y="191"/>
                  <a:pt x="443" y="182"/>
                  <a:pt x="417" y="180"/>
                </a:cubicBezTo>
                <a:cubicBezTo>
                  <a:pt x="439" y="171"/>
                  <a:pt x="464" y="168"/>
                  <a:pt x="494" y="185"/>
                </a:cubicBezTo>
                <a:cubicBezTo>
                  <a:pt x="510" y="194"/>
                  <a:pt x="523" y="170"/>
                  <a:pt x="507" y="161"/>
                </a:cubicBezTo>
                <a:cubicBezTo>
                  <a:pt x="488" y="151"/>
                  <a:pt x="470" y="147"/>
                  <a:pt x="453" y="147"/>
                </a:cubicBezTo>
                <a:cubicBezTo>
                  <a:pt x="415" y="147"/>
                  <a:pt x="384" y="167"/>
                  <a:pt x="363" y="181"/>
                </a:cubicBezTo>
                <a:cubicBezTo>
                  <a:pt x="360" y="132"/>
                  <a:pt x="387" y="94"/>
                  <a:pt x="391" y="89"/>
                </a:cubicBezTo>
                <a:lnTo>
                  <a:pt x="391" y="89"/>
                </a:lnTo>
                <a:lnTo>
                  <a:pt x="392" y="88"/>
                </a:lnTo>
                <a:cubicBezTo>
                  <a:pt x="396" y="81"/>
                  <a:pt x="404" y="70"/>
                  <a:pt x="407" y="58"/>
                </a:cubicBezTo>
                <a:cubicBezTo>
                  <a:pt x="408" y="52"/>
                  <a:pt x="409" y="44"/>
                  <a:pt x="404" y="36"/>
                </a:cubicBezTo>
                <a:cubicBezTo>
                  <a:pt x="398" y="29"/>
                  <a:pt x="389" y="26"/>
                  <a:pt x="380" y="26"/>
                </a:cubicBezTo>
                <a:cubicBezTo>
                  <a:pt x="364" y="26"/>
                  <a:pt x="349" y="32"/>
                  <a:pt x="337" y="34"/>
                </a:cubicBezTo>
                <a:cubicBezTo>
                  <a:pt x="325" y="36"/>
                  <a:pt x="318" y="36"/>
                  <a:pt x="312" y="30"/>
                </a:cubicBezTo>
                <a:cubicBezTo>
                  <a:pt x="295" y="12"/>
                  <a:pt x="280" y="0"/>
                  <a:pt x="263" y="0"/>
                </a:cubicBezTo>
                <a:close/>
                <a:moveTo>
                  <a:pt x="262" y="27"/>
                </a:moveTo>
                <a:cubicBezTo>
                  <a:pt x="267" y="27"/>
                  <a:pt x="278" y="32"/>
                  <a:pt x="293" y="49"/>
                </a:cubicBezTo>
                <a:lnTo>
                  <a:pt x="294" y="49"/>
                </a:lnTo>
                <a:lnTo>
                  <a:pt x="294" y="49"/>
                </a:lnTo>
                <a:cubicBezTo>
                  <a:pt x="308" y="63"/>
                  <a:pt x="327" y="63"/>
                  <a:pt x="342" y="60"/>
                </a:cubicBezTo>
                <a:cubicBezTo>
                  <a:pt x="353" y="58"/>
                  <a:pt x="364" y="55"/>
                  <a:pt x="373" y="54"/>
                </a:cubicBezTo>
                <a:cubicBezTo>
                  <a:pt x="373" y="55"/>
                  <a:pt x="373" y="55"/>
                  <a:pt x="372" y="56"/>
                </a:cubicBezTo>
                <a:cubicBezTo>
                  <a:pt x="370" y="58"/>
                  <a:pt x="368" y="62"/>
                  <a:pt x="363" y="65"/>
                </a:cubicBezTo>
                <a:cubicBezTo>
                  <a:pt x="354" y="73"/>
                  <a:pt x="340" y="82"/>
                  <a:pt x="325" y="96"/>
                </a:cubicBezTo>
                <a:lnTo>
                  <a:pt x="325" y="96"/>
                </a:lnTo>
                <a:lnTo>
                  <a:pt x="325" y="96"/>
                </a:lnTo>
                <a:cubicBezTo>
                  <a:pt x="319" y="102"/>
                  <a:pt x="311" y="106"/>
                  <a:pt x="305" y="106"/>
                </a:cubicBezTo>
                <a:cubicBezTo>
                  <a:pt x="299" y="107"/>
                  <a:pt x="296" y="106"/>
                  <a:pt x="292" y="102"/>
                </a:cubicBezTo>
                <a:cubicBezTo>
                  <a:pt x="285" y="93"/>
                  <a:pt x="279" y="87"/>
                  <a:pt x="272" y="82"/>
                </a:cubicBezTo>
                <a:cubicBezTo>
                  <a:pt x="264" y="78"/>
                  <a:pt x="256" y="76"/>
                  <a:pt x="248" y="77"/>
                </a:cubicBezTo>
                <a:cubicBezTo>
                  <a:pt x="232" y="80"/>
                  <a:pt x="222" y="90"/>
                  <a:pt x="210" y="102"/>
                </a:cubicBezTo>
                <a:cubicBezTo>
                  <a:pt x="203" y="108"/>
                  <a:pt x="195" y="110"/>
                  <a:pt x="183" y="105"/>
                </a:cubicBezTo>
                <a:cubicBezTo>
                  <a:pt x="172" y="100"/>
                  <a:pt x="159" y="89"/>
                  <a:pt x="147" y="71"/>
                </a:cubicBezTo>
                <a:cubicBezTo>
                  <a:pt x="151" y="70"/>
                  <a:pt x="158" y="69"/>
                  <a:pt x="168" y="69"/>
                </a:cubicBezTo>
                <a:cubicBezTo>
                  <a:pt x="182" y="69"/>
                  <a:pt x="195" y="69"/>
                  <a:pt x="207" y="66"/>
                </a:cubicBezTo>
                <a:cubicBezTo>
                  <a:pt x="220" y="63"/>
                  <a:pt x="232" y="57"/>
                  <a:pt x="241" y="45"/>
                </a:cubicBezTo>
                <a:lnTo>
                  <a:pt x="241" y="45"/>
                </a:lnTo>
                <a:cubicBezTo>
                  <a:pt x="246" y="37"/>
                  <a:pt x="250" y="32"/>
                  <a:pt x="254" y="30"/>
                </a:cubicBezTo>
                <a:cubicBezTo>
                  <a:pt x="258" y="27"/>
                  <a:pt x="260" y="26"/>
                  <a:pt x="262" y="27"/>
                </a:cubicBezTo>
                <a:close/>
                <a:moveTo>
                  <a:pt x="252" y="104"/>
                </a:moveTo>
                <a:cubicBezTo>
                  <a:pt x="254" y="103"/>
                  <a:pt x="255" y="103"/>
                  <a:pt x="258" y="105"/>
                </a:cubicBezTo>
                <a:cubicBezTo>
                  <a:pt x="261" y="107"/>
                  <a:pt x="265" y="111"/>
                  <a:pt x="271" y="118"/>
                </a:cubicBezTo>
                <a:lnTo>
                  <a:pt x="271" y="119"/>
                </a:lnTo>
                <a:lnTo>
                  <a:pt x="271" y="119"/>
                </a:lnTo>
                <a:cubicBezTo>
                  <a:pt x="281" y="130"/>
                  <a:pt x="296" y="135"/>
                  <a:pt x="308" y="133"/>
                </a:cubicBezTo>
                <a:cubicBezTo>
                  <a:pt x="321" y="131"/>
                  <a:pt x="333" y="125"/>
                  <a:pt x="343" y="116"/>
                </a:cubicBezTo>
                <a:cubicBezTo>
                  <a:pt x="344" y="115"/>
                  <a:pt x="346" y="114"/>
                  <a:pt x="347" y="112"/>
                </a:cubicBezTo>
                <a:cubicBezTo>
                  <a:pt x="338" y="134"/>
                  <a:pt x="331" y="163"/>
                  <a:pt x="337" y="196"/>
                </a:cubicBezTo>
                <a:cubicBezTo>
                  <a:pt x="274" y="227"/>
                  <a:pt x="225" y="210"/>
                  <a:pt x="206" y="202"/>
                </a:cubicBezTo>
                <a:cubicBezTo>
                  <a:pt x="207" y="175"/>
                  <a:pt x="199" y="152"/>
                  <a:pt x="190" y="134"/>
                </a:cubicBezTo>
                <a:cubicBezTo>
                  <a:pt x="204" y="135"/>
                  <a:pt x="218" y="131"/>
                  <a:pt x="228" y="121"/>
                </a:cubicBezTo>
                <a:lnTo>
                  <a:pt x="228" y="121"/>
                </a:lnTo>
                <a:lnTo>
                  <a:pt x="228" y="121"/>
                </a:lnTo>
                <a:cubicBezTo>
                  <a:pt x="240" y="110"/>
                  <a:pt x="249" y="104"/>
                  <a:pt x="252" y="104"/>
                </a:cubicBezTo>
                <a:close/>
                <a:moveTo>
                  <a:pt x="350" y="220"/>
                </a:moveTo>
                <a:cubicBezTo>
                  <a:pt x="442" y="246"/>
                  <a:pt x="534" y="344"/>
                  <a:pt x="534" y="441"/>
                </a:cubicBezTo>
                <a:cubicBezTo>
                  <a:pt x="534" y="501"/>
                  <a:pt x="519" y="534"/>
                  <a:pt x="481" y="556"/>
                </a:cubicBezTo>
                <a:cubicBezTo>
                  <a:pt x="442" y="577"/>
                  <a:pt x="378" y="586"/>
                  <a:pt x="280" y="586"/>
                </a:cubicBezTo>
                <a:cubicBezTo>
                  <a:pt x="183" y="586"/>
                  <a:pt x="118" y="577"/>
                  <a:pt x="80" y="556"/>
                </a:cubicBezTo>
                <a:cubicBezTo>
                  <a:pt x="42" y="534"/>
                  <a:pt x="27" y="501"/>
                  <a:pt x="27" y="441"/>
                </a:cubicBezTo>
                <a:cubicBezTo>
                  <a:pt x="27" y="396"/>
                  <a:pt x="48" y="346"/>
                  <a:pt x="80" y="305"/>
                </a:cubicBezTo>
                <a:cubicBezTo>
                  <a:pt x="112" y="265"/>
                  <a:pt x="155" y="234"/>
                  <a:pt x="194" y="225"/>
                </a:cubicBezTo>
                <a:cubicBezTo>
                  <a:pt x="216" y="235"/>
                  <a:pt x="278" y="255"/>
                  <a:pt x="350" y="220"/>
                </a:cubicBezTo>
                <a:close/>
                <a:moveTo>
                  <a:pt x="260" y="280"/>
                </a:moveTo>
                <a:lnTo>
                  <a:pt x="260" y="306"/>
                </a:lnTo>
                <a:cubicBezTo>
                  <a:pt x="240" y="309"/>
                  <a:pt x="206" y="325"/>
                  <a:pt x="206" y="368"/>
                </a:cubicBezTo>
                <a:cubicBezTo>
                  <a:pt x="206" y="445"/>
                  <a:pt x="318" y="405"/>
                  <a:pt x="318" y="464"/>
                </a:cubicBezTo>
                <a:cubicBezTo>
                  <a:pt x="318" y="484"/>
                  <a:pt x="308" y="501"/>
                  <a:pt x="272" y="501"/>
                </a:cubicBezTo>
                <a:cubicBezTo>
                  <a:pt x="235" y="501"/>
                  <a:pt x="224" y="472"/>
                  <a:pt x="224" y="456"/>
                </a:cubicBezTo>
                <a:lnTo>
                  <a:pt x="200" y="456"/>
                </a:lnTo>
                <a:cubicBezTo>
                  <a:pt x="204" y="508"/>
                  <a:pt x="240" y="520"/>
                  <a:pt x="260" y="524"/>
                </a:cubicBezTo>
                <a:lnTo>
                  <a:pt x="260" y="546"/>
                </a:lnTo>
                <a:lnTo>
                  <a:pt x="284" y="546"/>
                </a:lnTo>
                <a:lnTo>
                  <a:pt x="284" y="524"/>
                </a:lnTo>
                <a:cubicBezTo>
                  <a:pt x="303" y="522"/>
                  <a:pt x="346" y="509"/>
                  <a:pt x="346" y="461"/>
                </a:cubicBezTo>
                <a:cubicBezTo>
                  <a:pt x="346" y="421"/>
                  <a:pt x="314" y="410"/>
                  <a:pt x="282" y="402"/>
                </a:cubicBezTo>
                <a:cubicBezTo>
                  <a:pt x="256" y="396"/>
                  <a:pt x="232" y="390"/>
                  <a:pt x="232" y="365"/>
                </a:cubicBezTo>
                <a:cubicBezTo>
                  <a:pt x="232" y="354"/>
                  <a:pt x="236" y="330"/>
                  <a:pt x="272" y="330"/>
                </a:cubicBezTo>
                <a:cubicBezTo>
                  <a:pt x="298" y="330"/>
                  <a:pt x="310" y="346"/>
                  <a:pt x="314" y="365"/>
                </a:cubicBezTo>
                <a:lnTo>
                  <a:pt x="338" y="365"/>
                </a:lnTo>
                <a:cubicBezTo>
                  <a:pt x="331" y="338"/>
                  <a:pt x="319" y="314"/>
                  <a:pt x="284" y="308"/>
                </a:cubicBezTo>
                <a:lnTo>
                  <a:pt x="284" y="280"/>
                </a:lnTo>
                <a:lnTo>
                  <a:pt x="260" y="28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96581" y="42692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산업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적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92002" y="52930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환경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적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5925" y="52438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경제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적</a:t>
            </a:r>
          </a:p>
        </p:txBody>
      </p:sp>
      <p:sp>
        <p:nvSpPr>
          <p:cNvPr id="108" name="타원 107"/>
          <p:cNvSpPr/>
          <p:nvPr/>
        </p:nvSpPr>
        <p:spPr>
          <a:xfrm>
            <a:off x="4331041" y="2446137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0" name="Selection Overlay"/>
          <p:cNvSpPr/>
          <p:nvPr/>
        </p:nvSpPr>
        <p:spPr>
          <a:xfrm>
            <a:off x="5510604" y="4758594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22664" y="53858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효율성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3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바깥테두리에 배경을 투명하게 넣는다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자동차이미지 자체를 넣는다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상세페이지로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더보기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차종페이지로 넘어간다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블로그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최신후기들이 업데이트된다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2434" y="145898"/>
            <a:ext cx="2035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메인페이지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>
            <a:stCxn id="63" idx="3"/>
          </p:cNvCxnSpPr>
          <p:nvPr/>
        </p:nvCxnSpPr>
        <p:spPr>
          <a:xfrm flipV="1">
            <a:off x="2418080" y="397574"/>
            <a:ext cx="972753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69610" y="896536"/>
            <a:ext cx="2616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sz="2000" b="1" dirty="0">
                <a:latin typeface="HY강M" pitchFamily="18" charset="-127"/>
                <a:ea typeface="HY강M" pitchFamily="18" charset="-127"/>
              </a:rPr>
              <a:t>보조금 지급대상 차종</a:t>
            </a:r>
            <a:endParaRPr lang="ko-KR" altLang="en-US" sz="2000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4" name="Rectangle"/>
          <p:cNvSpPr/>
          <p:nvPr/>
        </p:nvSpPr>
        <p:spPr>
          <a:xfrm>
            <a:off x="503084" y="1447964"/>
            <a:ext cx="8000836" cy="177275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59253" y="27701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테슬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라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1548" y="27789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테슬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라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27438" y="27701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테슬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라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69733" y="27789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테슬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라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54693" y="27701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테슬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라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7906430" y="1112067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더보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51425" y="2843398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" name="Chevron Up"/>
          <p:cNvSpPr>
            <a:spLocks noChangeAspect="1"/>
          </p:cNvSpPr>
          <p:nvPr/>
        </p:nvSpPr>
        <p:spPr bwMode="auto">
          <a:xfrm>
            <a:off x="202089" y="2276792"/>
            <a:ext cx="144463" cy="79375"/>
          </a:xfrm>
          <a:custGeom>
            <a:avLst/>
            <a:gdLst>
              <a:gd name="T0" fmla="*/ 0 w 593"/>
              <a:gd name="T1" fmla="*/ 296 h 324"/>
              <a:gd name="T2" fmla="*/ 28 w 593"/>
              <a:gd name="T3" fmla="*/ 324 h 324"/>
              <a:gd name="T4" fmla="*/ 297 w 593"/>
              <a:gd name="T5" fmla="*/ 55 h 324"/>
              <a:gd name="T6" fmla="*/ 566 w 593"/>
              <a:gd name="T7" fmla="*/ 324 h 324"/>
              <a:gd name="T8" fmla="*/ 593 w 593"/>
              <a:gd name="T9" fmla="*/ 296 h 324"/>
              <a:gd name="T10" fmla="*/ 297 w 593"/>
              <a:gd name="T11" fmla="*/ 0 h 324"/>
              <a:gd name="T12" fmla="*/ 0 w 593"/>
              <a:gd name="T13" fmla="*/ 29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324">
                <a:moveTo>
                  <a:pt x="0" y="296"/>
                </a:moveTo>
                <a:lnTo>
                  <a:pt x="28" y="324"/>
                </a:lnTo>
                <a:lnTo>
                  <a:pt x="297" y="55"/>
                </a:lnTo>
                <a:lnTo>
                  <a:pt x="566" y="324"/>
                </a:lnTo>
                <a:lnTo>
                  <a:pt x="593" y="296"/>
                </a:lnTo>
                <a:lnTo>
                  <a:pt x="297" y="0"/>
                </a:lnTo>
                <a:lnTo>
                  <a:pt x="0" y="29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Chevron Down"/>
          <p:cNvSpPr>
            <a:spLocks noChangeAspect="1"/>
          </p:cNvSpPr>
          <p:nvPr/>
        </p:nvSpPr>
        <p:spPr bwMode="auto">
          <a:xfrm>
            <a:off x="8665369" y="2368233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Panel"/>
          <p:cNvSpPr/>
          <p:nvPr/>
        </p:nvSpPr>
        <p:spPr>
          <a:xfrm>
            <a:off x="1043296" y="3546609"/>
            <a:ext cx="2299524" cy="9550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Panel"/>
          <p:cNvSpPr/>
          <p:nvPr/>
        </p:nvSpPr>
        <p:spPr>
          <a:xfrm>
            <a:off x="3345899" y="3546609"/>
            <a:ext cx="2299524" cy="9550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Panel"/>
          <p:cNvSpPr/>
          <p:nvPr/>
        </p:nvSpPr>
        <p:spPr>
          <a:xfrm>
            <a:off x="5644477" y="3546609"/>
            <a:ext cx="2299524" cy="9550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71945" y="356246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블로그제목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Placeholder"/>
          <p:cNvGrpSpPr>
            <a:grpSpLocks noChangeAspect="1"/>
          </p:cNvGrpSpPr>
          <p:nvPr/>
        </p:nvGrpSpPr>
        <p:grpSpPr>
          <a:xfrm>
            <a:off x="1296233" y="3695899"/>
            <a:ext cx="819150" cy="65645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5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434475" y="356246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블로그제목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53" name="Placeholder"/>
          <p:cNvGrpSpPr>
            <a:grpSpLocks noChangeAspect="1"/>
          </p:cNvGrpSpPr>
          <p:nvPr/>
        </p:nvGrpSpPr>
        <p:grpSpPr>
          <a:xfrm>
            <a:off x="3578987" y="3695899"/>
            <a:ext cx="819150" cy="65645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55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93183" y="35543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블로그제목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0" name="Placeholder"/>
          <p:cNvGrpSpPr>
            <a:grpSpLocks noChangeAspect="1"/>
          </p:cNvGrpSpPr>
          <p:nvPr/>
        </p:nvGrpSpPr>
        <p:grpSpPr>
          <a:xfrm>
            <a:off x="5958013" y="3708238"/>
            <a:ext cx="819150" cy="65645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1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Selection Overlay"/>
          <p:cNvSpPr/>
          <p:nvPr/>
        </p:nvSpPr>
        <p:spPr>
          <a:xfrm>
            <a:off x="367400" y="3897985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85" name="타원 84"/>
          <p:cNvSpPr/>
          <p:nvPr/>
        </p:nvSpPr>
        <p:spPr>
          <a:xfrm>
            <a:off x="7538707" y="844406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87" name="Dummy Text"/>
          <p:cNvGrpSpPr>
            <a:grpSpLocks noChangeAspect="1"/>
          </p:cNvGrpSpPr>
          <p:nvPr/>
        </p:nvGrpSpPr>
        <p:grpSpPr>
          <a:xfrm>
            <a:off x="2339008" y="3946160"/>
            <a:ext cx="797719" cy="479567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88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Dummy Text"/>
          <p:cNvGrpSpPr>
            <a:grpSpLocks noChangeAspect="1"/>
          </p:cNvGrpSpPr>
          <p:nvPr/>
        </p:nvGrpSpPr>
        <p:grpSpPr>
          <a:xfrm>
            <a:off x="4575714" y="3915604"/>
            <a:ext cx="797719" cy="479567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100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8" name="Dummy Text"/>
          <p:cNvGrpSpPr>
            <a:grpSpLocks noChangeAspect="1"/>
          </p:cNvGrpSpPr>
          <p:nvPr/>
        </p:nvGrpSpPr>
        <p:grpSpPr>
          <a:xfrm>
            <a:off x="6959527" y="3921156"/>
            <a:ext cx="797719" cy="479567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119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타원 126"/>
          <p:cNvSpPr/>
          <p:nvPr/>
        </p:nvSpPr>
        <p:spPr>
          <a:xfrm>
            <a:off x="752966" y="1554348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8" name="Car"/>
          <p:cNvSpPr>
            <a:spLocks noChangeAspect="1" noEditPoints="1"/>
          </p:cNvSpPr>
          <p:nvPr/>
        </p:nvSpPr>
        <p:spPr bwMode="auto">
          <a:xfrm>
            <a:off x="870776" y="1917240"/>
            <a:ext cx="1245099" cy="701611"/>
          </a:xfrm>
          <a:custGeom>
            <a:avLst/>
            <a:gdLst>
              <a:gd name="T0" fmla="*/ 151 w 667"/>
              <a:gd name="T1" fmla="*/ 21 h 373"/>
              <a:gd name="T2" fmla="*/ 104 w 667"/>
              <a:gd name="T3" fmla="*/ 94 h 373"/>
              <a:gd name="T4" fmla="*/ 53 w 667"/>
              <a:gd name="T5" fmla="*/ 106 h 373"/>
              <a:gd name="T6" fmla="*/ 0 w 667"/>
              <a:gd name="T7" fmla="*/ 160 h 373"/>
              <a:gd name="T8" fmla="*/ 13 w 667"/>
              <a:gd name="T9" fmla="*/ 297 h 373"/>
              <a:gd name="T10" fmla="*/ 68 w 667"/>
              <a:gd name="T11" fmla="*/ 306 h 373"/>
              <a:gd name="T12" fmla="*/ 225 w 667"/>
              <a:gd name="T13" fmla="*/ 306 h 373"/>
              <a:gd name="T14" fmla="*/ 520 w 667"/>
              <a:gd name="T15" fmla="*/ 373 h 373"/>
              <a:gd name="T16" fmla="*/ 627 w 667"/>
              <a:gd name="T17" fmla="*/ 306 h 373"/>
              <a:gd name="T18" fmla="*/ 667 w 667"/>
              <a:gd name="T19" fmla="*/ 186 h 373"/>
              <a:gd name="T20" fmla="*/ 610 w 667"/>
              <a:gd name="T21" fmla="*/ 136 h 373"/>
              <a:gd name="T22" fmla="*/ 509 w 667"/>
              <a:gd name="T23" fmla="*/ 107 h 373"/>
              <a:gd name="T24" fmla="*/ 468 w 667"/>
              <a:gd name="T25" fmla="*/ 69 h 373"/>
              <a:gd name="T26" fmla="*/ 373 w 667"/>
              <a:gd name="T27" fmla="*/ 0 h 373"/>
              <a:gd name="T28" fmla="*/ 188 w 667"/>
              <a:gd name="T29" fmla="*/ 26 h 373"/>
              <a:gd name="T30" fmla="*/ 280 w 667"/>
              <a:gd name="T31" fmla="*/ 106 h 373"/>
              <a:gd name="T32" fmla="*/ 150 w 667"/>
              <a:gd name="T33" fmla="*/ 73 h 373"/>
              <a:gd name="T34" fmla="*/ 188 w 667"/>
              <a:gd name="T35" fmla="*/ 26 h 373"/>
              <a:gd name="T36" fmla="*/ 373 w 667"/>
              <a:gd name="T37" fmla="*/ 26 h 373"/>
              <a:gd name="T38" fmla="*/ 448 w 667"/>
              <a:gd name="T39" fmla="*/ 87 h 373"/>
              <a:gd name="T40" fmla="*/ 307 w 667"/>
              <a:gd name="T41" fmla="*/ 106 h 373"/>
              <a:gd name="T42" fmla="*/ 53 w 667"/>
              <a:gd name="T43" fmla="*/ 133 h 373"/>
              <a:gd name="T44" fmla="*/ 505 w 667"/>
              <a:gd name="T45" fmla="*/ 133 h 373"/>
              <a:gd name="T46" fmla="*/ 632 w 667"/>
              <a:gd name="T47" fmla="*/ 178 h 373"/>
              <a:gd name="T48" fmla="*/ 640 w 667"/>
              <a:gd name="T49" fmla="*/ 266 h 373"/>
              <a:gd name="T50" fmla="*/ 599 w 667"/>
              <a:gd name="T51" fmla="*/ 280 h 373"/>
              <a:gd name="T52" fmla="*/ 441 w 667"/>
              <a:gd name="T53" fmla="*/ 280 h 373"/>
              <a:gd name="T54" fmla="*/ 147 w 667"/>
              <a:gd name="T55" fmla="*/ 213 h 373"/>
              <a:gd name="T56" fmla="*/ 40 w 667"/>
              <a:gd name="T57" fmla="*/ 280 h 373"/>
              <a:gd name="T58" fmla="*/ 27 w 667"/>
              <a:gd name="T59" fmla="*/ 160 h 373"/>
              <a:gd name="T60" fmla="*/ 53 w 667"/>
              <a:gd name="T61" fmla="*/ 133 h 373"/>
              <a:gd name="T62" fmla="*/ 200 w 667"/>
              <a:gd name="T63" fmla="*/ 293 h 373"/>
              <a:gd name="T64" fmla="*/ 93 w 667"/>
              <a:gd name="T65" fmla="*/ 293 h 373"/>
              <a:gd name="T66" fmla="*/ 520 w 667"/>
              <a:gd name="T67" fmla="*/ 240 h 373"/>
              <a:gd name="T68" fmla="*/ 520 w 667"/>
              <a:gd name="T69" fmla="*/ 346 h 373"/>
              <a:gd name="T70" fmla="*/ 520 w 667"/>
              <a:gd name="T71" fmla="*/ 24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373">
                <a:moveTo>
                  <a:pt x="188" y="0"/>
                </a:moveTo>
                <a:cubicBezTo>
                  <a:pt x="172" y="0"/>
                  <a:pt x="160" y="10"/>
                  <a:pt x="151" y="21"/>
                </a:cubicBezTo>
                <a:cubicBezTo>
                  <a:pt x="142" y="33"/>
                  <a:pt x="134" y="47"/>
                  <a:pt x="127" y="60"/>
                </a:cubicBezTo>
                <a:cubicBezTo>
                  <a:pt x="120" y="73"/>
                  <a:pt x="112" y="85"/>
                  <a:pt x="104" y="94"/>
                </a:cubicBezTo>
                <a:cubicBezTo>
                  <a:pt x="96" y="102"/>
                  <a:pt x="89" y="106"/>
                  <a:pt x="80" y="106"/>
                </a:cubicBezTo>
                <a:lnTo>
                  <a:pt x="53" y="106"/>
                </a:lnTo>
                <a:cubicBezTo>
                  <a:pt x="40" y="106"/>
                  <a:pt x="27" y="109"/>
                  <a:pt x="16" y="119"/>
                </a:cubicBezTo>
                <a:cubicBezTo>
                  <a:pt x="6" y="128"/>
                  <a:pt x="0" y="142"/>
                  <a:pt x="0" y="160"/>
                </a:cubicBezTo>
                <a:lnTo>
                  <a:pt x="0" y="270"/>
                </a:lnTo>
                <a:cubicBezTo>
                  <a:pt x="0" y="281"/>
                  <a:pt x="5" y="291"/>
                  <a:pt x="13" y="297"/>
                </a:cubicBezTo>
                <a:cubicBezTo>
                  <a:pt x="21" y="303"/>
                  <a:pt x="30" y="306"/>
                  <a:pt x="40" y="306"/>
                </a:cubicBezTo>
                <a:lnTo>
                  <a:pt x="68" y="306"/>
                </a:lnTo>
                <a:cubicBezTo>
                  <a:pt x="74" y="344"/>
                  <a:pt x="107" y="373"/>
                  <a:pt x="147" y="373"/>
                </a:cubicBezTo>
                <a:cubicBezTo>
                  <a:pt x="186" y="373"/>
                  <a:pt x="219" y="344"/>
                  <a:pt x="225" y="306"/>
                </a:cubicBezTo>
                <a:lnTo>
                  <a:pt x="441" y="306"/>
                </a:lnTo>
                <a:cubicBezTo>
                  <a:pt x="448" y="344"/>
                  <a:pt x="480" y="373"/>
                  <a:pt x="520" y="373"/>
                </a:cubicBezTo>
                <a:cubicBezTo>
                  <a:pt x="559" y="373"/>
                  <a:pt x="592" y="344"/>
                  <a:pt x="599" y="306"/>
                </a:cubicBezTo>
                <a:lnTo>
                  <a:pt x="627" y="306"/>
                </a:lnTo>
                <a:cubicBezTo>
                  <a:pt x="649" y="306"/>
                  <a:pt x="667" y="288"/>
                  <a:pt x="667" y="266"/>
                </a:cubicBezTo>
                <a:lnTo>
                  <a:pt x="667" y="186"/>
                </a:lnTo>
                <a:cubicBezTo>
                  <a:pt x="667" y="173"/>
                  <a:pt x="658" y="164"/>
                  <a:pt x="648" y="156"/>
                </a:cubicBezTo>
                <a:cubicBezTo>
                  <a:pt x="638" y="149"/>
                  <a:pt x="625" y="142"/>
                  <a:pt x="610" y="136"/>
                </a:cubicBezTo>
                <a:cubicBezTo>
                  <a:pt x="581" y="124"/>
                  <a:pt x="544" y="114"/>
                  <a:pt x="511" y="107"/>
                </a:cubicBezTo>
                <a:cubicBezTo>
                  <a:pt x="510" y="107"/>
                  <a:pt x="510" y="107"/>
                  <a:pt x="509" y="107"/>
                </a:cubicBezTo>
                <a:cubicBezTo>
                  <a:pt x="509" y="107"/>
                  <a:pt x="501" y="102"/>
                  <a:pt x="494" y="95"/>
                </a:cubicBezTo>
                <a:cubicBezTo>
                  <a:pt x="486" y="88"/>
                  <a:pt x="477" y="79"/>
                  <a:pt x="468" y="69"/>
                </a:cubicBezTo>
                <a:cubicBezTo>
                  <a:pt x="457" y="57"/>
                  <a:pt x="446" y="43"/>
                  <a:pt x="436" y="30"/>
                </a:cubicBezTo>
                <a:cubicBezTo>
                  <a:pt x="423" y="17"/>
                  <a:pt x="404" y="0"/>
                  <a:pt x="373" y="0"/>
                </a:cubicBezTo>
                <a:lnTo>
                  <a:pt x="188" y="0"/>
                </a:lnTo>
                <a:close/>
                <a:moveTo>
                  <a:pt x="188" y="26"/>
                </a:moveTo>
                <a:lnTo>
                  <a:pt x="280" y="26"/>
                </a:lnTo>
                <a:lnTo>
                  <a:pt x="280" y="106"/>
                </a:lnTo>
                <a:lnTo>
                  <a:pt x="129" y="106"/>
                </a:lnTo>
                <a:cubicBezTo>
                  <a:pt x="137" y="96"/>
                  <a:pt x="144" y="84"/>
                  <a:pt x="150" y="73"/>
                </a:cubicBezTo>
                <a:cubicBezTo>
                  <a:pt x="158" y="59"/>
                  <a:pt x="165" y="46"/>
                  <a:pt x="172" y="38"/>
                </a:cubicBezTo>
                <a:cubicBezTo>
                  <a:pt x="178" y="29"/>
                  <a:pt x="183" y="26"/>
                  <a:pt x="188" y="26"/>
                </a:cubicBezTo>
                <a:close/>
                <a:moveTo>
                  <a:pt x="307" y="26"/>
                </a:moveTo>
                <a:lnTo>
                  <a:pt x="373" y="26"/>
                </a:lnTo>
                <a:cubicBezTo>
                  <a:pt x="395" y="26"/>
                  <a:pt x="404" y="36"/>
                  <a:pt x="417" y="49"/>
                </a:cubicBezTo>
                <a:cubicBezTo>
                  <a:pt x="418" y="50"/>
                  <a:pt x="431" y="67"/>
                  <a:pt x="448" y="87"/>
                </a:cubicBezTo>
                <a:cubicBezTo>
                  <a:pt x="454" y="93"/>
                  <a:pt x="460" y="100"/>
                  <a:pt x="467" y="106"/>
                </a:cubicBezTo>
                <a:lnTo>
                  <a:pt x="307" y="106"/>
                </a:lnTo>
                <a:lnTo>
                  <a:pt x="307" y="26"/>
                </a:lnTo>
                <a:close/>
                <a:moveTo>
                  <a:pt x="53" y="133"/>
                </a:moveTo>
                <a:lnTo>
                  <a:pt x="80" y="133"/>
                </a:lnTo>
                <a:lnTo>
                  <a:pt x="505" y="133"/>
                </a:lnTo>
                <a:cubicBezTo>
                  <a:pt x="537" y="139"/>
                  <a:pt x="573" y="150"/>
                  <a:pt x="600" y="161"/>
                </a:cubicBezTo>
                <a:cubicBezTo>
                  <a:pt x="613" y="166"/>
                  <a:pt x="625" y="172"/>
                  <a:pt x="632" y="178"/>
                </a:cubicBezTo>
                <a:cubicBezTo>
                  <a:pt x="639" y="183"/>
                  <a:pt x="640" y="187"/>
                  <a:pt x="640" y="186"/>
                </a:cubicBezTo>
                <a:lnTo>
                  <a:pt x="640" y="266"/>
                </a:lnTo>
                <a:cubicBezTo>
                  <a:pt x="640" y="273"/>
                  <a:pt x="633" y="280"/>
                  <a:pt x="627" y="280"/>
                </a:cubicBezTo>
                <a:lnTo>
                  <a:pt x="599" y="280"/>
                </a:lnTo>
                <a:cubicBezTo>
                  <a:pt x="592" y="242"/>
                  <a:pt x="559" y="213"/>
                  <a:pt x="520" y="213"/>
                </a:cubicBezTo>
                <a:cubicBezTo>
                  <a:pt x="480" y="213"/>
                  <a:pt x="448" y="242"/>
                  <a:pt x="441" y="280"/>
                </a:cubicBezTo>
                <a:lnTo>
                  <a:pt x="225" y="280"/>
                </a:lnTo>
                <a:cubicBezTo>
                  <a:pt x="219" y="242"/>
                  <a:pt x="186" y="213"/>
                  <a:pt x="147" y="213"/>
                </a:cubicBezTo>
                <a:cubicBezTo>
                  <a:pt x="107" y="213"/>
                  <a:pt x="74" y="242"/>
                  <a:pt x="68" y="280"/>
                </a:cubicBezTo>
                <a:lnTo>
                  <a:pt x="40" y="280"/>
                </a:lnTo>
                <a:cubicBezTo>
                  <a:pt x="30" y="280"/>
                  <a:pt x="27" y="275"/>
                  <a:pt x="27" y="270"/>
                </a:cubicBezTo>
                <a:lnTo>
                  <a:pt x="27" y="160"/>
                </a:lnTo>
                <a:cubicBezTo>
                  <a:pt x="27" y="147"/>
                  <a:pt x="30" y="142"/>
                  <a:pt x="34" y="139"/>
                </a:cubicBezTo>
                <a:cubicBezTo>
                  <a:pt x="38" y="135"/>
                  <a:pt x="44" y="133"/>
                  <a:pt x="53" y="133"/>
                </a:cubicBezTo>
                <a:close/>
                <a:moveTo>
                  <a:pt x="147" y="240"/>
                </a:moveTo>
                <a:cubicBezTo>
                  <a:pt x="176" y="240"/>
                  <a:pt x="200" y="263"/>
                  <a:pt x="200" y="293"/>
                </a:cubicBezTo>
                <a:cubicBezTo>
                  <a:pt x="200" y="323"/>
                  <a:pt x="176" y="346"/>
                  <a:pt x="147" y="346"/>
                </a:cubicBezTo>
                <a:cubicBezTo>
                  <a:pt x="117" y="346"/>
                  <a:pt x="93" y="323"/>
                  <a:pt x="93" y="293"/>
                </a:cubicBezTo>
                <a:cubicBezTo>
                  <a:pt x="93" y="263"/>
                  <a:pt x="117" y="240"/>
                  <a:pt x="147" y="240"/>
                </a:cubicBezTo>
                <a:close/>
                <a:moveTo>
                  <a:pt x="520" y="240"/>
                </a:moveTo>
                <a:cubicBezTo>
                  <a:pt x="550" y="240"/>
                  <a:pt x="573" y="263"/>
                  <a:pt x="573" y="293"/>
                </a:cubicBezTo>
                <a:cubicBezTo>
                  <a:pt x="573" y="323"/>
                  <a:pt x="550" y="346"/>
                  <a:pt x="520" y="346"/>
                </a:cubicBezTo>
                <a:cubicBezTo>
                  <a:pt x="490" y="346"/>
                  <a:pt x="467" y="323"/>
                  <a:pt x="467" y="293"/>
                </a:cubicBezTo>
                <a:cubicBezTo>
                  <a:pt x="467" y="263"/>
                  <a:pt x="490" y="240"/>
                  <a:pt x="520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Car"/>
          <p:cNvSpPr>
            <a:spLocks noChangeAspect="1" noEditPoints="1"/>
          </p:cNvSpPr>
          <p:nvPr/>
        </p:nvSpPr>
        <p:spPr bwMode="auto">
          <a:xfrm>
            <a:off x="2360697" y="1933904"/>
            <a:ext cx="1245099" cy="701611"/>
          </a:xfrm>
          <a:custGeom>
            <a:avLst/>
            <a:gdLst>
              <a:gd name="T0" fmla="*/ 151 w 667"/>
              <a:gd name="T1" fmla="*/ 21 h 373"/>
              <a:gd name="T2" fmla="*/ 104 w 667"/>
              <a:gd name="T3" fmla="*/ 94 h 373"/>
              <a:gd name="T4" fmla="*/ 53 w 667"/>
              <a:gd name="T5" fmla="*/ 106 h 373"/>
              <a:gd name="T6" fmla="*/ 0 w 667"/>
              <a:gd name="T7" fmla="*/ 160 h 373"/>
              <a:gd name="T8" fmla="*/ 13 w 667"/>
              <a:gd name="T9" fmla="*/ 297 h 373"/>
              <a:gd name="T10" fmla="*/ 68 w 667"/>
              <a:gd name="T11" fmla="*/ 306 h 373"/>
              <a:gd name="T12" fmla="*/ 225 w 667"/>
              <a:gd name="T13" fmla="*/ 306 h 373"/>
              <a:gd name="T14" fmla="*/ 520 w 667"/>
              <a:gd name="T15" fmla="*/ 373 h 373"/>
              <a:gd name="T16" fmla="*/ 627 w 667"/>
              <a:gd name="T17" fmla="*/ 306 h 373"/>
              <a:gd name="T18" fmla="*/ 667 w 667"/>
              <a:gd name="T19" fmla="*/ 186 h 373"/>
              <a:gd name="T20" fmla="*/ 610 w 667"/>
              <a:gd name="T21" fmla="*/ 136 h 373"/>
              <a:gd name="T22" fmla="*/ 509 w 667"/>
              <a:gd name="T23" fmla="*/ 107 h 373"/>
              <a:gd name="T24" fmla="*/ 468 w 667"/>
              <a:gd name="T25" fmla="*/ 69 h 373"/>
              <a:gd name="T26" fmla="*/ 373 w 667"/>
              <a:gd name="T27" fmla="*/ 0 h 373"/>
              <a:gd name="T28" fmla="*/ 188 w 667"/>
              <a:gd name="T29" fmla="*/ 26 h 373"/>
              <a:gd name="T30" fmla="*/ 280 w 667"/>
              <a:gd name="T31" fmla="*/ 106 h 373"/>
              <a:gd name="T32" fmla="*/ 150 w 667"/>
              <a:gd name="T33" fmla="*/ 73 h 373"/>
              <a:gd name="T34" fmla="*/ 188 w 667"/>
              <a:gd name="T35" fmla="*/ 26 h 373"/>
              <a:gd name="T36" fmla="*/ 373 w 667"/>
              <a:gd name="T37" fmla="*/ 26 h 373"/>
              <a:gd name="T38" fmla="*/ 448 w 667"/>
              <a:gd name="T39" fmla="*/ 87 h 373"/>
              <a:gd name="T40" fmla="*/ 307 w 667"/>
              <a:gd name="T41" fmla="*/ 106 h 373"/>
              <a:gd name="T42" fmla="*/ 53 w 667"/>
              <a:gd name="T43" fmla="*/ 133 h 373"/>
              <a:gd name="T44" fmla="*/ 505 w 667"/>
              <a:gd name="T45" fmla="*/ 133 h 373"/>
              <a:gd name="T46" fmla="*/ 632 w 667"/>
              <a:gd name="T47" fmla="*/ 178 h 373"/>
              <a:gd name="T48" fmla="*/ 640 w 667"/>
              <a:gd name="T49" fmla="*/ 266 h 373"/>
              <a:gd name="T50" fmla="*/ 599 w 667"/>
              <a:gd name="T51" fmla="*/ 280 h 373"/>
              <a:gd name="T52" fmla="*/ 441 w 667"/>
              <a:gd name="T53" fmla="*/ 280 h 373"/>
              <a:gd name="T54" fmla="*/ 147 w 667"/>
              <a:gd name="T55" fmla="*/ 213 h 373"/>
              <a:gd name="T56" fmla="*/ 40 w 667"/>
              <a:gd name="T57" fmla="*/ 280 h 373"/>
              <a:gd name="T58" fmla="*/ 27 w 667"/>
              <a:gd name="T59" fmla="*/ 160 h 373"/>
              <a:gd name="T60" fmla="*/ 53 w 667"/>
              <a:gd name="T61" fmla="*/ 133 h 373"/>
              <a:gd name="T62" fmla="*/ 200 w 667"/>
              <a:gd name="T63" fmla="*/ 293 h 373"/>
              <a:gd name="T64" fmla="*/ 93 w 667"/>
              <a:gd name="T65" fmla="*/ 293 h 373"/>
              <a:gd name="T66" fmla="*/ 520 w 667"/>
              <a:gd name="T67" fmla="*/ 240 h 373"/>
              <a:gd name="T68" fmla="*/ 520 w 667"/>
              <a:gd name="T69" fmla="*/ 346 h 373"/>
              <a:gd name="T70" fmla="*/ 520 w 667"/>
              <a:gd name="T71" fmla="*/ 24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373">
                <a:moveTo>
                  <a:pt x="188" y="0"/>
                </a:moveTo>
                <a:cubicBezTo>
                  <a:pt x="172" y="0"/>
                  <a:pt x="160" y="10"/>
                  <a:pt x="151" y="21"/>
                </a:cubicBezTo>
                <a:cubicBezTo>
                  <a:pt x="142" y="33"/>
                  <a:pt x="134" y="47"/>
                  <a:pt x="127" y="60"/>
                </a:cubicBezTo>
                <a:cubicBezTo>
                  <a:pt x="120" y="73"/>
                  <a:pt x="112" y="85"/>
                  <a:pt x="104" y="94"/>
                </a:cubicBezTo>
                <a:cubicBezTo>
                  <a:pt x="96" y="102"/>
                  <a:pt x="89" y="106"/>
                  <a:pt x="80" y="106"/>
                </a:cubicBezTo>
                <a:lnTo>
                  <a:pt x="53" y="106"/>
                </a:lnTo>
                <a:cubicBezTo>
                  <a:pt x="40" y="106"/>
                  <a:pt x="27" y="109"/>
                  <a:pt x="16" y="119"/>
                </a:cubicBezTo>
                <a:cubicBezTo>
                  <a:pt x="6" y="128"/>
                  <a:pt x="0" y="142"/>
                  <a:pt x="0" y="160"/>
                </a:cubicBezTo>
                <a:lnTo>
                  <a:pt x="0" y="270"/>
                </a:lnTo>
                <a:cubicBezTo>
                  <a:pt x="0" y="281"/>
                  <a:pt x="5" y="291"/>
                  <a:pt x="13" y="297"/>
                </a:cubicBezTo>
                <a:cubicBezTo>
                  <a:pt x="21" y="303"/>
                  <a:pt x="30" y="306"/>
                  <a:pt x="40" y="306"/>
                </a:cubicBezTo>
                <a:lnTo>
                  <a:pt x="68" y="306"/>
                </a:lnTo>
                <a:cubicBezTo>
                  <a:pt x="74" y="344"/>
                  <a:pt x="107" y="373"/>
                  <a:pt x="147" y="373"/>
                </a:cubicBezTo>
                <a:cubicBezTo>
                  <a:pt x="186" y="373"/>
                  <a:pt x="219" y="344"/>
                  <a:pt x="225" y="306"/>
                </a:cubicBezTo>
                <a:lnTo>
                  <a:pt x="441" y="306"/>
                </a:lnTo>
                <a:cubicBezTo>
                  <a:pt x="448" y="344"/>
                  <a:pt x="480" y="373"/>
                  <a:pt x="520" y="373"/>
                </a:cubicBezTo>
                <a:cubicBezTo>
                  <a:pt x="559" y="373"/>
                  <a:pt x="592" y="344"/>
                  <a:pt x="599" y="306"/>
                </a:cubicBezTo>
                <a:lnTo>
                  <a:pt x="627" y="306"/>
                </a:lnTo>
                <a:cubicBezTo>
                  <a:pt x="649" y="306"/>
                  <a:pt x="667" y="288"/>
                  <a:pt x="667" y="266"/>
                </a:cubicBezTo>
                <a:lnTo>
                  <a:pt x="667" y="186"/>
                </a:lnTo>
                <a:cubicBezTo>
                  <a:pt x="667" y="173"/>
                  <a:pt x="658" y="164"/>
                  <a:pt x="648" y="156"/>
                </a:cubicBezTo>
                <a:cubicBezTo>
                  <a:pt x="638" y="149"/>
                  <a:pt x="625" y="142"/>
                  <a:pt x="610" y="136"/>
                </a:cubicBezTo>
                <a:cubicBezTo>
                  <a:pt x="581" y="124"/>
                  <a:pt x="544" y="114"/>
                  <a:pt x="511" y="107"/>
                </a:cubicBezTo>
                <a:cubicBezTo>
                  <a:pt x="510" y="107"/>
                  <a:pt x="510" y="107"/>
                  <a:pt x="509" y="107"/>
                </a:cubicBezTo>
                <a:cubicBezTo>
                  <a:pt x="509" y="107"/>
                  <a:pt x="501" y="102"/>
                  <a:pt x="494" y="95"/>
                </a:cubicBezTo>
                <a:cubicBezTo>
                  <a:pt x="486" y="88"/>
                  <a:pt x="477" y="79"/>
                  <a:pt x="468" y="69"/>
                </a:cubicBezTo>
                <a:cubicBezTo>
                  <a:pt x="457" y="57"/>
                  <a:pt x="446" y="43"/>
                  <a:pt x="436" y="30"/>
                </a:cubicBezTo>
                <a:cubicBezTo>
                  <a:pt x="423" y="17"/>
                  <a:pt x="404" y="0"/>
                  <a:pt x="373" y="0"/>
                </a:cubicBezTo>
                <a:lnTo>
                  <a:pt x="188" y="0"/>
                </a:lnTo>
                <a:close/>
                <a:moveTo>
                  <a:pt x="188" y="26"/>
                </a:moveTo>
                <a:lnTo>
                  <a:pt x="280" y="26"/>
                </a:lnTo>
                <a:lnTo>
                  <a:pt x="280" y="106"/>
                </a:lnTo>
                <a:lnTo>
                  <a:pt x="129" y="106"/>
                </a:lnTo>
                <a:cubicBezTo>
                  <a:pt x="137" y="96"/>
                  <a:pt x="144" y="84"/>
                  <a:pt x="150" y="73"/>
                </a:cubicBezTo>
                <a:cubicBezTo>
                  <a:pt x="158" y="59"/>
                  <a:pt x="165" y="46"/>
                  <a:pt x="172" y="38"/>
                </a:cubicBezTo>
                <a:cubicBezTo>
                  <a:pt x="178" y="29"/>
                  <a:pt x="183" y="26"/>
                  <a:pt x="188" y="26"/>
                </a:cubicBezTo>
                <a:close/>
                <a:moveTo>
                  <a:pt x="307" y="26"/>
                </a:moveTo>
                <a:lnTo>
                  <a:pt x="373" y="26"/>
                </a:lnTo>
                <a:cubicBezTo>
                  <a:pt x="395" y="26"/>
                  <a:pt x="404" y="36"/>
                  <a:pt x="417" y="49"/>
                </a:cubicBezTo>
                <a:cubicBezTo>
                  <a:pt x="418" y="50"/>
                  <a:pt x="431" y="67"/>
                  <a:pt x="448" y="87"/>
                </a:cubicBezTo>
                <a:cubicBezTo>
                  <a:pt x="454" y="93"/>
                  <a:pt x="460" y="100"/>
                  <a:pt x="467" y="106"/>
                </a:cubicBezTo>
                <a:lnTo>
                  <a:pt x="307" y="106"/>
                </a:lnTo>
                <a:lnTo>
                  <a:pt x="307" y="26"/>
                </a:lnTo>
                <a:close/>
                <a:moveTo>
                  <a:pt x="53" y="133"/>
                </a:moveTo>
                <a:lnTo>
                  <a:pt x="80" y="133"/>
                </a:lnTo>
                <a:lnTo>
                  <a:pt x="505" y="133"/>
                </a:lnTo>
                <a:cubicBezTo>
                  <a:pt x="537" y="139"/>
                  <a:pt x="573" y="150"/>
                  <a:pt x="600" y="161"/>
                </a:cubicBezTo>
                <a:cubicBezTo>
                  <a:pt x="613" y="166"/>
                  <a:pt x="625" y="172"/>
                  <a:pt x="632" y="178"/>
                </a:cubicBezTo>
                <a:cubicBezTo>
                  <a:pt x="639" y="183"/>
                  <a:pt x="640" y="187"/>
                  <a:pt x="640" y="186"/>
                </a:cubicBezTo>
                <a:lnTo>
                  <a:pt x="640" y="266"/>
                </a:lnTo>
                <a:cubicBezTo>
                  <a:pt x="640" y="273"/>
                  <a:pt x="633" y="280"/>
                  <a:pt x="627" y="280"/>
                </a:cubicBezTo>
                <a:lnTo>
                  <a:pt x="599" y="280"/>
                </a:lnTo>
                <a:cubicBezTo>
                  <a:pt x="592" y="242"/>
                  <a:pt x="559" y="213"/>
                  <a:pt x="520" y="213"/>
                </a:cubicBezTo>
                <a:cubicBezTo>
                  <a:pt x="480" y="213"/>
                  <a:pt x="448" y="242"/>
                  <a:pt x="441" y="280"/>
                </a:cubicBezTo>
                <a:lnTo>
                  <a:pt x="225" y="280"/>
                </a:lnTo>
                <a:cubicBezTo>
                  <a:pt x="219" y="242"/>
                  <a:pt x="186" y="213"/>
                  <a:pt x="147" y="213"/>
                </a:cubicBezTo>
                <a:cubicBezTo>
                  <a:pt x="107" y="213"/>
                  <a:pt x="74" y="242"/>
                  <a:pt x="68" y="280"/>
                </a:cubicBezTo>
                <a:lnTo>
                  <a:pt x="40" y="280"/>
                </a:lnTo>
                <a:cubicBezTo>
                  <a:pt x="30" y="280"/>
                  <a:pt x="27" y="275"/>
                  <a:pt x="27" y="270"/>
                </a:cubicBezTo>
                <a:lnTo>
                  <a:pt x="27" y="160"/>
                </a:lnTo>
                <a:cubicBezTo>
                  <a:pt x="27" y="147"/>
                  <a:pt x="30" y="142"/>
                  <a:pt x="34" y="139"/>
                </a:cubicBezTo>
                <a:cubicBezTo>
                  <a:pt x="38" y="135"/>
                  <a:pt x="44" y="133"/>
                  <a:pt x="53" y="133"/>
                </a:cubicBezTo>
                <a:close/>
                <a:moveTo>
                  <a:pt x="147" y="240"/>
                </a:moveTo>
                <a:cubicBezTo>
                  <a:pt x="176" y="240"/>
                  <a:pt x="200" y="263"/>
                  <a:pt x="200" y="293"/>
                </a:cubicBezTo>
                <a:cubicBezTo>
                  <a:pt x="200" y="323"/>
                  <a:pt x="176" y="346"/>
                  <a:pt x="147" y="346"/>
                </a:cubicBezTo>
                <a:cubicBezTo>
                  <a:pt x="117" y="346"/>
                  <a:pt x="93" y="323"/>
                  <a:pt x="93" y="293"/>
                </a:cubicBezTo>
                <a:cubicBezTo>
                  <a:pt x="93" y="263"/>
                  <a:pt x="117" y="240"/>
                  <a:pt x="147" y="240"/>
                </a:cubicBezTo>
                <a:close/>
                <a:moveTo>
                  <a:pt x="520" y="240"/>
                </a:moveTo>
                <a:cubicBezTo>
                  <a:pt x="550" y="240"/>
                  <a:pt x="573" y="263"/>
                  <a:pt x="573" y="293"/>
                </a:cubicBezTo>
                <a:cubicBezTo>
                  <a:pt x="573" y="323"/>
                  <a:pt x="550" y="346"/>
                  <a:pt x="520" y="346"/>
                </a:cubicBezTo>
                <a:cubicBezTo>
                  <a:pt x="490" y="346"/>
                  <a:pt x="467" y="323"/>
                  <a:pt x="467" y="293"/>
                </a:cubicBezTo>
                <a:cubicBezTo>
                  <a:pt x="467" y="263"/>
                  <a:pt x="490" y="240"/>
                  <a:pt x="520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ar"/>
          <p:cNvSpPr>
            <a:spLocks noChangeAspect="1" noEditPoints="1"/>
          </p:cNvSpPr>
          <p:nvPr/>
        </p:nvSpPr>
        <p:spPr bwMode="auto">
          <a:xfrm>
            <a:off x="3850618" y="1930562"/>
            <a:ext cx="1245099" cy="701611"/>
          </a:xfrm>
          <a:custGeom>
            <a:avLst/>
            <a:gdLst>
              <a:gd name="T0" fmla="*/ 151 w 667"/>
              <a:gd name="T1" fmla="*/ 21 h 373"/>
              <a:gd name="T2" fmla="*/ 104 w 667"/>
              <a:gd name="T3" fmla="*/ 94 h 373"/>
              <a:gd name="T4" fmla="*/ 53 w 667"/>
              <a:gd name="T5" fmla="*/ 106 h 373"/>
              <a:gd name="T6" fmla="*/ 0 w 667"/>
              <a:gd name="T7" fmla="*/ 160 h 373"/>
              <a:gd name="T8" fmla="*/ 13 w 667"/>
              <a:gd name="T9" fmla="*/ 297 h 373"/>
              <a:gd name="T10" fmla="*/ 68 w 667"/>
              <a:gd name="T11" fmla="*/ 306 h 373"/>
              <a:gd name="T12" fmla="*/ 225 w 667"/>
              <a:gd name="T13" fmla="*/ 306 h 373"/>
              <a:gd name="T14" fmla="*/ 520 w 667"/>
              <a:gd name="T15" fmla="*/ 373 h 373"/>
              <a:gd name="T16" fmla="*/ 627 w 667"/>
              <a:gd name="T17" fmla="*/ 306 h 373"/>
              <a:gd name="T18" fmla="*/ 667 w 667"/>
              <a:gd name="T19" fmla="*/ 186 h 373"/>
              <a:gd name="T20" fmla="*/ 610 w 667"/>
              <a:gd name="T21" fmla="*/ 136 h 373"/>
              <a:gd name="T22" fmla="*/ 509 w 667"/>
              <a:gd name="T23" fmla="*/ 107 h 373"/>
              <a:gd name="T24" fmla="*/ 468 w 667"/>
              <a:gd name="T25" fmla="*/ 69 h 373"/>
              <a:gd name="T26" fmla="*/ 373 w 667"/>
              <a:gd name="T27" fmla="*/ 0 h 373"/>
              <a:gd name="T28" fmla="*/ 188 w 667"/>
              <a:gd name="T29" fmla="*/ 26 h 373"/>
              <a:gd name="T30" fmla="*/ 280 w 667"/>
              <a:gd name="T31" fmla="*/ 106 h 373"/>
              <a:gd name="T32" fmla="*/ 150 w 667"/>
              <a:gd name="T33" fmla="*/ 73 h 373"/>
              <a:gd name="T34" fmla="*/ 188 w 667"/>
              <a:gd name="T35" fmla="*/ 26 h 373"/>
              <a:gd name="T36" fmla="*/ 373 w 667"/>
              <a:gd name="T37" fmla="*/ 26 h 373"/>
              <a:gd name="T38" fmla="*/ 448 w 667"/>
              <a:gd name="T39" fmla="*/ 87 h 373"/>
              <a:gd name="T40" fmla="*/ 307 w 667"/>
              <a:gd name="T41" fmla="*/ 106 h 373"/>
              <a:gd name="T42" fmla="*/ 53 w 667"/>
              <a:gd name="T43" fmla="*/ 133 h 373"/>
              <a:gd name="T44" fmla="*/ 505 w 667"/>
              <a:gd name="T45" fmla="*/ 133 h 373"/>
              <a:gd name="T46" fmla="*/ 632 w 667"/>
              <a:gd name="T47" fmla="*/ 178 h 373"/>
              <a:gd name="T48" fmla="*/ 640 w 667"/>
              <a:gd name="T49" fmla="*/ 266 h 373"/>
              <a:gd name="T50" fmla="*/ 599 w 667"/>
              <a:gd name="T51" fmla="*/ 280 h 373"/>
              <a:gd name="T52" fmla="*/ 441 w 667"/>
              <a:gd name="T53" fmla="*/ 280 h 373"/>
              <a:gd name="T54" fmla="*/ 147 w 667"/>
              <a:gd name="T55" fmla="*/ 213 h 373"/>
              <a:gd name="T56" fmla="*/ 40 w 667"/>
              <a:gd name="T57" fmla="*/ 280 h 373"/>
              <a:gd name="T58" fmla="*/ 27 w 667"/>
              <a:gd name="T59" fmla="*/ 160 h 373"/>
              <a:gd name="T60" fmla="*/ 53 w 667"/>
              <a:gd name="T61" fmla="*/ 133 h 373"/>
              <a:gd name="T62" fmla="*/ 200 w 667"/>
              <a:gd name="T63" fmla="*/ 293 h 373"/>
              <a:gd name="T64" fmla="*/ 93 w 667"/>
              <a:gd name="T65" fmla="*/ 293 h 373"/>
              <a:gd name="T66" fmla="*/ 520 w 667"/>
              <a:gd name="T67" fmla="*/ 240 h 373"/>
              <a:gd name="T68" fmla="*/ 520 w 667"/>
              <a:gd name="T69" fmla="*/ 346 h 373"/>
              <a:gd name="T70" fmla="*/ 520 w 667"/>
              <a:gd name="T71" fmla="*/ 24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373">
                <a:moveTo>
                  <a:pt x="188" y="0"/>
                </a:moveTo>
                <a:cubicBezTo>
                  <a:pt x="172" y="0"/>
                  <a:pt x="160" y="10"/>
                  <a:pt x="151" y="21"/>
                </a:cubicBezTo>
                <a:cubicBezTo>
                  <a:pt x="142" y="33"/>
                  <a:pt x="134" y="47"/>
                  <a:pt x="127" y="60"/>
                </a:cubicBezTo>
                <a:cubicBezTo>
                  <a:pt x="120" y="73"/>
                  <a:pt x="112" y="85"/>
                  <a:pt x="104" y="94"/>
                </a:cubicBezTo>
                <a:cubicBezTo>
                  <a:pt x="96" y="102"/>
                  <a:pt x="89" y="106"/>
                  <a:pt x="80" y="106"/>
                </a:cubicBezTo>
                <a:lnTo>
                  <a:pt x="53" y="106"/>
                </a:lnTo>
                <a:cubicBezTo>
                  <a:pt x="40" y="106"/>
                  <a:pt x="27" y="109"/>
                  <a:pt x="16" y="119"/>
                </a:cubicBezTo>
                <a:cubicBezTo>
                  <a:pt x="6" y="128"/>
                  <a:pt x="0" y="142"/>
                  <a:pt x="0" y="160"/>
                </a:cubicBezTo>
                <a:lnTo>
                  <a:pt x="0" y="270"/>
                </a:lnTo>
                <a:cubicBezTo>
                  <a:pt x="0" y="281"/>
                  <a:pt x="5" y="291"/>
                  <a:pt x="13" y="297"/>
                </a:cubicBezTo>
                <a:cubicBezTo>
                  <a:pt x="21" y="303"/>
                  <a:pt x="30" y="306"/>
                  <a:pt x="40" y="306"/>
                </a:cubicBezTo>
                <a:lnTo>
                  <a:pt x="68" y="306"/>
                </a:lnTo>
                <a:cubicBezTo>
                  <a:pt x="74" y="344"/>
                  <a:pt x="107" y="373"/>
                  <a:pt x="147" y="373"/>
                </a:cubicBezTo>
                <a:cubicBezTo>
                  <a:pt x="186" y="373"/>
                  <a:pt x="219" y="344"/>
                  <a:pt x="225" y="306"/>
                </a:cubicBezTo>
                <a:lnTo>
                  <a:pt x="441" y="306"/>
                </a:lnTo>
                <a:cubicBezTo>
                  <a:pt x="448" y="344"/>
                  <a:pt x="480" y="373"/>
                  <a:pt x="520" y="373"/>
                </a:cubicBezTo>
                <a:cubicBezTo>
                  <a:pt x="559" y="373"/>
                  <a:pt x="592" y="344"/>
                  <a:pt x="599" y="306"/>
                </a:cubicBezTo>
                <a:lnTo>
                  <a:pt x="627" y="306"/>
                </a:lnTo>
                <a:cubicBezTo>
                  <a:pt x="649" y="306"/>
                  <a:pt x="667" y="288"/>
                  <a:pt x="667" y="266"/>
                </a:cubicBezTo>
                <a:lnTo>
                  <a:pt x="667" y="186"/>
                </a:lnTo>
                <a:cubicBezTo>
                  <a:pt x="667" y="173"/>
                  <a:pt x="658" y="164"/>
                  <a:pt x="648" y="156"/>
                </a:cubicBezTo>
                <a:cubicBezTo>
                  <a:pt x="638" y="149"/>
                  <a:pt x="625" y="142"/>
                  <a:pt x="610" y="136"/>
                </a:cubicBezTo>
                <a:cubicBezTo>
                  <a:pt x="581" y="124"/>
                  <a:pt x="544" y="114"/>
                  <a:pt x="511" y="107"/>
                </a:cubicBezTo>
                <a:cubicBezTo>
                  <a:pt x="510" y="107"/>
                  <a:pt x="510" y="107"/>
                  <a:pt x="509" y="107"/>
                </a:cubicBezTo>
                <a:cubicBezTo>
                  <a:pt x="509" y="107"/>
                  <a:pt x="501" y="102"/>
                  <a:pt x="494" y="95"/>
                </a:cubicBezTo>
                <a:cubicBezTo>
                  <a:pt x="486" y="88"/>
                  <a:pt x="477" y="79"/>
                  <a:pt x="468" y="69"/>
                </a:cubicBezTo>
                <a:cubicBezTo>
                  <a:pt x="457" y="57"/>
                  <a:pt x="446" y="43"/>
                  <a:pt x="436" y="30"/>
                </a:cubicBezTo>
                <a:cubicBezTo>
                  <a:pt x="423" y="17"/>
                  <a:pt x="404" y="0"/>
                  <a:pt x="373" y="0"/>
                </a:cubicBezTo>
                <a:lnTo>
                  <a:pt x="188" y="0"/>
                </a:lnTo>
                <a:close/>
                <a:moveTo>
                  <a:pt x="188" y="26"/>
                </a:moveTo>
                <a:lnTo>
                  <a:pt x="280" y="26"/>
                </a:lnTo>
                <a:lnTo>
                  <a:pt x="280" y="106"/>
                </a:lnTo>
                <a:lnTo>
                  <a:pt x="129" y="106"/>
                </a:lnTo>
                <a:cubicBezTo>
                  <a:pt x="137" y="96"/>
                  <a:pt x="144" y="84"/>
                  <a:pt x="150" y="73"/>
                </a:cubicBezTo>
                <a:cubicBezTo>
                  <a:pt x="158" y="59"/>
                  <a:pt x="165" y="46"/>
                  <a:pt x="172" y="38"/>
                </a:cubicBezTo>
                <a:cubicBezTo>
                  <a:pt x="178" y="29"/>
                  <a:pt x="183" y="26"/>
                  <a:pt x="188" y="26"/>
                </a:cubicBezTo>
                <a:close/>
                <a:moveTo>
                  <a:pt x="307" y="26"/>
                </a:moveTo>
                <a:lnTo>
                  <a:pt x="373" y="26"/>
                </a:lnTo>
                <a:cubicBezTo>
                  <a:pt x="395" y="26"/>
                  <a:pt x="404" y="36"/>
                  <a:pt x="417" y="49"/>
                </a:cubicBezTo>
                <a:cubicBezTo>
                  <a:pt x="418" y="50"/>
                  <a:pt x="431" y="67"/>
                  <a:pt x="448" y="87"/>
                </a:cubicBezTo>
                <a:cubicBezTo>
                  <a:pt x="454" y="93"/>
                  <a:pt x="460" y="100"/>
                  <a:pt x="467" y="106"/>
                </a:cubicBezTo>
                <a:lnTo>
                  <a:pt x="307" y="106"/>
                </a:lnTo>
                <a:lnTo>
                  <a:pt x="307" y="26"/>
                </a:lnTo>
                <a:close/>
                <a:moveTo>
                  <a:pt x="53" y="133"/>
                </a:moveTo>
                <a:lnTo>
                  <a:pt x="80" y="133"/>
                </a:lnTo>
                <a:lnTo>
                  <a:pt x="505" y="133"/>
                </a:lnTo>
                <a:cubicBezTo>
                  <a:pt x="537" y="139"/>
                  <a:pt x="573" y="150"/>
                  <a:pt x="600" y="161"/>
                </a:cubicBezTo>
                <a:cubicBezTo>
                  <a:pt x="613" y="166"/>
                  <a:pt x="625" y="172"/>
                  <a:pt x="632" y="178"/>
                </a:cubicBezTo>
                <a:cubicBezTo>
                  <a:pt x="639" y="183"/>
                  <a:pt x="640" y="187"/>
                  <a:pt x="640" y="186"/>
                </a:cubicBezTo>
                <a:lnTo>
                  <a:pt x="640" y="266"/>
                </a:lnTo>
                <a:cubicBezTo>
                  <a:pt x="640" y="273"/>
                  <a:pt x="633" y="280"/>
                  <a:pt x="627" y="280"/>
                </a:cubicBezTo>
                <a:lnTo>
                  <a:pt x="599" y="280"/>
                </a:lnTo>
                <a:cubicBezTo>
                  <a:pt x="592" y="242"/>
                  <a:pt x="559" y="213"/>
                  <a:pt x="520" y="213"/>
                </a:cubicBezTo>
                <a:cubicBezTo>
                  <a:pt x="480" y="213"/>
                  <a:pt x="448" y="242"/>
                  <a:pt x="441" y="280"/>
                </a:cubicBezTo>
                <a:lnTo>
                  <a:pt x="225" y="280"/>
                </a:lnTo>
                <a:cubicBezTo>
                  <a:pt x="219" y="242"/>
                  <a:pt x="186" y="213"/>
                  <a:pt x="147" y="213"/>
                </a:cubicBezTo>
                <a:cubicBezTo>
                  <a:pt x="107" y="213"/>
                  <a:pt x="74" y="242"/>
                  <a:pt x="68" y="280"/>
                </a:cubicBezTo>
                <a:lnTo>
                  <a:pt x="40" y="280"/>
                </a:lnTo>
                <a:cubicBezTo>
                  <a:pt x="30" y="280"/>
                  <a:pt x="27" y="275"/>
                  <a:pt x="27" y="270"/>
                </a:cubicBezTo>
                <a:lnTo>
                  <a:pt x="27" y="160"/>
                </a:lnTo>
                <a:cubicBezTo>
                  <a:pt x="27" y="147"/>
                  <a:pt x="30" y="142"/>
                  <a:pt x="34" y="139"/>
                </a:cubicBezTo>
                <a:cubicBezTo>
                  <a:pt x="38" y="135"/>
                  <a:pt x="44" y="133"/>
                  <a:pt x="53" y="133"/>
                </a:cubicBezTo>
                <a:close/>
                <a:moveTo>
                  <a:pt x="147" y="240"/>
                </a:moveTo>
                <a:cubicBezTo>
                  <a:pt x="176" y="240"/>
                  <a:pt x="200" y="263"/>
                  <a:pt x="200" y="293"/>
                </a:cubicBezTo>
                <a:cubicBezTo>
                  <a:pt x="200" y="323"/>
                  <a:pt x="176" y="346"/>
                  <a:pt x="147" y="346"/>
                </a:cubicBezTo>
                <a:cubicBezTo>
                  <a:pt x="117" y="346"/>
                  <a:pt x="93" y="323"/>
                  <a:pt x="93" y="293"/>
                </a:cubicBezTo>
                <a:cubicBezTo>
                  <a:pt x="93" y="263"/>
                  <a:pt x="117" y="240"/>
                  <a:pt x="147" y="240"/>
                </a:cubicBezTo>
                <a:close/>
                <a:moveTo>
                  <a:pt x="520" y="240"/>
                </a:moveTo>
                <a:cubicBezTo>
                  <a:pt x="550" y="240"/>
                  <a:pt x="573" y="263"/>
                  <a:pt x="573" y="293"/>
                </a:cubicBezTo>
                <a:cubicBezTo>
                  <a:pt x="573" y="323"/>
                  <a:pt x="550" y="346"/>
                  <a:pt x="520" y="346"/>
                </a:cubicBezTo>
                <a:cubicBezTo>
                  <a:pt x="490" y="346"/>
                  <a:pt x="467" y="323"/>
                  <a:pt x="467" y="293"/>
                </a:cubicBezTo>
                <a:cubicBezTo>
                  <a:pt x="467" y="263"/>
                  <a:pt x="490" y="240"/>
                  <a:pt x="520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Car"/>
          <p:cNvSpPr>
            <a:spLocks noChangeAspect="1" noEditPoints="1"/>
          </p:cNvSpPr>
          <p:nvPr/>
        </p:nvSpPr>
        <p:spPr bwMode="auto">
          <a:xfrm>
            <a:off x="5409816" y="1933712"/>
            <a:ext cx="1245099" cy="701611"/>
          </a:xfrm>
          <a:custGeom>
            <a:avLst/>
            <a:gdLst>
              <a:gd name="T0" fmla="*/ 151 w 667"/>
              <a:gd name="T1" fmla="*/ 21 h 373"/>
              <a:gd name="T2" fmla="*/ 104 w 667"/>
              <a:gd name="T3" fmla="*/ 94 h 373"/>
              <a:gd name="T4" fmla="*/ 53 w 667"/>
              <a:gd name="T5" fmla="*/ 106 h 373"/>
              <a:gd name="T6" fmla="*/ 0 w 667"/>
              <a:gd name="T7" fmla="*/ 160 h 373"/>
              <a:gd name="T8" fmla="*/ 13 w 667"/>
              <a:gd name="T9" fmla="*/ 297 h 373"/>
              <a:gd name="T10" fmla="*/ 68 w 667"/>
              <a:gd name="T11" fmla="*/ 306 h 373"/>
              <a:gd name="T12" fmla="*/ 225 w 667"/>
              <a:gd name="T13" fmla="*/ 306 h 373"/>
              <a:gd name="T14" fmla="*/ 520 w 667"/>
              <a:gd name="T15" fmla="*/ 373 h 373"/>
              <a:gd name="T16" fmla="*/ 627 w 667"/>
              <a:gd name="T17" fmla="*/ 306 h 373"/>
              <a:gd name="T18" fmla="*/ 667 w 667"/>
              <a:gd name="T19" fmla="*/ 186 h 373"/>
              <a:gd name="T20" fmla="*/ 610 w 667"/>
              <a:gd name="T21" fmla="*/ 136 h 373"/>
              <a:gd name="T22" fmla="*/ 509 w 667"/>
              <a:gd name="T23" fmla="*/ 107 h 373"/>
              <a:gd name="T24" fmla="*/ 468 w 667"/>
              <a:gd name="T25" fmla="*/ 69 h 373"/>
              <a:gd name="T26" fmla="*/ 373 w 667"/>
              <a:gd name="T27" fmla="*/ 0 h 373"/>
              <a:gd name="T28" fmla="*/ 188 w 667"/>
              <a:gd name="T29" fmla="*/ 26 h 373"/>
              <a:gd name="T30" fmla="*/ 280 w 667"/>
              <a:gd name="T31" fmla="*/ 106 h 373"/>
              <a:gd name="T32" fmla="*/ 150 w 667"/>
              <a:gd name="T33" fmla="*/ 73 h 373"/>
              <a:gd name="T34" fmla="*/ 188 w 667"/>
              <a:gd name="T35" fmla="*/ 26 h 373"/>
              <a:gd name="T36" fmla="*/ 373 w 667"/>
              <a:gd name="T37" fmla="*/ 26 h 373"/>
              <a:gd name="T38" fmla="*/ 448 w 667"/>
              <a:gd name="T39" fmla="*/ 87 h 373"/>
              <a:gd name="T40" fmla="*/ 307 w 667"/>
              <a:gd name="T41" fmla="*/ 106 h 373"/>
              <a:gd name="T42" fmla="*/ 53 w 667"/>
              <a:gd name="T43" fmla="*/ 133 h 373"/>
              <a:gd name="T44" fmla="*/ 505 w 667"/>
              <a:gd name="T45" fmla="*/ 133 h 373"/>
              <a:gd name="T46" fmla="*/ 632 w 667"/>
              <a:gd name="T47" fmla="*/ 178 h 373"/>
              <a:gd name="T48" fmla="*/ 640 w 667"/>
              <a:gd name="T49" fmla="*/ 266 h 373"/>
              <a:gd name="T50" fmla="*/ 599 w 667"/>
              <a:gd name="T51" fmla="*/ 280 h 373"/>
              <a:gd name="T52" fmla="*/ 441 w 667"/>
              <a:gd name="T53" fmla="*/ 280 h 373"/>
              <a:gd name="T54" fmla="*/ 147 w 667"/>
              <a:gd name="T55" fmla="*/ 213 h 373"/>
              <a:gd name="T56" fmla="*/ 40 w 667"/>
              <a:gd name="T57" fmla="*/ 280 h 373"/>
              <a:gd name="T58" fmla="*/ 27 w 667"/>
              <a:gd name="T59" fmla="*/ 160 h 373"/>
              <a:gd name="T60" fmla="*/ 53 w 667"/>
              <a:gd name="T61" fmla="*/ 133 h 373"/>
              <a:gd name="T62" fmla="*/ 200 w 667"/>
              <a:gd name="T63" fmla="*/ 293 h 373"/>
              <a:gd name="T64" fmla="*/ 93 w 667"/>
              <a:gd name="T65" fmla="*/ 293 h 373"/>
              <a:gd name="T66" fmla="*/ 520 w 667"/>
              <a:gd name="T67" fmla="*/ 240 h 373"/>
              <a:gd name="T68" fmla="*/ 520 w 667"/>
              <a:gd name="T69" fmla="*/ 346 h 373"/>
              <a:gd name="T70" fmla="*/ 520 w 667"/>
              <a:gd name="T71" fmla="*/ 24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373">
                <a:moveTo>
                  <a:pt x="188" y="0"/>
                </a:moveTo>
                <a:cubicBezTo>
                  <a:pt x="172" y="0"/>
                  <a:pt x="160" y="10"/>
                  <a:pt x="151" y="21"/>
                </a:cubicBezTo>
                <a:cubicBezTo>
                  <a:pt x="142" y="33"/>
                  <a:pt x="134" y="47"/>
                  <a:pt x="127" y="60"/>
                </a:cubicBezTo>
                <a:cubicBezTo>
                  <a:pt x="120" y="73"/>
                  <a:pt x="112" y="85"/>
                  <a:pt x="104" y="94"/>
                </a:cubicBezTo>
                <a:cubicBezTo>
                  <a:pt x="96" y="102"/>
                  <a:pt x="89" y="106"/>
                  <a:pt x="80" y="106"/>
                </a:cubicBezTo>
                <a:lnTo>
                  <a:pt x="53" y="106"/>
                </a:lnTo>
                <a:cubicBezTo>
                  <a:pt x="40" y="106"/>
                  <a:pt x="27" y="109"/>
                  <a:pt x="16" y="119"/>
                </a:cubicBezTo>
                <a:cubicBezTo>
                  <a:pt x="6" y="128"/>
                  <a:pt x="0" y="142"/>
                  <a:pt x="0" y="160"/>
                </a:cubicBezTo>
                <a:lnTo>
                  <a:pt x="0" y="270"/>
                </a:lnTo>
                <a:cubicBezTo>
                  <a:pt x="0" y="281"/>
                  <a:pt x="5" y="291"/>
                  <a:pt x="13" y="297"/>
                </a:cubicBezTo>
                <a:cubicBezTo>
                  <a:pt x="21" y="303"/>
                  <a:pt x="30" y="306"/>
                  <a:pt x="40" y="306"/>
                </a:cubicBezTo>
                <a:lnTo>
                  <a:pt x="68" y="306"/>
                </a:lnTo>
                <a:cubicBezTo>
                  <a:pt x="74" y="344"/>
                  <a:pt x="107" y="373"/>
                  <a:pt x="147" y="373"/>
                </a:cubicBezTo>
                <a:cubicBezTo>
                  <a:pt x="186" y="373"/>
                  <a:pt x="219" y="344"/>
                  <a:pt x="225" y="306"/>
                </a:cubicBezTo>
                <a:lnTo>
                  <a:pt x="441" y="306"/>
                </a:lnTo>
                <a:cubicBezTo>
                  <a:pt x="448" y="344"/>
                  <a:pt x="480" y="373"/>
                  <a:pt x="520" y="373"/>
                </a:cubicBezTo>
                <a:cubicBezTo>
                  <a:pt x="559" y="373"/>
                  <a:pt x="592" y="344"/>
                  <a:pt x="599" y="306"/>
                </a:cubicBezTo>
                <a:lnTo>
                  <a:pt x="627" y="306"/>
                </a:lnTo>
                <a:cubicBezTo>
                  <a:pt x="649" y="306"/>
                  <a:pt x="667" y="288"/>
                  <a:pt x="667" y="266"/>
                </a:cubicBezTo>
                <a:lnTo>
                  <a:pt x="667" y="186"/>
                </a:lnTo>
                <a:cubicBezTo>
                  <a:pt x="667" y="173"/>
                  <a:pt x="658" y="164"/>
                  <a:pt x="648" y="156"/>
                </a:cubicBezTo>
                <a:cubicBezTo>
                  <a:pt x="638" y="149"/>
                  <a:pt x="625" y="142"/>
                  <a:pt x="610" y="136"/>
                </a:cubicBezTo>
                <a:cubicBezTo>
                  <a:pt x="581" y="124"/>
                  <a:pt x="544" y="114"/>
                  <a:pt x="511" y="107"/>
                </a:cubicBezTo>
                <a:cubicBezTo>
                  <a:pt x="510" y="107"/>
                  <a:pt x="510" y="107"/>
                  <a:pt x="509" y="107"/>
                </a:cubicBezTo>
                <a:cubicBezTo>
                  <a:pt x="509" y="107"/>
                  <a:pt x="501" y="102"/>
                  <a:pt x="494" y="95"/>
                </a:cubicBezTo>
                <a:cubicBezTo>
                  <a:pt x="486" y="88"/>
                  <a:pt x="477" y="79"/>
                  <a:pt x="468" y="69"/>
                </a:cubicBezTo>
                <a:cubicBezTo>
                  <a:pt x="457" y="57"/>
                  <a:pt x="446" y="43"/>
                  <a:pt x="436" y="30"/>
                </a:cubicBezTo>
                <a:cubicBezTo>
                  <a:pt x="423" y="17"/>
                  <a:pt x="404" y="0"/>
                  <a:pt x="373" y="0"/>
                </a:cubicBezTo>
                <a:lnTo>
                  <a:pt x="188" y="0"/>
                </a:lnTo>
                <a:close/>
                <a:moveTo>
                  <a:pt x="188" y="26"/>
                </a:moveTo>
                <a:lnTo>
                  <a:pt x="280" y="26"/>
                </a:lnTo>
                <a:lnTo>
                  <a:pt x="280" y="106"/>
                </a:lnTo>
                <a:lnTo>
                  <a:pt x="129" y="106"/>
                </a:lnTo>
                <a:cubicBezTo>
                  <a:pt x="137" y="96"/>
                  <a:pt x="144" y="84"/>
                  <a:pt x="150" y="73"/>
                </a:cubicBezTo>
                <a:cubicBezTo>
                  <a:pt x="158" y="59"/>
                  <a:pt x="165" y="46"/>
                  <a:pt x="172" y="38"/>
                </a:cubicBezTo>
                <a:cubicBezTo>
                  <a:pt x="178" y="29"/>
                  <a:pt x="183" y="26"/>
                  <a:pt x="188" y="26"/>
                </a:cubicBezTo>
                <a:close/>
                <a:moveTo>
                  <a:pt x="307" y="26"/>
                </a:moveTo>
                <a:lnTo>
                  <a:pt x="373" y="26"/>
                </a:lnTo>
                <a:cubicBezTo>
                  <a:pt x="395" y="26"/>
                  <a:pt x="404" y="36"/>
                  <a:pt x="417" y="49"/>
                </a:cubicBezTo>
                <a:cubicBezTo>
                  <a:pt x="418" y="50"/>
                  <a:pt x="431" y="67"/>
                  <a:pt x="448" y="87"/>
                </a:cubicBezTo>
                <a:cubicBezTo>
                  <a:pt x="454" y="93"/>
                  <a:pt x="460" y="100"/>
                  <a:pt x="467" y="106"/>
                </a:cubicBezTo>
                <a:lnTo>
                  <a:pt x="307" y="106"/>
                </a:lnTo>
                <a:lnTo>
                  <a:pt x="307" y="26"/>
                </a:lnTo>
                <a:close/>
                <a:moveTo>
                  <a:pt x="53" y="133"/>
                </a:moveTo>
                <a:lnTo>
                  <a:pt x="80" y="133"/>
                </a:lnTo>
                <a:lnTo>
                  <a:pt x="505" y="133"/>
                </a:lnTo>
                <a:cubicBezTo>
                  <a:pt x="537" y="139"/>
                  <a:pt x="573" y="150"/>
                  <a:pt x="600" y="161"/>
                </a:cubicBezTo>
                <a:cubicBezTo>
                  <a:pt x="613" y="166"/>
                  <a:pt x="625" y="172"/>
                  <a:pt x="632" y="178"/>
                </a:cubicBezTo>
                <a:cubicBezTo>
                  <a:pt x="639" y="183"/>
                  <a:pt x="640" y="187"/>
                  <a:pt x="640" y="186"/>
                </a:cubicBezTo>
                <a:lnTo>
                  <a:pt x="640" y="266"/>
                </a:lnTo>
                <a:cubicBezTo>
                  <a:pt x="640" y="273"/>
                  <a:pt x="633" y="280"/>
                  <a:pt x="627" y="280"/>
                </a:cubicBezTo>
                <a:lnTo>
                  <a:pt x="599" y="280"/>
                </a:lnTo>
                <a:cubicBezTo>
                  <a:pt x="592" y="242"/>
                  <a:pt x="559" y="213"/>
                  <a:pt x="520" y="213"/>
                </a:cubicBezTo>
                <a:cubicBezTo>
                  <a:pt x="480" y="213"/>
                  <a:pt x="448" y="242"/>
                  <a:pt x="441" y="280"/>
                </a:cubicBezTo>
                <a:lnTo>
                  <a:pt x="225" y="280"/>
                </a:lnTo>
                <a:cubicBezTo>
                  <a:pt x="219" y="242"/>
                  <a:pt x="186" y="213"/>
                  <a:pt x="147" y="213"/>
                </a:cubicBezTo>
                <a:cubicBezTo>
                  <a:pt x="107" y="213"/>
                  <a:pt x="74" y="242"/>
                  <a:pt x="68" y="280"/>
                </a:cubicBezTo>
                <a:lnTo>
                  <a:pt x="40" y="280"/>
                </a:lnTo>
                <a:cubicBezTo>
                  <a:pt x="30" y="280"/>
                  <a:pt x="27" y="275"/>
                  <a:pt x="27" y="270"/>
                </a:cubicBezTo>
                <a:lnTo>
                  <a:pt x="27" y="160"/>
                </a:lnTo>
                <a:cubicBezTo>
                  <a:pt x="27" y="147"/>
                  <a:pt x="30" y="142"/>
                  <a:pt x="34" y="139"/>
                </a:cubicBezTo>
                <a:cubicBezTo>
                  <a:pt x="38" y="135"/>
                  <a:pt x="44" y="133"/>
                  <a:pt x="53" y="133"/>
                </a:cubicBezTo>
                <a:close/>
                <a:moveTo>
                  <a:pt x="147" y="240"/>
                </a:moveTo>
                <a:cubicBezTo>
                  <a:pt x="176" y="240"/>
                  <a:pt x="200" y="263"/>
                  <a:pt x="200" y="293"/>
                </a:cubicBezTo>
                <a:cubicBezTo>
                  <a:pt x="200" y="323"/>
                  <a:pt x="176" y="346"/>
                  <a:pt x="147" y="346"/>
                </a:cubicBezTo>
                <a:cubicBezTo>
                  <a:pt x="117" y="346"/>
                  <a:pt x="93" y="323"/>
                  <a:pt x="93" y="293"/>
                </a:cubicBezTo>
                <a:cubicBezTo>
                  <a:pt x="93" y="263"/>
                  <a:pt x="117" y="240"/>
                  <a:pt x="147" y="240"/>
                </a:cubicBezTo>
                <a:close/>
                <a:moveTo>
                  <a:pt x="520" y="240"/>
                </a:moveTo>
                <a:cubicBezTo>
                  <a:pt x="550" y="240"/>
                  <a:pt x="573" y="263"/>
                  <a:pt x="573" y="293"/>
                </a:cubicBezTo>
                <a:cubicBezTo>
                  <a:pt x="573" y="323"/>
                  <a:pt x="550" y="346"/>
                  <a:pt x="520" y="346"/>
                </a:cubicBezTo>
                <a:cubicBezTo>
                  <a:pt x="490" y="346"/>
                  <a:pt x="467" y="323"/>
                  <a:pt x="467" y="293"/>
                </a:cubicBezTo>
                <a:cubicBezTo>
                  <a:pt x="467" y="263"/>
                  <a:pt x="490" y="240"/>
                  <a:pt x="520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r"/>
          <p:cNvSpPr>
            <a:spLocks noChangeAspect="1" noEditPoints="1"/>
          </p:cNvSpPr>
          <p:nvPr/>
        </p:nvSpPr>
        <p:spPr bwMode="auto">
          <a:xfrm>
            <a:off x="6916158" y="1919647"/>
            <a:ext cx="1245099" cy="701611"/>
          </a:xfrm>
          <a:custGeom>
            <a:avLst/>
            <a:gdLst>
              <a:gd name="T0" fmla="*/ 151 w 667"/>
              <a:gd name="T1" fmla="*/ 21 h 373"/>
              <a:gd name="T2" fmla="*/ 104 w 667"/>
              <a:gd name="T3" fmla="*/ 94 h 373"/>
              <a:gd name="T4" fmla="*/ 53 w 667"/>
              <a:gd name="T5" fmla="*/ 106 h 373"/>
              <a:gd name="T6" fmla="*/ 0 w 667"/>
              <a:gd name="T7" fmla="*/ 160 h 373"/>
              <a:gd name="T8" fmla="*/ 13 w 667"/>
              <a:gd name="T9" fmla="*/ 297 h 373"/>
              <a:gd name="T10" fmla="*/ 68 w 667"/>
              <a:gd name="T11" fmla="*/ 306 h 373"/>
              <a:gd name="T12" fmla="*/ 225 w 667"/>
              <a:gd name="T13" fmla="*/ 306 h 373"/>
              <a:gd name="T14" fmla="*/ 520 w 667"/>
              <a:gd name="T15" fmla="*/ 373 h 373"/>
              <a:gd name="T16" fmla="*/ 627 w 667"/>
              <a:gd name="T17" fmla="*/ 306 h 373"/>
              <a:gd name="T18" fmla="*/ 667 w 667"/>
              <a:gd name="T19" fmla="*/ 186 h 373"/>
              <a:gd name="T20" fmla="*/ 610 w 667"/>
              <a:gd name="T21" fmla="*/ 136 h 373"/>
              <a:gd name="T22" fmla="*/ 509 w 667"/>
              <a:gd name="T23" fmla="*/ 107 h 373"/>
              <a:gd name="T24" fmla="*/ 468 w 667"/>
              <a:gd name="T25" fmla="*/ 69 h 373"/>
              <a:gd name="T26" fmla="*/ 373 w 667"/>
              <a:gd name="T27" fmla="*/ 0 h 373"/>
              <a:gd name="T28" fmla="*/ 188 w 667"/>
              <a:gd name="T29" fmla="*/ 26 h 373"/>
              <a:gd name="T30" fmla="*/ 280 w 667"/>
              <a:gd name="T31" fmla="*/ 106 h 373"/>
              <a:gd name="T32" fmla="*/ 150 w 667"/>
              <a:gd name="T33" fmla="*/ 73 h 373"/>
              <a:gd name="T34" fmla="*/ 188 w 667"/>
              <a:gd name="T35" fmla="*/ 26 h 373"/>
              <a:gd name="T36" fmla="*/ 373 w 667"/>
              <a:gd name="T37" fmla="*/ 26 h 373"/>
              <a:gd name="T38" fmla="*/ 448 w 667"/>
              <a:gd name="T39" fmla="*/ 87 h 373"/>
              <a:gd name="T40" fmla="*/ 307 w 667"/>
              <a:gd name="T41" fmla="*/ 106 h 373"/>
              <a:gd name="T42" fmla="*/ 53 w 667"/>
              <a:gd name="T43" fmla="*/ 133 h 373"/>
              <a:gd name="T44" fmla="*/ 505 w 667"/>
              <a:gd name="T45" fmla="*/ 133 h 373"/>
              <a:gd name="T46" fmla="*/ 632 w 667"/>
              <a:gd name="T47" fmla="*/ 178 h 373"/>
              <a:gd name="T48" fmla="*/ 640 w 667"/>
              <a:gd name="T49" fmla="*/ 266 h 373"/>
              <a:gd name="T50" fmla="*/ 599 w 667"/>
              <a:gd name="T51" fmla="*/ 280 h 373"/>
              <a:gd name="T52" fmla="*/ 441 w 667"/>
              <a:gd name="T53" fmla="*/ 280 h 373"/>
              <a:gd name="T54" fmla="*/ 147 w 667"/>
              <a:gd name="T55" fmla="*/ 213 h 373"/>
              <a:gd name="T56" fmla="*/ 40 w 667"/>
              <a:gd name="T57" fmla="*/ 280 h 373"/>
              <a:gd name="T58" fmla="*/ 27 w 667"/>
              <a:gd name="T59" fmla="*/ 160 h 373"/>
              <a:gd name="T60" fmla="*/ 53 w 667"/>
              <a:gd name="T61" fmla="*/ 133 h 373"/>
              <a:gd name="T62" fmla="*/ 200 w 667"/>
              <a:gd name="T63" fmla="*/ 293 h 373"/>
              <a:gd name="T64" fmla="*/ 93 w 667"/>
              <a:gd name="T65" fmla="*/ 293 h 373"/>
              <a:gd name="T66" fmla="*/ 520 w 667"/>
              <a:gd name="T67" fmla="*/ 240 h 373"/>
              <a:gd name="T68" fmla="*/ 520 w 667"/>
              <a:gd name="T69" fmla="*/ 346 h 373"/>
              <a:gd name="T70" fmla="*/ 520 w 667"/>
              <a:gd name="T71" fmla="*/ 24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373">
                <a:moveTo>
                  <a:pt x="188" y="0"/>
                </a:moveTo>
                <a:cubicBezTo>
                  <a:pt x="172" y="0"/>
                  <a:pt x="160" y="10"/>
                  <a:pt x="151" y="21"/>
                </a:cubicBezTo>
                <a:cubicBezTo>
                  <a:pt x="142" y="33"/>
                  <a:pt x="134" y="47"/>
                  <a:pt x="127" y="60"/>
                </a:cubicBezTo>
                <a:cubicBezTo>
                  <a:pt x="120" y="73"/>
                  <a:pt x="112" y="85"/>
                  <a:pt x="104" y="94"/>
                </a:cubicBezTo>
                <a:cubicBezTo>
                  <a:pt x="96" y="102"/>
                  <a:pt x="89" y="106"/>
                  <a:pt x="80" y="106"/>
                </a:cubicBezTo>
                <a:lnTo>
                  <a:pt x="53" y="106"/>
                </a:lnTo>
                <a:cubicBezTo>
                  <a:pt x="40" y="106"/>
                  <a:pt x="27" y="109"/>
                  <a:pt x="16" y="119"/>
                </a:cubicBezTo>
                <a:cubicBezTo>
                  <a:pt x="6" y="128"/>
                  <a:pt x="0" y="142"/>
                  <a:pt x="0" y="160"/>
                </a:cubicBezTo>
                <a:lnTo>
                  <a:pt x="0" y="270"/>
                </a:lnTo>
                <a:cubicBezTo>
                  <a:pt x="0" y="281"/>
                  <a:pt x="5" y="291"/>
                  <a:pt x="13" y="297"/>
                </a:cubicBezTo>
                <a:cubicBezTo>
                  <a:pt x="21" y="303"/>
                  <a:pt x="30" y="306"/>
                  <a:pt x="40" y="306"/>
                </a:cubicBezTo>
                <a:lnTo>
                  <a:pt x="68" y="306"/>
                </a:lnTo>
                <a:cubicBezTo>
                  <a:pt x="74" y="344"/>
                  <a:pt x="107" y="373"/>
                  <a:pt x="147" y="373"/>
                </a:cubicBezTo>
                <a:cubicBezTo>
                  <a:pt x="186" y="373"/>
                  <a:pt x="219" y="344"/>
                  <a:pt x="225" y="306"/>
                </a:cubicBezTo>
                <a:lnTo>
                  <a:pt x="441" y="306"/>
                </a:lnTo>
                <a:cubicBezTo>
                  <a:pt x="448" y="344"/>
                  <a:pt x="480" y="373"/>
                  <a:pt x="520" y="373"/>
                </a:cubicBezTo>
                <a:cubicBezTo>
                  <a:pt x="559" y="373"/>
                  <a:pt x="592" y="344"/>
                  <a:pt x="599" y="306"/>
                </a:cubicBezTo>
                <a:lnTo>
                  <a:pt x="627" y="306"/>
                </a:lnTo>
                <a:cubicBezTo>
                  <a:pt x="649" y="306"/>
                  <a:pt x="667" y="288"/>
                  <a:pt x="667" y="266"/>
                </a:cubicBezTo>
                <a:lnTo>
                  <a:pt x="667" y="186"/>
                </a:lnTo>
                <a:cubicBezTo>
                  <a:pt x="667" y="173"/>
                  <a:pt x="658" y="164"/>
                  <a:pt x="648" y="156"/>
                </a:cubicBezTo>
                <a:cubicBezTo>
                  <a:pt x="638" y="149"/>
                  <a:pt x="625" y="142"/>
                  <a:pt x="610" y="136"/>
                </a:cubicBezTo>
                <a:cubicBezTo>
                  <a:pt x="581" y="124"/>
                  <a:pt x="544" y="114"/>
                  <a:pt x="511" y="107"/>
                </a:cubicBezTo>
                <a:cubicBezTo>
                  <a:pt x="510" y="107"/>
                  <a:pt x="510" y="107"/>
                  <a:pt x="509" y="107"/>
                </a:cubicBezTo>
                <a:cubicBezTo>
                  <a:pt x="509" y="107"/>
                  <a:pt x="501" y="102"/>
                  <a:pt x="494" y="95"/>
                </a:cubicBezTo>
                <a:cubicBezTo>
                  <a:pt x="486" y="88"/>
                  <a:pt x="477" y="79"/>
                  <a:pt x="468" y="69"/>
                </a:cubicBezTo>
                <a:cubicBezTo>
                  <a:pt x="457" y="57"/>
                  <a:pt x="446" y="43"/>
                  <a:pt x="436" y="30"/>
                </a:cubicBezTo>
                <a:cubicBezTo>
                  <a:pt x="423" y="17"/>
                  <a:pt x="404" y="0"/>
                  <a:pt x="373" y="0"/>
                </a:cubicBezTo>
                <a:lnTo>
                  <a:pt x="188" y="0"/>
                </a:lnTo>
                <a:close/>
                <a:moveTo>
                  <a:pt x="188" y="26"/>
                </a:moveTo>
                <a:lnTo>
                  <a:pt x="280" y="26"/>
                </a:lnTo>
                <a:lnTo>
                  <a:pt x="280" y="106"/>
                </a:lnTo>
                <a:lnTo>
                  <a:pt x="129" y="106"/>
                </a:lnTo>
                <a:cubicBezTo>
                  <a:pt x="137" y="96"/>
                  <a:pt x="144" y="84"/>
                  <a:pt x="150" y="73"/>
                </a:cubicBezTo>
                <a:cubicBezTo>
                  <a:pt x="158" y="59"/>
                  <a:pt x="165" y="46"/>
                  <a:pt x="172" y="38"/>
                </a:cubicBezTo>
                <a:cubicBezTo>
                  <a:pt x="178" y="29"/>
                  <a:pt x="183" y="26"/>
                  <a:pt x="188" y="26"/>
                </a:cubicBezTo>
                <a:close/>
                <a:moveTo>
                  <a:pt x="307" y="26"/>
                </a:moveTo>
                <a:lnTo>
                  <a:pt x="373" y="26"/>
                </a:lnTo>
                <a:cubicBezTo>
                  <a:pt x="395" y="26"/>
                  <a:pt x="404" y="36"/>
                  <a:pt x="417" y="49"/>
                </a:cubicBezTo>
                <a:cubicBezTo>
                  <a:pt x="418" y="50"/>
                  <a:pt x="431" y="67"/>
                  <a:pt x="448" y="87"/>
                </a:cubicBezTo>
                <a:cubicBezTo>
                  <a:pt x="454" y="93"/>
                  <a:pt x="460" y="100"/>
                  <a:pt x="467" y="106"/>
                </a:cubicBezTo>
                <a:lnTo>
                  <a:pt x="307" y="106"/>
                </a:lnTo>
                <a:lnTo>
                  <a:pt x="307" y="26"/>
                </a:lnTo>
                <a:close/>
                <a:moveTo>
                  <a:pt x="53" y="133"/>
                </a:moveTo>
                <a:lnTo>
                  <a:pt x="80" y="133"/>
                </a:lnTo>
                <a:lnTo>
                  <a:pt x="505" y="133"/>
                </a:lnTo>
                <a:cubicBezTo>
                  <a:pt x="537" y="139"/>
                  <a:pt x="573" y="150"/>
                  <a:pt x="600" y="161"/>
                </a:cubicBezTo>
                <a:cubicBezTo>
                  <a:pt x="613" y="166"/>
                  <a:pt x="625" y="172"/>
                  <a:pt x="632" y="178"/>
                </a:cubicBezTo>
                <a:cubicBezTo>
                  <a:pt x="639" y="183"/>
                  <a:pt x="640" y="187"/>
                  <a:pt x="640" y="186"/>
                </a:cubicBezTo>
                <a:lnTo>
                  <a:pt x="640" y="266"/>
                </a:lnTo>
                <a:cubicBezTo>
                  <a:pt x="640" y="273"/>
                  <a:pt x="633" y="280"/>
                  <a:pt x="627" y="280"/>
                </a:cubicBezTo>
                <a:lnTo>
                  <a:pt x="599" y="280"/>
                </a:lnTo>
                <a:cubicBezTo>
                  <a:pt x="592" y="242"/>
                  <a:pt x="559" y="213"/>
                  <a:pt x="520" y="213"/>
                </a:cubicBezTo>
                <a:cubicBezTo>
                  <a:pt x="480" y="213"/>
                  <a:pt x="448" y="242"/>
                  <a:pt x="441" y="280"/>
                </a:cubicBezTo>
                <a:lnTo>
                  <a:pt x="225" y="280"/>
                </a:lnTo>
                <a:cubicBezTo>
                  <a:pt x="219" y="242"/>
                  <a:pt x="186" y="213"/>
                  <a:pt x="147" y="213"/>
                </a:cubicBezTo>
                <a:cubicBezTo>
                  <a:pt x="107" y="213"/>
                  <a:pt x="74" y="242"/>
                  <a:pt x="68" y="280"/>
                </a:cubicBezTo>
                <a:lnTo>
                  <a:pt x="40" y="280"/>
                </a:lnTo>
                <a:cubicBezTo>
                  <a:pt x="30" y="280"/>
                  <a:pt x="27" y="275"/>
                  <a:pt x="27" y="270"/>
                </a:cubicBezTo>
                <a:lnTo>
                  <a:pt x="27" y="160"/>
                </a:lnTo>
                <a:cubicBezTo>
                  <a:pt x="27" y="147"/>
                  <a:pt x="30" y="142"/>
                  <a:pt x="34" y="139"/>
                </a:cubicBezTo>
                <a:cubicBezTo>
                  <a:pt x="38" y="135"/>
                  <a:pt x="44" y="133"/>
                  <a:pt x="53" y="133"/>
                </a:cubicBezTo>
                <a:close/>
                <a:moveTo>
                  <a:pt x="147" y="240"/>
                </a:moveTo>
                <a:cubicBezTo>
                  <a:pt x="176" y="240"/>
                  <a:pt x="200" y="263"/>
                  <a:pt x="200" y="293"/>
                </a:cubicBezTo>
                <a:cubicBezTo>
                  <a:pt x="200" y="323"/>
                  <a:pt x="176" y="346"/>
                  <a:pt x="147" y="346"/>
                </a:cubicBezTo>
                <a:cubicBezTo>
                  <a:pt x="117" y="346"/>
                  <a:pt x="93" y="323"/>
                  <a:pt x="93" y="293"/>
                </a:cubicBezTo>
                <a:cubicBezTo>
                  <a:pt x="93" y="263"/>
                  <a:pt x="117" y="240"/>
                  <a:pt x="147" y="240"/>
                </a:cubicBezTo>
                <a:close/>
                <a:moveTo>
                  <a:pt x="520" y="240"/>
                </a:moveTo>
                <a:cubicBezTo>
                  <a:pt x="550" y="240"/>
                  <a:pt x="573" y="263"/>
                  <a:pt x="573" y="293"/>
                </a:cubicBezTo>
                <a:cubicBezTo>
                  <a:pt x="573" y="323"/>
                  <a:pt x="550" y="346"/>
                  <a:pt x="520" y="346"/>
                </a:cubicBezTo>
                <a:cubicBezTo>
                  <a:pt x="490" y="346"/>
                  <a:pt x="467" y="323"/>
                  <a:pt x="467" y="293"/>
                </a:cubicBezTo>
                <a:cubicBezTo>
                  <a:pt x="467" y="263"/>
                  <a:pt x="490" y="240"/>
                  <a:pt x="520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Selection Overlay"/>
          <p:cNvSpPr/>
          <p:nvPr/>
        </p:nvSpPr>
        <p:spPr>
          <a:xfrm>
            <a:off x="8175937" y="765881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135" name="타원 134"/>
          <p:cNvSpPr/>
          <p:nvPr/>
        </p:nvSpPr>
        <p:spPr>
          <a:xfrm>
            <a:off x="8126365" y="3616242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해당버튼 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클릭시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오른편에서 해당지도가 나온다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하단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2434" y="145898"/>
            <a:ext cx="2035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err="1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메인페이지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5" name="직선 화살표 연결선 64"/>
          <p:cNvCxnSpPr>
            <a:stCxn id="63" idx="3"/>
          </p:cNvCxnSpPr>
          <p:nvPr/>
        </p:nvCxnSpPr>
        <p:spPr>
          <a:xfrm flipV="1">
            <a:off x="2418080" y="397574"/>
            <a:ext cx="9727537" cy="993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20773" y="978654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전기차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충전소 운영현황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06" y="1458332"/>
            <a:ext cx="4050254" cy="3306708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237269" y="1458332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Panel"/>
          <p:cNvSpPr/>
          <p:nvPr/>
        </p:nvSpPr>
        <p:spPr>
          <a:xfrm>
            <a:off x="670560" y="4856480"/>
            <a:ext cx="8026400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37269" y="4930111"/>
            <a:ext cx="290330" cy="3279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Selection Overlay"/>
          <p:cNvSpPr/>
          <p:nvPr/>
        </p:nvSpPr>
        <p:spPr>
          <a:xfrm>
            <a:off x="3872567" y="1304397"/>
            <a:ext cx="571652" cy="25228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20" name="Panel"/>
          <p:cNvSpPr/>
          <p:nvPr/>
        </p:nvSpPr>
        <p:spPr>
          <a:xfrm>
            <a:off x="943897" y="1711945"/>
            <a:ext cx="1356851" cy="4118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0452" y="17639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서울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Panel"/>
          <p:cNvSpPr/>
          <p:nvPr/>
        </p:nvSpPr>
        <p:spPr>
          <a:xfrm>
            <a:off x="2522505" y="1713220"/>
            <a:ext cx="1356851" cy="4118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9060" y="17652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강원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Panel"/>
          <p:cNvSpPr/>
          <p:nvPr/>
        </p:nvSpPr>
        <p:spPr>
          <a:xfrm>
            <a:off x="943897" y="2227746"/>
            <a:ext cx="1356851" cy="4118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0452" y="22797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서울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Panel"/>
          <p:cNvSpPr/>
          <p:nvPr/>
        </p:nvSpPr>
        <p:spPr>
          <a:xfrm>
            <a:off x="2522505" y="2229021"/>
            <a:ext cx="1356851" cy="4118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9060" y="22810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강원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Globe"/>
          <p:cNvSpPr>
            <a:spLocks noChangeAspect="1" noEditPoints="1"/>
          </p:cNvSpPr>
          <p:nvPr/>
        </p:nvSpPr>
        <p:spPr bwMode="auto">
          <a:xfrm>
            <a:off x="1176772" y="1843986"/>
            <a:ext cx="163513" cy="163513"/>
          </a:xfrm>
          <a:custGeom>
            <a:avLst/>
            <a:gdLst>
              <a:gd name="T0" fmla="*/ 0 w 667"/>
              <a:gd name="T1" fmla="*/ 333 h 666"/>
              <a:gd name="T2" fmla="*/ 667 w 667"/>
              <a:gd name="T3" fmla="*/ 333 h 666"/>
              <a:gd name="T4" fmla="*/ 320 w 667"/>
              <a:gd name="T5" fmla="*/ 28 h 666"/>
              <a:gd name="T6" fmla="*/ 213 w 667"/>
              <a:gd name="T7" fmla="*/ 160 h 666"/>
              <a:gd name="T8" fmla="*/ 320 w 667"/>
              <a:gd name="T9" fmla="*/ 28 h 666"/>
              <a:gd name="T10" fmla="*/ 435 w 667"/>
              <a:gd name="T11" fmla="*/ 113 h 666"/>
              <a:gd name="T12" fmla="*/ 347 w 667"/>
              <a:gd name="T13" fmla="*/ 173 h 666"/>
              <a:gd name="T14" fmla="*/ 253 w 667"/>
              <a:gd name="T15" fmla="*/ 37 h 666"/>
              <a:gd name="T16" fmla="*/ 187 w 667"/>
              <a:gd name="T17" fmla="*/ 154 h 666"/>
              <a:gd name="T18" fmla="*/ 253 w 667"/>
              <a:gd name="T19" fmla="*/ 37 h 666"/>
              <a:gd name="T20" fmla="*/ 559 w 667"/>
              <a:gd name="T21" fmla="*/ 125 h 666"/>
              <a:gd name="T22" fmla="*/ 458 w 667"/>
              <a:gd name="T23" fmla="*/ 101 h 666"/>
              <a:gd name="T24" fmla="*/ 576 w 667"/>
              <a:gd name="T25" fmla="*/ 146 h 666"/>
              <a:gd name="T26" fmla="*/ 506 w 667"/>
              <a:gd name="T27" fmla="*/ 320 h 666"/>
              <a:gd name="T28" fmla="*/ 576 w 667"/>
              <a:gd name="T29" fmla="*/ 146 h 666"/>
              <a:gd name="T30" fmla="*/ 179 w 667"/>
              <a:gd name="T31" fmla="*/ 180 h 666"/>
              <a:gd name="T32" fmla="*/ 27 w 667"/>
              <a:gd name="T33" fmla="*/ 320 h 666"/>
              <a:gd name="T34" fmla="*/ 205 w 667"/>
              <a:gd name="T35" fmla="*/ 186 h 666"/>
              <a:gd name="T36" fmla="*/ 320 w 667"/>
              <a:gd name="T37" fmla="*/ 320 h 666"/>
              <a:gd name="T38" fmla="*/ 205 w 667"/>
              <a:gd name="T39" fmla="*/ 186 h 666"/>
              <a:gd name="T40" fmla="*/ 480 w 667"/>
              <a:gd name="T41" fmla="*/ 320 h 666"/>
              <a:gd name="T42" fmla="*/ 347 w 667"/>
              <a:gd name="T43" fmla="*/ 199 h 666"/>
              <a:gd name="T44" fmla="*/ 27 w 667"/>
              <a:gd name="T45" fmla="*/ 346 h 666"/>
              <a:gd name="T46" fmla="*/ 179 w 667"/>
              <a:gd name="T47" fmla="*/ 486 h 666"/>
              <a:gd name="T48" fmla="*/ 27 w 667"/>
              <a:gd name="T49" fmla="*/ 346 h 666"/>
              <a:gd name="T50" fmla="*/ 320 w 667"/>
              <a:gd name="T51" fmla="*/ 346 h 666"/>
              <a:gd name="T52" fmla="*/ 205 w 667"/>
              <a:gd name="T53" fmla="*/ 479 h 666"/>
              <a:gd name="T54" fmla="*/ 347 w 667"/>
              <a:gd name="T55" fmla="*/ 346 h 666"/>
              <a:gd name="T56" fmla="*/ 462 w 667"/>
              <a:gd name="T57" fmla="*/ 480 h 666"/>
              <a:gd name="T58" fmla="*/ 347 w 667"/>
              <a:gd name="T59" fmla="*/ 346 h 666"/>
              <a:gd name="T60" fmla="*/ 640 w 667"/>
              <a:gd name="T61" fmla="*/ 346 h 666"/>
              <a:gd name="T62" fmla="*/ 488 w 667"/>
              <a:gd name="T63" fmla="*/ 486 h 666"/>
              <a:gd name="T64" fmla="*/ 320 w 667"/>
              <a:gd name="T65" fmla="*/ 493 h 666"/>
              <a:gd name="T66" fmla="*/ 232 w 667"/>
              <a:gd name="T67" fmla="*/ 553 h 666"/>
              <a:gd name="T68" fmla="*/ 320 w 667"/>
              <a:gd name="T69" fmla="*/ 493 h 666"/>
              <a:gd name="T70" fmla="*/ 454 w 667"/>
              <a:gd name="T71" fmla="*/ 505 h 666"/>
              <a:gd name="T72" fmla="*/ 347 w 667"/>
              <a:gd name="T73" fmla="*/ 638 h 666"/>
              <a:gd name="T74" fmla="*/ 187 w 667"/>
              <a:gd name="T75" fmla="*/ 511 h 666"/>
              <a:gd name="T76" fmla="*/ 253 w 667"/>
              <a:gd name="T77" fmla="*/ 629 h 666"/>
              <a:gd name="T78" fmla="*/ 187 w 667"/>
              <a:gd name="T79" fmla="*/ 511 h 666"/>
              <a:gd name="T80" fmla="*/ 559 w 667"/>
              <a:gd name="T81" fmla="*/ 541 h 666"/>
              <a:gd name="T82" fmla="*/ 458 w 667"/>
              <a:gd name="T83" fmla="*/ 5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20" y="28"/>
                </a:moveTo>
                <a:lnTo>
                  <a:pt x="320" y="173"/>
                </a:lnTo>
                <a:cubicBezTo>
                  <a:pt x="282" y="172"/>
                  <a:pt x="246" y="167"/>
                  <a:pt x="213" y="160"/>
                </a:cubicBezTo>
                <a:cubicBezTo>
                  <a:pt x="218" y="143"/>
                  <a:pt x="225" y="127"/>
                  <a:pt x="232" y="113"/>
                </a:cubicBezTo>
                <a:cubicBezTo>
                  <a:pt x="257" y="64"/>
                  <a:pt x="288" y="34"/>
                  <a:pt x="320" y="28"/>
                </a:cubicBezTo>
                <a:close/>
                <a:moveTo>
                  <a:pt x="347" y="28"/>
                </a:moveTo>
                <a:cubicBezTo>
                  <a:pt x="379" y="34"/>
                  <a:pt x="410" y="64"/>
                  <a:pt x="435" y="113"/>
                </a:cubicBezTo>
                <a:cubicBezTo>
                  <a:pt x="442" y="127"/>
                  <a:pt x="448" y="143"/>
                  <a:pt x="454" y="161"/>
                </a:cubicBezTo>
                <a:cubicBezTo>
                  <a:pt x="421" y="168"/>
                  <a:pt x="385" y="172"/>
                  <a:pt x="347" y="173"/>
                </a:cubicBezTo>
                <a:lnTo>
                  <a:pt x="347" y="28"/>
                </a:lnTo>
                <a:close/>
                <a:moveTo>
                  <a:pt x="253" y="37"/>
                </a:moveTo>
                <a:cubicBezTo>
                  <a:pt x="236" y="54"/>
                  <a:pt x="221" y="76"/>
                  <a:pt x="208" y="101"/>
                </a:cubicBezTo>
                <a:cubicBezTo>
                  <a:pt x="200" y="117"/>
                  <a:pt x="193" y="135"/>
                  <a:pt x="187" y="154"/>
                </a:cubicBezTo>
                <a:cubicBezTo>
                  <a:pt x="157" y="146"/>
                  <a:pt x="131" y="137"/>
                  <a:pt x="108" y="125"/>
                </a:cubicBezTo>
                <a:cubicBezTo>
                  <a:pt x="146" y="83"/>
                  <a:pt x="196" y="52"/>
                  <a:pt x="253" y="37"/>
                </a:cubicBezTo>
                <a:close/>
                <a:moveTo>
                  <a:pt x="414" y="37"/>
                </a:moveTo>
                <a:cubicBezTo>
                  <a:pt x="470" y="52"/>
                  <a:pt x="520" y="83"/>
                  <a:pt x="559" y="125"/>
                </a:cubicBezTo>
                <a:cubicBezTo>
                  <a:pt x="536" y="137"/>
                  <a:pt x="510" y="147"/>
                  <a:pt x="480" y="154"/>
                </a:cubicBezTo>
                <a:cubicBezTo>
                  <a:pt x="474" y="135"/>
                  <a:pt x="467" y="117"/>
                  <a:pt x="458" y="101"/>
                </a:cubicBezTo>
                <a:cubicBezTo>
                  <a:pt x="446" y="76"/>
                  <a:pt x="431" y="54"/>
                  <a:pt x="414" y="37"/>
                </a:cubicBezTo>
                <a:close/>
                <a:moveTo>
                  <a:pt x="576" y="146"/>
                </a:moveTo>
                <a:cubicBezTo>
                  <a:pt x="614" y="194"/>
                  <a:pt x="637" y="254"/>
                  <a:pt x="640" y="320"/>
                </a:cubicBezTo>
                <a:lnTo>
                  <a:pt x="506" y="320"/>
                </a:lnTo>
                <a:cubicBezTo>
                  <a:pt x="505" y="270"/>
                  <a:pt x="499" y="222"/>
                  <a:pt x="488" y="180"/>
                </a:cubicBezTo>
                <a:cubicBezTo>
                  <a:pt x="521" y="171"/>
                  <a:pt x="551" y="160"/>
                  <a:pt x="576" y="146"/>
                </a:cubicBezTo>
                <a:close/>
                <a:moveTo>
                  <a:pt x="90" y="146"/>
                </a:moveTo>
                <a:cubicBezTo>
                  <a:pt x="116" y="160"/>
                  <a:pt x="146" y="171"/>
                  <a:pt x="179" y="180"/>
                </a:cubicBezTo>
                <a:cubicBezTo>
                  <a:pt x="168" y="222"/>
                  <a:pt x="161" y="269"/>
                  <a:pt x="160" y="320"/>
                </a:cubicBezTo>
                <a:lnTo>
                  <a:pt x="27" y="320"/>
                </a:lnTo>
                <a:cubicBezTo>
                  <a:pt x="30" y="254"/>
                  <a:pt x="53" y="194"/>
                  <a:pt x="90" y="146"/>
                </a:cubicBezTo>
                <a:close/>
                <a:moveTo>
                  <a:pt x="205" y="186"/>
                </a:moveTo>
                <a:cubicBezTo>
                  <a:pt x="241" y="194"/>
                  <a:pt x="279" y="198"/>
                  <a:pt x="320" y="199"/>
                </a:cubicBezTo>
                <a:lnTo>
                  <a:pt x="320" y="320"/>
                </a:lnTo>
                <a:lnTo>
                  <a:pt x="187" y="320"/>
                </a:lnTo>
                <a:cubicBezTo>
                  <a:pt x="188" y="271"/>
                  <a:pt x="194" y="226"/>
                  <a:pt x="205" y="186"/>
                </a:cubicBezTo>
                <a:close/>
                <a:moveTo>
                  <a:pt x="462" y="186"/>
                </a:moveTo>
                <a:cubicBezTo>
                  <a:pt x="472" y="226"/>
                  <a:pt x="479" y="271"/>
                  <a:pt x="480" y="320"/>
                </a:cubicBezTo>
                <a:lnTo>
                  <a:pt x="347" y="320"/>
                </a:lnTo>
                <a:lnTo>
                  <a:pt x="347" y="199"/>
                </a:lnTo>
                <a:cubicBezTo>
                  <a:pt x="387" y="198"/>
                  <a:pt x="426" y="194"/>
                  <a:pt x="462" y="186"/>
                </a:cubicBezTo>
                <a:close/>
                <a:moveTo>
                  <a:pt x="27" y="346"/>
                </a:moveTo>
                <a:lnTo>
                  <a:pt x="160" y="346"/>
                </a:lnTo>
                <a:cubicBezTo>
                  <a:pt x="161" y="396"/>
                  <a:pt x="168" y="444"/>
                  <a:pt x="179" y="486"/>
                </a:cubicBezTo>
                <a:cubicBezTo>
                  <a:pt x="146" y="494"/>
                  <a:pt x="116" y="506"/>
                  <a:pt x="90" y="520"/>
                </a:cubicBezTo>
                <a:cubicBezTo>
                  <a:pt x="53" y="472"/>
                  <a:pt x="30" y="412"/>
                  <a:pt x="27" y="346"/>
                </a:cubicBezTo>
                <a:close/>
                <a:moveTo>
                  <a:pt x="187" y="346"/>
                </a:moveTo>
                <a:lnTo>
                  <a:pt x="320" y="346"/>
                </a:lnTo>
                <a:lnTo>
                  <a:pt x="320" y="467"/>
                </a:lnTo>
                <a:cubicBezTo>
                  <a:pt x="279" y="467"/>
                  <a:pt x="241" y="472"/>
                  <a:pt x="205" y="479"/>
                </a:cubicBezTo>
                <a:cubicBezTo>
                  <a:pt x="194" y="440"/>
                  <a:pt x="188" y="394"/>
                  <a:pt x="187" y="346"/>
                </a:cubicBezTo>
                <a:close/>
                <a:moveTo>
                  <a:pt x="347" y="346"/>
                </a:moveTo>
                <a:lnTo>
                  <a:pt x="480" y="346"/>
                </a:lnTo>
                <a:cubicBezTo>
                  <a:pt x="479" y="394"/>
                  <a:pt x="472" y="440"/>
                  <a:pt x="462" y="480"/>
                </a:cubicBezTo>
                <a:cubicBezTo>
                  <a:pt x="426" y="472"/>
                  <a:pt x="387" y="467"/>
                  <a:pt x="347" y="467"/>
                </a:cubicBezTo>
                <a:lnTo>
                  <a:pt x="347" y="346"/>
                </a:lnTo>
                <a:close/>
                <a:moveTo>
                  <a:pt x="506" y="346"/>
                </a:moveTo>
                <a:lnTo>
                  <a:pt x="640" y="346"/>
                </a:lnTo>
                <a:cubicBezTo>
                  <a:pt x="637" y="412"/>
                  <a:pt x="614" y="471"/>
                  <a:pt x="576" y="520"/>
                </a:cubicBezTo>
                <a:cubicBezTo>
                  <a:pt x="551" y="506"/>
                  <a:pt x="521" y="495"/>
                  <a:pt x="488" y="486"/>
                </a:cubicBezTo>
                <a:cubicBezTo>
                  <a:pt x="499" y="444"/>
                  <a:pt x="505" y="396"/>
                  <a:pt x="506" y="346"/>
                </a:cubicBezTo>
                <a:close/>
                <a:moveTo>
                  <a:pt x="320" y="493"/>
                </a:moveTo>
                <a:lnTo>
                  <a:pt x="320" y="638"/>
                </a:lnTo>
                <a:cubicBezTo>
                  <a:pt x="288" y="632"/>
                  <a:pt x="257" y="602"/>
                  <a:pt x="232" y="553"/>
                </a:cubicBezTo>
                <a:cubicBezTo>
                  <a:pt x="225" y="539"/>
                  <a:pt x="218" y="523"/>
                  <a:pt x="213" y="505"/>
                </a:cubicBezTo>
                <a:cubicBezTo>
                  <a:pt x="246" y="498"/>
                  <a:pt x="282" y="494"/>
                  <a:pt x="320" y="493"/>
                </a:cubicBezTo>
                <a:close/>
                <a:moveTo>
                  <a:pt x="347" y="493"/>
                </a:moveTo>
                <a:cubicBezTo>
                  <a:pt x="385" y="494"/>
                  <a:pt x="421" y="498"/>
                  <a:pt x="454" y="505"/>
                </a:cubicBezTo>
                <a:cubicBezTo>
                  <a:pt x="448" y="523"/>
                  <a:pt x="442" y="539"/>
                  <a:pt x="435" y="553"/>
                </a:cubicBezTo>
                <a:cubicBezTo>
                  <a:pt x="410" y="602"/>
                  <a:pt x="379" y="632"/>
                  <a:pt x="347" y="638"/>
                </a:cubicBezTo>
                <a:lnTo>
                  <a:pt x="347" y="493"/>
                </a:lnTo>
                <a:close/>
                <a:moveTo>
                  <a:pt x="187" y="511"/>
                </a:moveTo>
                <a:cubicBezTo>
                  <a:pt x="193" y="531"/>
                  <a:pt x="200" y="549"/>
                  <a:pt x="208" y="565"/>
                </a:cubicBezTo>
                <a:cubicBezTo>
                  <a:pt x="221" y="590"/>
                  <a:pt x="236" y="612"/>
                  <a:pt x="253" y="629"/>
                </a:cubicBezTo>
                <a:cubicBezTo>
                  <a:pt x="196" y="613"/>
                  <a:pt x="146" y="583"/>
                  <a:pt x="108" y="541"/>
                </a:cubicBezTo>
                <a:cubicBezTo>
                  <a:pt x="131" y="529"/>
                  <a:pt x="157" y="519"/>
                  <a:pt x="187" y="511"/>
                </a:cubicBezTo>
                <a:close/>
                <a:moveTo>
                  <a:pt x="480" y="512"/>
                </a:moveTo>
                <a:cubicBezTo>
                  <a:pt x="509" y="519"/>
                  <a:pt x="536" y="529"/>
                  <a:pt x="559" y="541"/>
                </a:cubicBezTo>
                <a:cubicBezTo>
                  <a:pt x="520" y="583"/>
                  <a:pt x="470" y="613"/>
                  <a:pt x="414" y="629"/>
                </a:cubicBezTo>
                <a:cubicBezTo>
                  <a:pt x="431" y="612"/>
                  <a:pt x="446" y="590"/>
                  <a:pt x="458" y="565"/>
                </a:cubicBezTo>
                <a:cubicBezTo>
                  <a:pt x="467" y="549"/>
                  <a:pt x="474" y="531"/>
                  <a:pt x="480" y="51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Panel"/>
          <p:cNvSpPr/>
          <p:nvPr/>
        </p:nvSpPr>
        <p:spPr>
          <a:xfrm>
            <a:off x="943897" y="2767136"/>
            <a:ext cx="1356851" cy="4118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0452" y="28191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서울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Panel"/>
          <p:cNvSpPr/>
          <p:nvPr/>
        </p:nvSpPr>
        <p:spPr>
          <a:xfrm>
            <a:off x="2522505" y="2768411"/>
            <a:ext cx="1356851" cy="4118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29060" y="28204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강원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Panel"/>
          <p:cNvSpPr/>
          <p:nvPr/>
        </p:nvSpPr>
        <p:spPr>
          <a:xfrm>
            <a:off x="943897" y="3282937"/>
            <a:ext cx="1356851" cy="4118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0452" y="3334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서울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Panel"/>
          <p:cNvSpPr/>
          <p:nvPr/>
        </p:nvSpPr>
        <p:spPr>
          <a:xfrm>
            <a:off x="2522505" y="3284212"/>
            <a:ext cx="1356851" cy="4118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29060" y="33362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강원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Globe"/>
          <p:cNvSpPr>
            <a:spLocks noChangeAspect="1" noEditPoints="1"/>
          </p:cNvSpPr>
          <p:nvPr/>
        </p:nvSpPr>
        <p:spPr bwMode="auto">
          <a:xfrm>
            <a:off x="1176772" y="2899177"/>
            <a:ext cx="163513" cy="163513"/>
          </a:xfrm>
          <a:custGeom>
            <a:avLst/>
            <a:gdLst>
              <a:gd name="T0" fmla="*/ 0 w 667"/>
              <a:gd name="T1" fmla="*/ 333 h 666"/>
              <a:gd name="T2" fmla="*/ 667 w 667"/>
              <a:gd name="T3" fmla="*/ 333 h 666"/>
              <a:gd name="T4" fmla="*/ 320 w 667"/>
              <a:gd name="T5" fmla="*/ 28 h 666"/>
              <a:gd name="T6" fmla="*/ 213 w 667"/>
              <a:gd name="T7" fmla="*/ 160 h 666"/>
              <a:gd name="T8" fmla="*/ 320 w 667"/>
              <a:gd name="T9" fmla="*/ 28 h 666"/>
              <a:gd name="T10" fmla="*/ 435 w 667"/>
              <a:gd name="T11" fmla="*/ 113 h 666"/>
              <a:gd name="T12" fmla="*/ 347 w 667"/>
              <a:gd name="T13" fmla="*/ 173 h 666"/>
              <a:gd name="T14" fmla="*/ 253 w 667"/>
              <a:gd name="T15" fmla="*/ 37 h 666"/>
              <a:gd name="T16" fmla="*/ 187 w 667"/>
              <a:gd name="T17" fmla="*/ 154 h 666"/>
              <a:gd name="T18" fmla="*/ 253 w 667"/>
              <a:gd name="T19" fmla="*/ 37 h 666"/>
              <a:gd name="T20" fmla="*/ 559 w 667"/>
              <a:gd name="T21" fmla="*/ 125 h 666"/>
              <a:gd name="T22" fmla="*/ 458 w 667"/>
              <a:gd name="T23" fmla="*/ 101 h 666"/>
              <a:gd name="T24" fmla="*/ 576 w 667"/>
              <a:gd name="T25" fmla="*/ 146 h 666"/>
              <a:gd name="T26" fmla="*/ 506 w 667"/>
              <a:gd name="T27" fmla="*/ 320 h 666"/>
              <a:gd name="T28" fmla="*/ 576 w 667"/>
              <a:gd name="T29" fmla="*/ 146 h 666"/>
              <a:gd name="T30" fmla="*/ 179 w 667"/>
              <a:gd name="T31" fmla="*/ 180 h 666"/>
              <a:gd name="T32" fmla="*/ 27 w 667"/>
              <a:gd name="T33" fmla="*/ 320 h 666"/>
              <a:gd name="T34" fmla="*/ 205 w 667"/>
              <a:gd name="T35" fmla="*/ 186 h 666"/>
              <a:gd name="T36" fmla="*/ 320 w 667"/>
              <a:gd name="T37" fmla="*/ 320 h 666"/>
              <a:gd name="T38" fmla="*/ 205 w 667"/>
              <a:gd name="T39" fmla="*/ 186 h 666"/>
              <a:gd name="T40" fmla="*/ 480 w 667"/>
              <a:gd name="T41" fmla="*/ 320 h 666"/>
              <a:gd name="T42" fmla="*/ 347 w 667"/>
              <a:gd name="T43" fmla="*/ 199 h 666"/>
              <a:gd name="T44" fmla="*/ 27 w 667"/>
              <a:gd name="T45" fmla="*/ 346 h 666"/>
              <a:gd name="T46" fmla="*/ 179 w 667"/>
              <a:gd name="T47" fmla="*/ 486 h 666"/>
              <a:gd name="T48" fmla="*/ 27 w 667"/>
              <a:gd name="T49" fmla="*/ 346 h 666"/>
              <a:gd name="T50" fmla="*/ 320 w 667"/>
              <a:gd name="T51" fmla="*/ 346 h 666"/>
              <a:gd name="T52" fmla="*/ 205 w 667"/>
              <a:gd name="T53" fmla="*/ 479 h 666"/>
              <a:gd name="T54" fmla="*/ 347 w 667"/>
              <a:gd name="T55" fmla="*/ 346 h 666"/>
              <a:gd name="T56" fmla="*/ 462 w 667"/>
              <a:gd name="T57" fmla="*/ 480 h 666"/>
              <a:gd name="T58" fmla="*/ 347 w 667"/>
              <a:gd name="T59" fmla="*/ 346 h 666"/>
              <a:gd name="T60" fmla="*/ 640 w 667"/>
              <a:gd name="T61" fmla="*/ 346 h 666"/>
              <a:gd name="T62" fmla="*/ 488 w 667"/>
              <a:gd name="T63" fmla="*/ 486 h 666"/>
              <a:gd name="T64" fmla="*/ 320 w 667"/>
              <a:gd name="T65" fmla="*/ 493 h 666"/>
              <a:gd name="T66" fmla="*/ 232 w 667"/>
              <a:gd name="T67" fmla="*/ 553 h 666"/>
              <a:gd name="T68" fmla="*/ 320 w 667"/>
              <a:gd name="T69" fmla="*/ 493 h 666"/>
              <a:gd name="T70" fmla="*/ 454 w 667"/>
              <a:gd name="T71" fmla="*/ 505 h 666"/>
              <a:gd name="T72" fmla="*/ 347 w 667"/>
              <a:gd name="T73" fmla="*/ 638 h 666"/>
              <a:gd name="T74" fmla="*/ 187 w 667"/>
              <a:gd name="T75" fmla="*/ 511 h 666"/>
              <a:gd name="T76" fmla="*/ 253 w 667"/>
              <a:gd name="T77" fmla="*/ 629 h 666"/>
              <a:gd name="T78" fmla="*/ 187 w 667"/>
              <a:gd name="T79" fmla="*/ 511 h 666"/>
              <a:gd name="T80" fmla="*/ 559 w 667"/>
              <a:gd name="T81" fmla="*/ 541 h 666"/>
              <a:gd name="T82" fmla="*/ 458 w 667"/>
              <a:gd name="T83" fmla="*/ 5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20" y="28"/>
                </a:moveTo>
                <a:lnTo>
                  <a:pt x="320" y="173"/>
                </a:lnTo>
                <a:cubicBezTo>
                  <a:pt x="282" y="172"/>
                  <a:pt x="246" y="167"/>
                  <a:pt x="213" y="160"/>
                </a:cubicBezTo>
                <a:cubicBezTo>
                  <a:pt x="218" y="143"/>
                  <a:pt x="225" y="127"/>
                  <a:pt x="232" y="113"/>
                </a:cubicBezTo>
                <a:cubicBezTo>
                  <a:pt x="257" y="64"/>
                  <a:pt x="288" y="34"/>
                  <a:pt x="320" y="28"/>
                </a:cubicBezTo>
                <a:close/>
                <a:moveTo>
                  <a:pt x="347" y="28"/>
                </a:moveTo>
                <a:cubicBezTo>
                  <a:pt x="379" y="34"/>
                  <a:pt x="410" y="64"/>
                  <a:pt x="435" y="113"/>
                </a:cubicBezTo>
                <a:cubicBezTo>
                  <a:pt x="442" y="127"/>
                  <a:pt x="448" y="143"/>
                  <a:pt x="454" y="161"/>
                </a:cubicBezTo>
                <a:cubicBezTo>
                  <a:pt x="421" y="168"/>
                  <a:pt x="385" y="172"/>
                  <a:pt x="347" y="173"/>
                </a:cubicBezTo>
                <a:lnTo>
                  <a:pt x="347" y="28"/>
                </a:lnTo>
                <a:close/>
                <a:moveTo>
                  <a:pt x="253" y="37"/>
                </a:moveTo>
                <a:cubicBezTo>
                  <a:pt x="236" y="54"/>
                  <a:pt x="221" y="76"/>
                  <a:pt x="208" y="101"/>
                </a:cubicBezTo>
                <a:cubicBezTo>
                  <a:pt x="200" y="117"/>
                  <a:pt x="193" y="135"/>
                  <a:pt x="187" y="154"/>
                </a:cubicBezTo>
                <a:cubicBezTo>
                  <a:pt x="157" y="146"/>
                  <a:pt x="131" y="137"/>
                  <a:pt x="108" y="125"/>
                </a:cubicBezTo>
                <a:cubicBezTo>
                  <a:pt x="146" y="83"/>
                  <a:pt x="196" y="52"/>
                  <a:pt x="253" y="37"/>
                </a:cubicBezTo>
                <a:close/>
                <a:moveTo>
                  <a:pt x="414" y="37"/>
                </a:moveTo>
                <a:cubicBezTo>
                  <a:pt x="470" y="52"/>
                  <a:pt x="520" y="83"/>
                  <a:pt x="559" y="125"/>
                </a:cubicBezTo>
                <a:cubicBezTo>
                  <a:pt x="536" y="137"/>
                  <a:pt x="510" y="147"/>
                  <a:pt x="480" y="154"/>
                </a:cubicBezTo>
                <a:cubicBezTo>
                  <a:pt x="474" y="135"/>
                  <a:pt x="467" y="117"/>
                  <a:pt x="458" y="101"/>
                </a:cubicBezTo>
                <a:cubicBezTo>
                  <a:pt x="446" y="76"/>
                  <a:pt x="431" y="54"/>
                  <a:pt x="414" y="37"/>
                </a:cubicBezTo>
                <a:close/>
                <a:moveTo>
                  <a:pt x="576" y="146"/>
                </a:moveTo>
                <a:cubicBezTo>
                  <a:pt x="614" y="194"/>
                  <a:pt x="637" y="254"/>
                  <a:pt x="640" y="320"/>
                </a:cubicBezTo>
                <a:lnTo>
                  <a:pt x="506" y="320"/>
                </a:lnTo>
                <a:cubicBezTo>
                  <a:pt x="505" y="270"/>
                  <a:pt x="499" y="222"/>
                  <a:pt x="488" y="180"/>
                </a:cubicBezTo>
                <a:cubicBezTo>
                  <a:pt x="521" y="171"/>
                  <a:pt x="551" y="160"/>
                  <a:pt x="576" y="146"/>
                </a:cubicBezTo>
                <a:close/>
                <a:moveTo>
                  <a:pt x="90" y="146"/>
                </a:moveTo>
                <a:cubicBezTo>
                  <a:pt x="116" y="160"/>
                  <a:pt x="146" y="171"/>
                  <a:pt x="179" y="180"/>
                </a:cubicBezTo>
                <a:cubicBezTo>
                  <a:pt x="168" y="222"/>
                  <a:pt x="161" y="269"/>
                  <a:pt x="160" y="320"/>
                </a:cubicBezTo>
                <a:lnTo>
                  <a:pt x="27" y="320"/>
                </a:lnTo>
                <a:cubicBezTo>
                  <a:pt x="30" y="254"/>
                  <a:pt x="53" y="194"/>
                  <a:pt x="90" y="146"/>
                </a:cubicBezTo>
                <a:close/>
                <a:moveTo>
                  <a:pt x="205" y="186"/>
                </a:moveTo>
                <a:cubicBezTo>
                  <a:pt x="241" y="194"/>
                  <a:pt x="279" y="198"/>
                  <a:pt x="320" y="199"/>
                </a:cubicBezTo>
                <a:lnTo>
                  <a:pt x="320" y="320"/>
                </a:lnTo>
                <a:lnTo>
                  <a:pt x="187" y="320"/>
                </a:lnTo>
                <a:cubicBezTo>
                  <a:pt x="188" y="271"/>
                  <a:pt x="194" y="226"/>
                  <a:pt x="205" y="186"/>
                </a:cubicBezTo>
                <a:close/>
                <a:moveTo>
                  <a:pt x="462" y="186"/>
                </a:moveTo>
                <a:cubicBezTo>
                  <a:pt x="472" y="226"/>
                  <a:pt x="479" y="271"/>
                  <a:pt x="480" y="320"/>
                </a:cubicBezTo>
                <a:lnTo>
                  <a:pt x="347" y="320"/>
                </a:lnTo>
                <a:lnTo>
                  <a:pt x="347" y="199"/>
                </a:lnTo>
                <a:cubicBezTo>
                  <a:pt x="387" y="198"/>
                  <a:pt x="426" y="194"/>
                  <a:pt x="462" y="186"/>
                </a:cubicBezTo>
                <a:close/>
                <a:moveTo>
                  <a:pt x="27" y="346"/>
                </a:moveTo>
                <a:lnTo>
                  <a:pt x="160" y="346"/>
                </a:lnTo>
                <a:cubicBezTo>
                  <a:pt x="161" y="396"/>
                  <a:pt x="168" y="444"/>
                  <a:pt x="179" y="486"/>
                </a:cubicBezTo>
                <a:cubicBezTo>
                  <a:pt x="146" y="494"/>
                  <a:pt x="116" y="506"/>
                  <a:pt x="90" y="520"/>
                </a:cubicBezTo>
                <a:cubicBezTo>
                  <a:pt x="53" y="472"/>
                  <a:pt x="30" y="412"/>
                  <a:pt x="27" y="346"/>
                </a:cubicBezTo>
                <a:close/>
                <a:moveTo>
                  <a:pt x="187" y="346"/>
                </a:moveTo>
                <a:lnTo>
                  <a:pt x="320" y="346"/>
                </a:lnTo>
                <a:lnTo>
                  <a:pt x="320" y="467"/>
                </a:lnTo>
                <a:cubicBezTo>
                  <a:pt x="279" y="467"/>
                  <a:pt x="241" y="472"/>
                  <a:pt x="205" y="479"/>
                </a:cubicBezTo>
                <a:cubicBezTo>
                  <a:pt x="194" y="440"/>
                  <a:pt x="188" y="394"/>
                  <a:pt x="187" y="346"/>
                </a:cubicBezTo>
                <a:close/>
                <a:moveTo>
                  <a:pt x="347" y="346"/>
                </a:moveTo>
                <a:lnTo>
                  <a:pt x="480" y="346"/>
                </a:lnTo>
                <a:cubicBezTo>
                  <a:pt x="479" y="394"/>
                  <a:pt x="472" y="440"/>
                  <a:pt x="462" y="480"/>
                </a:cubicBezTo>
                <a:cubicBezTo>
                  <a:pt x="426" y="472"/>
                  <a:pt x="387" y="467"/>
                  <a:pt x="347" y="467"/>
                </a:cubicBezTo>
                <a:lnTo>
                  <a:pt x="347" y="346"/>
                </a:lnTo>
                <a:close/>
                <a:moveTo>
                  <a:pt x="506" y="346"/>
                </a:moveTo>
                <a:lnTo>
                  <a:pt x="640" y="346"/>
                </a:lnTo>
                <a:cubicBezTo>
                  <a:pt x="637" y="412"/>
                  <a:pt x="614" y="471"/>
                  <a:pt x="576" y="520"/>
                </a:cubicBezTo>
                <a:cubicBezTo>
                  <a:pt x="551" y="506"/>
                  <a:pt x="521" y="495"/>
                  <a:pt x="488" y="486"/>
                </a:cubicBezTo>
                <a:cubicBezTo>
                  <a:pt x="499" y="444"/>
                  <a:pt x="505" y="396"/>
                  <a:pt x="506" y="346"/>
                </a:cubicBezTo>
                <a:close/>
                <a:moveTo>
                  <a:pt x="320" y="493"/>
                </a:moveTo>
                <a:lnTo>
                  <a:pt x="320" y="638"/>
                </a:lnTo>
                <a:cubicBezTo>
                  <a:pt x="288" y="632"/>
                  <a:pt x="257" y="602"/>
                  <a:pt x="232" y="553"/>
                </a:cubicBezTo>
                <a:cubicBezTo>
                  <a:pt x="225" y="539"/>
                  <a:pt x="218" y="523"/>
                  <a:pt x="213" y="505"/>
                </a:cubicBezTo>
                <a:cubicBezTo>
                  <a:pt x="246" y="498"/>
                  <a:pt x="282" y="494"/>
                  <a:pt x="320" y="493"/>
                </a:cubicBezTo>
                <a:close/>
                <a:moveTo>
                  <a:pt x="347" y="493"/>
                </a:moveTo>
                <a:cubicBezTo>
                  <a:pt x="385" y="494"/>
                  <a:pt x="421" y="498"/>
                  <a:pt x="454" y="505"/>
                </a:cubicBezTo>
                <a:cubicBezTo>
                  <a:pt x="448" y="523"/>
                  <a:pt x="442" y="539"/>
                  <a:pt x="435" y="553"/>
                </a:cubicBezTo>
                <a:cubicBezTo>
                  <a:pt x="410" y="602"/>
                  <a:pt x="379" y="632"/>
                  <a:pt x="347" y="638"/>
                </a:cubicBezTo>
                <a:lnTo>
                  <a:pt x="347" y="493"/>
                </a:lnTo>
                <a:close/>
                <a:moveTo>
                  <a:pt x="187" y="511"/>
                </a:moveTo>
                <a:cubicBezTo>
                  <a:pt x="193" y="531"/>
                  <a:pt x="200" y="549"/>
                  <a:pt x="208" y="565"/>
                </a:cubicBezTo>
                <a:cubicBezTo>
                  <a:pt x="221" y="590"/>
                  <a:pt x="236" y="612"/>
                  <a:pt x="253" y="629"/>
                </a:cubicBezTo>
                <a:cubicBezTo>
                  <a:pt x="196" y="613"/>
                  <a:pt x="146" y="583"/>
                  <a:pt x="108" y="541"/>
                </a:cubicBezTo>
                <a:cubicBezTo>
                  <a:pt x="131" y="529"/>
                  <a:pt x="157" y="519"/>
                  <a:pt x="187" y="511"/>
                </a:cubicBezTo>
                <a:close/>
                <a:moveTo>
                  <a:pt x="480" y="512"/>
                </a:moveTo>
                <a:cubicBezTo>
                  <a:pt x="509" y="519"/>
                  <a:pt x="536" y="529"/>
                  <a:pt x="559" y="541"/>
                </a:cubicBezTo>
                <a:cubicBezTo>
                  <a:pt x="520" y="583"/>
                  <a:pt x="470" y="613"/>
                  <a:pt x="414" y="629"/>
                </a:cubicBezTo>
                <a:cubicBezTo>
                  <a:pt x="431" y="612"/>
                  <a:pt x="446" y="590"/>
                  <a:pt x="458" y="565"/>
                </a:cubicBezTo>
                <a:cubicBezTo>
                  <a:pt x="467" y="549"/>
                  <a:pt x="474" y="531"/>
                  <a:pt x="480" y="51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2434" y="145898"/>
            <a:ext cx="2035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로그인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818968" y="393290"/>
            <a:ext cx="10326649" cy="4284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laceholder"/>
          <p:cNvGrpSpPr>
            <a:grpSpLocks noChangeAspect="1"/>
          </p:cNvGrpSpPr>
          <p:nvPr/>
        </p:nvGrpSpPr>
        <p:grpSpPr>
          <a:xfrm>
            <a:off x="3216044" y="1716492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7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 Box"/>
          <p:cNvSpPr/>
          <p:nvPr/>
        </p:nvSpPr>
        <p:spPr>
          <a:xfrm>
            <a:off x="4436055" y="191335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Box"/>
          <p:cNvSpPr/>
          <p:nvPr/>
        </p:nvSpPr>
        <p:spPr>
          <a:xfrm>
            <a:off x="4445887" y="226706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/>
          <p:cNvSpPr>
            <a:spLocks/>
          </p:cNvSpPr>
          <p:nvPr/>
        </p:nvSpPr>
        <p:spPr bwMode="auto">
          <a:xfrm>
            <a:off x="6388298" y="207985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anel"/>
          <p:cNvSpPr/>
          <p:nvPr/>
        </p:nvSpPr>
        <p:spPr>
          <a:xfrm>
            <a:off x="3216044" y="3323281"/>
            <a:ext cx="1572266" cy="34694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anel"/>
          <p:cNvSpPr/>
          <p:nvPr/>
        </p:nvSpPr>
        <p:spPr>
          <a:xfrm>
            <a:off x="4894759" y="3323280"/>
            <a:ext cx="827616" cy="34694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anel"/>
          <p:cNvSpPr/>
          <p:nvPr/>
        </p:nvSpPr>
        <p:spPr>
          <a:xfrm>
            <a:off x="5828824" y="3323280"/>
            <a:ext cx="827616" cy="34694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비번찾기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2434" y="145898"/>
            <a:ext cx="2035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약관동의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113935" y="383458"/>
            <a:ext cx="10031682" cy="14116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Header"/>
          <p:cNvSpPr txBox="1"/>
          <p:nvPr/>
        </p:nvSpPr>
        <p:spPr>
          <a:xfrm>
            <a:off x="874131" y="899532"/>
            <a:ext cx="1543949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(Medium)</a:t>
            </a:r>
          </a:p>
        </p:txBody>
      </p:sp>
      <p:sp>
        <p:nvSpPr>
          <p:cNvPr id="26" name="Panel"/>
          <p:cNvSpPr/>
          <p:nvPr/>
        </p:nvSpPr>
        <p:spPr>
          <a:xfrm>
            <a:off x="953728" y="1279636"/>
            <a:ext cx="7521677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Dummy Text"/>
          <p:cNvGrpSpPr>
            <a:grpSpLocks noChangeAspect="1"/>
          </p:cNvGrpSpPr>
          <p:nvPr/>
        </p:nvGrpSpPr>
        <p:grpSpPr>
          <a:xfrm>
            <a:off x="1104767" y="1473922"/>
            <a:ext cx="7193659" cy="1318439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18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Header"/>
          <p:cNvSpPr txBox="1"/>
          <p:nvPr/>
        </p:nvSpPr>
        <p:spPr>
          <a:xfrm>
            <a:off x="953728" y="3352680"/>
            <a:ext cx="1543949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(Medium)</a:t>
            </a:r>
          </a:p>
        </p:txBody>
      </p:sp>
      <p:sp>
        <p:nvSpPr>
          <p:cNvPr id="28" name="Panel"/>
          <p:cNvSpPr/>
          <p:nvPr/>
        </p:nvSpPr>
        <p:spPr>
          <a:xfrm>
            <a:off x="1033325" y="3732784"/>
            <a:ext cx="7521677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ummy Text"/>
          <p:cNvGrpSpPr>
            <a:grpSpLocks noChangeAspect="1"/>
          </p:cNvGrpSpPr>
          <p:nvPr/>
        </p:nvGrpSpPr>
        <p:grpSpPr>
          <a:xfrm>
            <a:off x="1184364" y="3927070"/>
            <a:ext cx="7193659" cy="1318439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779606" y="3028061"/>
            <a:ext cx="625537" cy="212366"/>
            <a:chOff x="554563" y="2592239"/>
            <a:chExt cx="625537" cy="212366"/>
          </a:xfrm>
        </p:grpSpPr>
        <p:sp>
          <p:nvSpPr>
            <p:cNvPr id="39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686119" y="2592239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동의함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579417" y="3028061"/>
            <a:ext cx="740954" cy="212366"/>
            <a:chOff x="554563" y="2592239"/>
            <a:chExt cx="740954" cy="212366"/>
          </a:xfrm>
        </p:grpSpPr>
        <p:sp>
          <p:nvSpPr>
            <p:cNvPr id="43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동의안함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851667" y="5457029"/>
            <a:ext cx="625537" cy="212366"/>
            <a:chOff x="554563" y="2592239"/>
            <a:chExt cx="625537" cy="212366"/>
          </a:xfrm>
        </p:grpSpPr>
        <p:sp>
          <p:nvSpPr>
            <p:cNvPr id="47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686119" y="2592239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동의함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651478" y="5457029"/>
            <a:ext cx="740954" cy="212366"/>
            <a:chOff x="554563" y="2592239"/>
            <a:chExt cx="740954" cy="212366"/>
          </a:xfrm>
        </p:grpSpPr>
        <p:sp>
          <p:nvSpPr>
            <p:cNvPr id="51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동의안함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2433" y="145898"/>
            <a:ext cx="25672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srgbClr val="595959"/>
                </a:solidFill>
                <a:latin typeface="HY강B" pitchFamily="18" charset="-127"/>
                <a:ea typeface="HY강B" pitchFamily="18" charset="-127"/>
              </a:rPr>
              <a:t>회원정보입력</a:t>
            </a:r>
            <a:endParaRPr lang="ko-KR" altLang="en-US" sz="2800" dirty="0">
              <a:solidFill>
                <a:srgbClr val="595959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화살표 연결선 3"/>
          <p:cNvCxnSpPr>
            <a:stCxn id="3" idx="3"/>
          </p:cNvCxnSpPr>
          <p:nvPr/>
        </p:nvCxnSpPr>
        <p:spPr>
          <a:xfrm flipV="1">
            <a:off x="2949676" y="397575"/>
            <a:ext cx="9195941" cy="9933"/>
          </a:xfrm>
          <a:prstGeom prst="straightConnector1">
            <a:avLst/>
          </a:prstGeom>
          <a:ln w="25400" cmpd="sng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nel"/>
          <p:cNvSpPr/>
          <p:nvPr/>
        </p:nvSpPr>
        <p:spPr>
          <a:xfrm>
            <a:off x="8932491" y="899532"/>
            <a:ext cx="2984526" cy="555096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20719" y="16164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이름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Text Box"/>
          <p:cNvSpPr/>
          <p:nvPr/>
        </p:nvSpPr>
        <p:spPr>
          <a:xfrm>
            <a:off x="2803895" y="164982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41183" y="1995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생년월일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803895" y="202836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30951" y="23803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아이디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803895" y="241367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41183" y="27519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비밀번호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Text Box"/>
          <p:cNvSpPr/>
          <p:nvPr/>
        </p:nvSpPr>
        <p:spPr>
          <a:xfrm>
            <a:off x="2803895" y="278530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61647" y="311838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비밀번호확인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2803895" y="315172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51415" y="34703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핸드폰번호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Text Box"/>
          <p:cNvSpPr/>
          <p:nvPr/>
        </p:nvSpPr>
        <p:spPr>
          <a:xfrm>
            <a:off x="2803895" y="350369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2735836" y="4532629"/>
            <a:ext cx="88564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회원가입완료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30951" y="3808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이메일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 Box"/>
          <p:cNvSpPr/>
          <p:nvPr/>
        </p:nvSpPr>
        <p:spPr>
          <a:xfrm>
            <a:off x="2803895" y="3841978"/>
            <a:ext cx="16599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0569" y="377812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grpSp>
        <p:nvGrpSpPr>
          <p:cNvPr id="69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969468" y="3841968"/>
            <a:ext cx="1368150" cy="1139107"/>
            <a:chOff x="595686" y="1261242"/>
            <a:chExt cx="1368150" cy="1139107"/>
          </a:xfrm>
        </p:grpSpPr>
        <p:grpSp>
          <p:nvGrpSpPr>
            <p:cNvPr id="70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74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Drop-Down Box</a:t>
                </a:r>
              </a:p>
            </p:txBody>
          </p:sp>
          <p:sp>
            <p:nvSpPr>
              <p:cNvPr id="75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1" name="Drop-Down Menu"/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72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First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Third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Fourth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Fifth Item</a:t>
                </a:r>
              </a:p>
            </p:txBody>
          </p:sp>
          <p:sp>
            <p:nvSpPr>
              <p:cNvPr id="73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6" name="Text Box"/>
          <p:cNvSpPr/>
          <p:nvPr/>
        </p:nvSpPr>
        <p:spPr>
          <a:xfrm>
            <a:off x="6495906" y="3841968"/>
            <a:ext cx="16599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xSOz30qQ6eWwF3SODnxzWvImumd6J+W/Ge50cys79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1014</Words>
  <Application>Microsoft Office PowerPoint</Application>
  <PresentationFormat>사용자 지정</PresentationFormat>
  <Paragraphs>599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hi</cp:lastModifiedBy>
  <cp:revision>120</cp:revision>
  <dcterms:created xsi:type="dcterms:W3CDTF">2015-03-11T15:56:36Z</dcterms:created>
  <dcterms:modified xsi:type="dcterms:W3CDTF">2017-05-29T02:42:36Z</dcterms:modified>
</cp:coreProperties>
</file>