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4FB8-F712-400F-B27F-C972A59B1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10AC3-281D-4BC1-8599-BFAADDC53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2EFA-228B-47D1-9B5F-4C011548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F084-8522-4D4F-B49C-BD7712B4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C3B6-F5C6-446D-898F-EF7BCB2B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460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636C-23AC-4296-8FC6-81B9392B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3D7A1-89CD-4583-895F-F7C3BE81E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3FFF-98BD-43F4-ABD3-601E8188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1801-E04B-4D0D-8B85-2D27F0DC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AD11-945B-4580-A838-B7DA24EB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06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1444C-25E5-47BD-AA3B-99068CF7B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BD5AF-4DE5-46A8-9323-C78414B9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BE79-CABB-402F-B9E1-97567870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001C2-378A-41EC-8525-43672F05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98B62-9B90-400F-8891-CB403FC3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247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6854-F03B-4A58-A504-FE0E9DE7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F30F-639E-4650-9584-B9F2EDE4B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B131-6812-41EF-97E1-600E6846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1BBF-B0AB-4D68-A517-5AE96089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CC8B-1072-4D95-B33C-FD9E4ED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0000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F529-9AAC-4FD6-8F98-4C885DD6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ADD3-BABC-4065-B937-8F680E779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BBE4-89EC-4649-B8DD-C00C460D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80E3-82DA-461B-A1AD-C08BE5EC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B3826-C1C9-4683-A37A-BB56F491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511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BD27-95CD-476D-B5EF-7986FA15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8217-2B68-4B8E-80D6-7D4B40CE0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C4EBE-812D-4AFA-A3AA-D8D07EBD1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ADF61-18F1-4F42-ABB9-E04828E0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5DA00-D34F-4376-9DBB-3EF1BDAC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EE8E2-6D51-4C0A-B6A6-12C0A969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287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7904-A1EB-4908-8558-A485AD4E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2CFA8-4F24-454F-8848-75C84A45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4E87F-80D4-42C8-9AC6-358A9A20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F2084-C3CC-4ACA-95B0-2D73D7B48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E2BE4-3BDC-4473-A352-286EAA0DE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CD545-5875-4A7A-9C86-18D46A9B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FB257-11AB-4C5F-A8AD-69E2D314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22CA6-76B1-4A2B-BEE8-05666D06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327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11D4-773A-41C2-9ED1-D3FC782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14F2E-AC1D-485D-8093-BA48DDA6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6F96D-F90E-464A-ADB0-034BC3CB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A4CB9-B39F-4673-B86E-AFC590EA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014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0E778-0F2E-4BD2-B35E-80258F58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1AAD4-F8E8-45A7-BC43-33110D86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288C1-E14E-460C-813B-1BB0D3E7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418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49D2-BE5C-4328-8DC6-6061FFA3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26191-87BE-40F0-B9CC-AAD85631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96E8A-355C-4083-A0CC-B0BDA3A97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E9CF-CB97-49A4-88B3-F8473A50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55C07-3941-4D80-BF0A-74316B49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8F6D9-9D37-4D8C-9A6F-D41F7030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521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CB1F-C252-4766-A1F7-5B3E2A61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42673-7449-4F4A-8C3E-A414F1180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CFBE7-8293-4075-A3F2-52CA9DE26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D91A-B466-487A-AA49-FD175FEA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09AB-E68B-4256-B94A-1AB5F6A7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599A-0823-4564-B921-BAB14D62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81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9F552-B718-4A10-BCFF-FA7E659D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1041-7C8F-4F9A-AEB6-7BA06293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41002-A94A-429A-A540-F9A57706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5FE20-1C90-4DE2-8B99-F8D5D099B6C3}" type="datetimeFigureOut">
              <a:rPr lang="en-MY" smtClean="0"/>
              <a:t>11/7/2021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3314-2F4D-4180-81CA-D5F1F4631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E917B-94AB-478B-BAD9-A7D1C22FC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3837-9611-4DC8-B388-35C2047DACC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021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6A7747-9DB7-4EE5-AA5D-66C23C233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"/>
          <a:stretch/>
        </p:blipFill>
        <p:spPr>
          <a:xfrm>
            <a:off x="2254748" y="323490"/>
            <a:ext cx="2582492" cy="51844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BA014-CED1-490E-8DF1-E0C80736D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"/>
          <a:stretch/>
        </p:blipFill>
        <p:spPr>
          <a:xfrm>
            <a:off x="4986825" y="327803"/>
            <a:ext cx="2582492" cy="51844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0CC25-BE87-407E-B822-793876840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5"/>
          <a:stretch/>
        </p:blipFill>
        <p:spPr>
          <a:xfrm>
            <a:off x="7718902" y="323490"/>
            <a:ext cx="2582492" cy="51844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C0208-CCD7-400A-B4AA-3239CA76B6DA}"/>
              </a:ext>
            </a:extLst>
          </p:cNvPr>
          <p:cNvSpPr/>
          <p:nvPr/>
        </p:nvSpPr>
        <p:spPr>
          <a:xfrm>
            <a:off x="2277374" y="4822166"/>
            <a:ext cx="2018581" cy="36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C9A35-CA94-450D-9F21-848D57155CE9}"/>
              </a:ext>
            </a:extLst>
          </p:cNvPr>
          <p:cNvSpPr/>
          <p:nvPr/>
        </p:nvSpPr>
        <p:spPr>
          <a:xfrm>
            <a:off x="5850574" y="3469258"/>
            <a:ext cx="1645782" cy="362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DEC8-49C8-4FC7-ADB9-F1535521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4" name="Screen Recording 13">
            <a:hlinkClick r:id="" action="ppaction://media"/>
            <a:extLst>
              <a:ext uri="{FF2B5EF4-FFF2-40B4-BE49-F238E27FC236}">
                <a16:creationId xmlns:a16="http://schemas.microsoft.com/office/drawing/2014/main" id="{9CEAEFB5-D91A-4EDD-8E70-7D943D9A43F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45439" y="925527"/>
            <a:ext cx="7138508" cy="4850434"/>
          </a:xfrm>
        </p:spPr>
      </p:pic>
    </p:spTree>
    <p:extLst>
      <p:ext uri="{BB962C8B-B14F-4D97-AF65-F5344CB8AC3E}">
        <p14:creationId xmlns:p14="http://schemas.microsoft.com/office/powerpoint/2010/main" val="6736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4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7476-7774-49D9-858D-05B0C283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EB0E-9C2D-495D-9B71-6B55F5853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D4878-535E-4EDE-ABFD-3D526F134C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57" t="29817" r="21321" b="18049"/>
          <a:stretch/>
        </p:blipFill>
        <p:spPr>
          <a:xfrm>
            <a:off x="3183147" y="776377"/>
            <a:ext cx="5391510" cy="35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295E08-B11E-4403-9BA2-16BD512B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024" y="1187540"/>
            <a:ext cx="4712247" cy="395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F27A2-0016-4F5E-BF3A-31CB619C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126" y="1187540"/>
            <a:ext cx="4846051" cy="39559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6A0EB9-950E-4483-B08C-8F6A8378E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84389" y="1187540"/>
            <a:ext cx="5804884" cy="39559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7D31A5-BAD8-45F4-9A5F-6EB30D878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95" y="1593849"/>
            <a:ext cx="1734205" cy="976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C0BB2B-7B62-4AC1-8562-3940CB9ABCDA}"/>
              </a:ext>
            </a:extLst>
          </p:cNvPr>
          <p:cNvSpPr/>
          <p:nvPr/>
        </p:nvSpPr>
        <p:spPr>
          <a:xfrm>
            <a:off x="1334770" y="1432560"/>
            <a:ext cx="204470" cy="1841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23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816F-FE17-44C7-B6F8-16A4BF6F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8DB0-C6FF-43A1-B6CD-470D0F11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2C071-E386-4DC4-A1FF-0598F082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1" y="875528"/>
            <a:ext cx="5884977" cy="5106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98CFA-EE82-4710-A121-4F06C151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22" y="875528"/>
            <a:ext cx="5884978" cy="51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C0D3-56D7-4557-A763-17D6326B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229E-420E-4C54-9C86-3B2B5138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1408CA-FB2B-4E31-BFB3-ADA8DF1752D0}"/>
              </a:ext>
            </a:extLst>
          </p:cNvPr>
          <p:cNvGrpSpPr/>
          <p:nvPr/>
        </p:nvGrpSpPr>
        <p:grpSpPr>
          <a:xfrm>
            <a:off x="222804" y="876300"/>
            <a:ext cx="11576461" cy="4972050"/>
            <a:chOff x="-998652" y="0"/>
            <a:chExt cx="15967533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41CA9A-3B42-4250-9E03-54326DE51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6077" y="0"/>
              <a:ext cx="7902804" cy="6858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E5D42A-BED0-44C0-B394-5EB55ACFB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98652" y="0"/>
              <a:ext cx="7902804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251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8C3D0F-E217-4987-9115-A1572256A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"/>
          <a:stretch/>
        </p:blipFill>
        <p:spPr>
          <a:xfrm>
            <a:off x="2366892" y="150962"/>
            <a:ext cx="3248526" cy="6556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1DE13-696B-4AE0-8120-7D142710F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3"/>
          <a:stretch/>
        </p:blipFill>
        <p:spPr>
          <a:xfrm>
            <a:off x="5791580" y="150962"/>
            <a:ext cx="3248526" cy="65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Widescreen</PresentationFormat>
  <Paragraphs>0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Lim</dc:creator>
  <cp:lastModifiedBy>John Lim</cp:lastModifiedBy>
  <cp:revision>6</cp:revision>
  <dcterms:created xsi:type="dcterms:W3CDTF">2021-07-11T02:08:32Z</dcterms:created>
  <dcterms:modified xsi:type="dcterms:W3CDTF">2021-07-11T04:33:28Z</dcterms:modified>
</cp:coreProperties>
</file>