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225E4-3321-4372-FB05-10DDA5E82D47}" v="168" dt="2020-09-07T04:03:4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5" y="300038"/>
            <a:ext cx="3277810" cy="4099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1-1. </a:t>
            </a:r>
            <a:r>
              <a:rPr lang="ko-KR" altLang="en-US" dirty="0" err="1">
                <a:ea typeface="맑은 고딕"/>
              </a:rPr>
              <a:t>자전거_선그래프</a:t>
            </a:r>
            <a:endParaRPr lang="ko-KR" alt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E581-B540-40B4-9BA4-CA8C9811F4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2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9E7FF5C-734B-486C-9CE9-7A356E50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58" y="708847"/>
            <a:ext cx="10665580" cy="61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5" y="300038"/>
            <a:ext cx="3277810" cy="4099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1-2. </a:t>
            </a:r>
            <a:r>
              <a:rPr lang="ko-KR" altLang="en-US" dirty="0">
                <a:ea typeface="맑은 고딕"/>
              </a:rPr>
              <a:t>자전거_bar그래프</a:t>
            </a:r>
            <a:endParaRPr lang="ko-KR" alt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E581-B540-40B4-9BA4-CA8C9811F4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81BBF-4DE4-4073-B4DF-D20B0C5F6981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8" name="그림 8" descr="오르간이(가) 표시된 사진&#10;&#10;자동 생성된 설명">
            <a:extLst>
              <a:ext uri="{FF2B5EF4-FFF2-40B4-BE49-F238E27FC236}">
                <a16:creationId xmlns:a16="http://schemas.microsoft.com/office/drawing/2014/main" id="{E070CA2E-7270-4FF9-8061-F3E76705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3" y="602794"/>
            <a:ext cx="10629295" cy="62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5" y="300038"/>
            <a:ext cx="3277810" cy="4099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2-1. 홈트_선그래프</a:t>
            </a:r>
            <a:endParaRPr lang="ko-KR" alt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E581-B540-40B4-9BA4-CA8C9811F4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91A4F2D-4D5C-4225-94A9-B5B659C2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10" y="717413"/>
            <a:ext cx="10290628" cy="61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2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5" y="300038"/>
            <a:ext cx="3277810" cy="4099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2-3. 홈트_bar그래프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E581-B540-40B4-9BA4-CA8C9811F4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768E0C0B-2B29-40B1-8570-421757BB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67" y="711759"/>
            <a:ext cx="10435771" cy="61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7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5" y="300038"/>
            <a:ext cx="3277810" cy="4099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3-1. 캠핑_선그래프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E581-B540-40B4-9BA4-CA8C9811F4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2" name="그림 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E484076-2833-4958-9473-9DE3A456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86" y="706416"/>
            <a:ext cx="10484152" cy="61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5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95905" y="300038"/>
            <a:ext cx="3277810" cy="4099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3-2. 캠핑_선그래프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3E581-B540-40B4-9BA4-CA8C9811F41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2" name="그림 5" descr="담장이(가) 표시된 사진&#10;&#10;자동 생성된 설명">
            <a:extLst>
              <a:ext uri="{FF2B5EF4-FFF2-40B4-BE49-F238E27FC236}">
                <a16:creationId xmlns:a16="http://schemas.microsoft.com/office/drawing/2014/main" id="{7FD2628C-14A3-44B2-8F8C-4606C10A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91" y="709003"/>
            <a:ext cx="10750247" cy="61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6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82</cp:revision>
  <dcterms:created xsi:type="dcterms:W3CDTF">2020-09-07T03:01:01Z</dcterms:created>
  <dcterms:modified xsi:type="dcterms:W3CDTF">2020-09-07T04:04:13Z</dcterms:modified>
</cp:coreProperties>
</file>