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2AF8B-F1AA-4270-89BF-4C0890FADBBA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2223-F0EE-498F-8558-FD2A3434B4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Money log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FM : </a:t>
            </a:r>
            <a:r>
              <a:rPr lang="ko-KR" altLang="en-US" dirty="0" smtClean="0"/>
              <a:t>이윤영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Viewer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9349" y="1600200"/>
            <a:ext cx="28853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꺾인 연결선 5"/>
          <p:cNvCxnSpPr/>
          <p:nvPr/>
        </p:nvCxnSpPr>
        <p:spPr>
          <a:xfrm>
            <a:off x="1714480" y="2428868"/>
            <a:ext cx="135732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58" y="2071678"/>
            <a:ext cx="12858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해</a:t>
            </a:r>
            <a:r>
              <a:rPr lang="ko-KR" altLang="en-US" dirty="0"/>
              <a:t>당 </a:t>
            </a:r>
            <a:r>
              <a:rPr lang="ko-KR" altLang="en-US" dirty="0" smtClean="0"/>
              <a:t>이미지 선택하면 예</a:t>
            </a:r>
            <a:r>
              <a:rPr lang="ko-KR" altLang="en-US" dirty="0"/>
              <a:t>산 </a:t>
            </a:r>
            <a:r>
              <a:rPr lang="ko-KR" altLang="en-US" dirty="0" smtClean="0"/>
              <a:t>선택 가능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0" name="꺾인 연결선 9"/>
          <p:cNvCxnSpPr/>
          <p:nvPr/>
        </p:nvCxnSpPr>
        <p:spPr>
          <a:xfrm rot="10800000" flipV="1">
            <a:off x="6000760" y="4857760"/>
            <a:ext cx="1214446" cy="5000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5206" y="4714884"/>
            <a:ext cx="14287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지출 선택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53857" y="1600200"/>
            <a:ext cx="30362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 / Restore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8060" y="1600200"/>
            <a:ext cx="30078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Mail Export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0176" y="1600200"/>
            <a:ext cx="30236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Settings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4930" y="1600200"/>
            <a:ext cx="30141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</a:t>
            </a:r>
            <a:r>
              <a:rPr lang="ko-KR" altLang="en-US" dirty="0"/>
              <a:t>화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Mail Export / Backup</a:t>
            </a:r>
          </a:p>
          <a:p>
            <a:pPr>
              <a:buNone/>
            </a:pPr>
            <a:r>
              <a:rPr lang="en-US" altLang="ko-KR" dirty="0" smtClean="0"/>
              <a:t>  - mail </a:t>
            </a:r>
            <a:r>
              <a:rPr lang="ko-KR" altLang="en-US" dirty="0" err="1" smtClean="0"/>
              <a:t>전송시</a:t>
            </a:r>
            <a:r>
              <a:rPr lang="ko-KR" altLang="en-US" dirty="0" smtClean="0"/>
              <a:t> 엑셀</a:t>
            </a:r>
            <a:r>
              <a:rPr lang="ko-KR" altLang="en-US" dirty="0"/>
              <a:t>로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지출 순위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평균 지출액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 </a:t>
            </a:r>
            <a:r>
              <a:rPr lang="ko-KR" altLang="en-US" dirty="0" smtClean="0"/>
              <a:t>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Easy Control </a:t>
            </a:r>
          </a:p>
          <a:p>
            <a:pPr>
              <a:buNone/>
            </a:pPr>
            <a:r>
              <a:rPr lang="en-US" altLang="ko-KR" dirty="0" smtClean="0"/>
              <a:t>	- depth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넘지 않음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로 구성되어져 사용에 무리가 없음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 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 수입에 대한 항목 누락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지출에 관한 부분은 있으나 수입에 관한 부분은 부족함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Money log</vt:lpstr>
      <vt:lpstr>Main Viewer</vt:lpstr>
      <vt:lpstr>Category</vt:lpstr>
      <vt:lpstr>Backup / Restore</vt:lpstr>
      <vt:lpstr>Mail Export</vt:lpstr>
      <vt:lpstr>Settings</vt:lpstr>
      <vt:lpstr>특화 기능</vt:lpstr>
      <vt:lpstr>장  점</vt:lpstr>
      <vt:lpstr>단  점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log</dc:title>
  <dc:creator>snoopy</dc:creator>
  <cp:lastModifiedBy>snoopy</cp:lastModifiedBy>
  <cp:revision>3</cp:revision>
  <dcterms:created xsi:type="dcterms:W3CDTF">2010-06-22T05:32:14Z</dcterms:created>
  <dcterms:modified xsi:type="dcterms:W3CDTF">2010-06-22T05:45:49Z</dcterms:modified>
</cp:coreProperties>
</file>