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4" autoAdjust="0"/>
  </p:normalViewPr>
  <p:slideViewPr>
    <p:cSldViewPr>
      <p:cViewPr varScale="1">
        <p:scale>
          <a:sx n="91" d="100"/>
          <a:sy n="91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953F1-6778-4998-82D8-3D8E4013519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C692-9E70-47D1-A2E7-7B1504704C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주기능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200" dirty="0" err="1" smtClean="0">
                <a:solidFill>
                  <a:schemeClr val="tx1"/>
                </a:solidFill>
              </a:rPr>
              <a:t>ㅁ월별</a:t>
            </a:r>
            <a:r>
              <a:rPr lang="ko-KR" altLang="en-US" sz="1200" dirty="0" smtClean="0">
                <a:solidFill>
                  <a:schemeClr val="tx1"/>
                </a:solidFill>
              </a:rPr>
              <a:t> 소비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dirty="0" smtClean="0">
                <a:solidFill>
                  <a:schemeClr val="tx1"/>
                </a:solidFill>
              </a:rPr>
              <a:t>로 보여줌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항목별로 분류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지출처로</a:t>
            </a:r>
            <a:r>
              <a:rPr lang="ko-KR" altLang="en-US" sz="1200" dirty="0" smtClean="0">
                <a:solidFill>
                  <a:schemeClr val="tx1"/>
                </a:solidFill>
              </a:rPr>
              <a:t> 분류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사용자가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직접입력하는</a:t>
            </a:r>
            <a:r>
              <a:rPr lang="ko-KR" altLang="en-US" sz="1200" dirty="0" smtClean="0">
                <a:solidFill>
                  <a:schemeClr val="tx1"/>
                </a:solidFill>
              </a:rPr>
              <a:t> 가변적이라 내용을 입력하지 않은 </a:t>
            </a:r>
            <a:r>
              <a:rPr lang="en-US" altLang="ko-KR" sz="1200" dirty="0" smtClean="0">
                <a:solidFill>
                  <a:schemeClr val="tx1"/>
                </a:solidFill>
              </a:rPr>
              <a:t>"</a:t>
            </a:r>
            <a:r>
              <a:rPr lang="ko-KR" altLang="en-US" sz="1200" dirty="0" smtClean="0">
                <a:solidFill>
                  <a:schemeClr val="tx1"/>
                </a:solidFill>
              </a:rPr>
              <a:t>없음</a:t>
            </a:r>
            <a:r>
              <a:rPr lang="en-US" altLang="ko-KR" sz="1200" dirty="0" smtClean="0">
                <a:solidFill>
                  <a:schemeClr val="tx1"/>
                </a:solidFill>
              </a:rPr>
              <a:t>" </a:t>
            </a:r>
            <a:r>
              <a:rPr lang="ko-KR" altLang="en-US" sz="1200" dirty="0" smtClean="0">
                <a:solidFill>
                  <a:schemeClr val="tx1"/>
                </a:solidFill>
              </a:rPr>
              <a:t>으로 분류가 됨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X -&gt;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다른것으로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대체하는것이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좋을듯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지불수단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로 분류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C692-9E70-47D1-A2E7-7B1504704C4F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주기능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200" dirty="0" err="1" smtClean="0">
                <a:solidFill>
                  <a:schemeClr val="tx1"/>
                </a:solidFill>
              </a:rPr>
              <a:t>ㅁ리포트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표시할 내용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지출처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일일사용금액</a:t>
            </a:r>
            <a:r>
              <a:rPr lang="ko-KR" altLang="en-US" sz="1200" dirty="0" smtClean="0">
                <a:solidFill>
                  <a:schemeClr val="tx1"/>
                </a:solidFill>
              </a:rPr>
              <a:t> 등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으로 정렬하여 막대그래프나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파이형으로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보여줌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소항목으로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정렬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비교할 항목이 없이 그냥 보여줌</a:t>
            </a:r>
            <a:r>
              <a:rPr lang="en-US" altLang="ko-KR" sz="1200" dirty="0" smtClean="0">
                <a:solidFill>
                  <a:schemeClr val="tx1"/>
                </a:solidFill>
              </a:rPr>
              <a:t>)X 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불필요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C692-9E70-47D1-A2E7-7B1504704C4F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주기능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200" dirty="0" err="1" smtClean="0">
                <a:solidFill>
                  <a:schemeClr val="tx1"/>
                </a:solidFill>
              </a:rPr>
              <a:t>ㅁ새로운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금액 사용시 입력되는 부분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업무</a:t>
            </a:r>
            <a:r>
              <a:rPr lang="en-US" altLang="ko-KR" sz="1200" dirty="0" smtClean="0">
                <a:solidFill>
                  <a:schemeClr val="tx1"/>
                </a:solidFill>
              </a:rPr>
              <a:t>), </a:t>
            </a:r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가정용품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교통 등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C692-9E70-47D1-A2E7-7B1504704C4F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C692-9E70-47D1-A2E7-7B1504704C4F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하나 </a:t>
            </a:r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머니</a:t>
            </a:r>
            <a:endParaRPr lang="en-US" altLang="ko-KR" sz="1200" baseline="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200" baseline="0" dirty="0" smtClean="0">
                <a:solidFill>
                  <a:schemeClr val="tx1"/>
                </a:solidFill>
              </a:rPr>
              <a:t>메인 화면</a:t>
            </a:r>
            <a:endParaRPr lang="en-US" altLang="ko-KR" sz="1200" baseline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200" baseline="0" dirty="0" smtClean="0">
                <a:solidFill>
                  <a:schemeClr val="tx1"/>
                </a:solidFill>
              </a:rPr>
              <a:t>-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총수입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/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총지출 금액 표시</a:t>
            </a:r>
            <a:endParaRPr lang="en-US" altLang="ko-KR" sz="1200" baseline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200" baseline="0" dirty="0" smtClean="0">
                <a:solidFill>
                  <a:schemeClr val="tx1"/>
                </a:solidFill>
              </a:rPr>
              <a:t>-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이달 수입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이월금액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오늘 의 지출총액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잔액 등 표시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(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위 상단 메뉴를 선택해야 만 </a:t>
            </a:r>
            <a:r>
              <a:rPr lang="ko-KR" altLang="en-US" sz="1200" baseline="0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 있음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baseline="0" dirty="0" smtClean="0">
                <a:solidFill>
                  <a:srgbClr val="FF0000"/>
                </a:solidFill>
              </a:rPr>
              <a:t>오늘의 지출 총액은 메뉴 이동 없이 메인 화면에 보였으면 함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C692-9E70-47D1-A2E7-7B1504704C4F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주기능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200" dirty="0" err="1" smtClean="0">
                <a:solidFill>
                  <a:schemeClr val="tx1"/>
                </a:solidFill>
              </a:rPr>
              <a:t>ㅁ수입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메뉴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자주 쓰는 수입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지출 메뉴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baseline="0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추천</a:t>
            </a:r>
            <a:r>
              <a:rPr lang="en-US" altLang="ko-KR" sz="1200" b="1" baseline="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Tx/>
              <a:buNone/>
            </a:pPr>
            <a:r>
              <a:rPr lang="en-US" altLang="ko-KR" sz="1200" b="1" baseline="0" dirty="0" smtClean="0">
                <a:solidFill>
                  <a:schemeClr val="tx1"/>
                </a:solidFill>
              </a:rPr>
              <a:t>-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지출에서 지불 수단 카드 사별로 선택할 수 있음 </a:t>
            </a:r>
            <a:r>
              <a:rPr lang="en-US" altLang="ko-KR" sz="1200" b="1" baseline="0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추천</a:t>
            </a:r>
            <a:r>
              <a:rPr lang="en-US" altLang="ko-KR" sz="1200" b="1" baseline="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C692-9E70-47D1-A2E7-7B1504704C4F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주기능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200" dirty="0" err="1" smtClean="0">
                <a:solidFill>
                  <a:schemeClr val="tx1"/>
                </a:solidFill>
              </a:rPr>
              <a:t>ㅁ자산</a:t>
            </a:r>
            <a:r>
              <a:rPr lang="ko-KR" altLang="en-US" sz="1200" dirty="0" smtClean="0">
                <a:solidFill>
                  <a:schemeClr val="tx1"/>
                </a:solidFill>
              </a:rPr>
              <a:t> 메뉴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200" b="1" dirty="0" smtClean="0">
                <a:solidFill>
                  <a:schemeClr val="tx1"/>
                </a:solidFill>
              </a:rPr>
              <a:t>-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각각의 파이를 터치하면 해당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상세 금액을 </a:t>
            </a:r>
            <a:r>
              <a:rPr lang="ko-KR" altLang="en-US" sz="1200" b="1" baseline="0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 있음</a:t>
            </a:r>
            <a:r>
              <a:rPr lang="en-US" altLang="ko-KR" sz="1200" b="1" baseline="0" dirty="0" smtClean="0">
                <a:solidFill>
                  <a:schemeClr val="tx1"/>
                </a:solidFill>
              </a:rPr>
              <a:t>.(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추천</a:t>
            </a:r>
            <a:r>
              <a:rPr lang="en-US" altLang="ko-KR" sz="1200" b="1" baseline="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1200" b="1" baseline="0" dirty="0" smtClean="0">
                <a:solidFill>
                  <a:schemeClr val="tx1"/>
                </a:solidFill>
              </a:rPr>
              <a:t>-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단점</a:t>
            </a:r>
            <a:r>
              <a:rPr lang="en-US" altLang="ko-KR" sz="1200" b="1" baseline="0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주식 </a:t>
            </a:r>
            <a:r>
              <a:rPr lang="ko-KR" altLang="en-US" sz="1200" b="1" baseline="0" dirty="0" err="1" smtClean="0">
                <a:solidFill>
                  <a:schemeClr val="tx1"/>
                </a:solidFill>
              </a:rPr>
              <a:t>시세등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 시세 변동이 </a:t>
            </a:r>
            <a:r>
              <a:rPr lang="ko-KR" altLang="en-US" sz="1200" b="1" baseline="0" dirty="0" err="1" smtClean="0">
                <a:solidFill>
                  <a:schemeClr val="tx1"/>
                </a:solidFill>
              </a:rPr>
              <a:t>있을때</a:t>
            </a:r>
            <a:r>
              <a:rPr lang="ko-KR" altLang="en-US" sz="1200" b="1" baseline="0" dirty="0" smtClean="0">
                <a:solidFill>
                  <a:schemeClr val="tx1"/>
                </a:solidFill>
              </a:rPr>
              <a:t> 일일이 넣어 줘야 함</a:t>
            </a:r>
            <a:r>
              <a:rPr lang="en-US" altLang="ko-KR" sz="1200" b="1" baseline="0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C692-9E70-47D1-A2E7-7B1504704C4F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주기능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200" dirty="0" err="1" smtClean="0">
                <a:solidFill>
                  <a:schemeClr val="tx1"/>
                </a:solidFill>
              </a:rPr>
              <a:t>ㅁ리포트</a:t>
            </a:r>
            <a:r>
              <a:rPr lang="ko-KR" altLang="en-US" sz="1200" dirty="0" smtClean="0">
                <a:solidFill>
                  <a:schemeClr val="tx1"/>
                </a:solidFill>
              </a:rPr>
              <a:t> 메뉴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분류별로</a:t>
            </a:r>
            <a:r>
              <a:rPr lang="ko-KR" altLang="en-US" sz="1200" dirty="0" smtClean="0">
                <a:solidFill>
                  <a:schemeClr val="tx1"/>
                </a:solidFill>
              </a:rPr>
              <a:t> 비교 하는 메뉴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ko-KR" altLang="en-US" dirty="0" smtClean="0"/>
              <a:t>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변동 내역 메뉴에서는 이전달과 비교 하여 보여줌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C692-9E70-47D1-A2E7-7B1504704C4F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C692-9E70-47D1-A2E7-7B1504704C4F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113D-8FC7-4052-9F92-838B2F465B56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35D8F-74F3-4937-B7C5-9170BE76AD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/>
              <a:t>iXpenset</a:t>
            </a:r>
            <a:endParaRPr lang="ko-KR" altLang="en-US" dirty="0"/>
          </a:p>
        </p:txBody>
      </p:sp>
      <p:pic>
        <p:nvPicPr>
          <p:cNvPr id="1026" name="Picture 2" descr="C:\Documents and Settings\wskim\바탕 화면\안드로이드app 개발\ipod 가계부 비교\iXpenset\사진 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556792"/>
            <a:ext cx="3048000" cy="45720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08" y="1556792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하나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머니 리뷰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294870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endParaRPr lang="ko-KR" altLang="en-US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표시 가능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오늘의 지출금액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깔끔한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천원 단위 표시자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 구분함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endParaRPr lang="ko-KR" altLang="en-US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불필요한 메뉴 존재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스케줄러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계산기</a:t>
            </a:r>
            <a:r>
              <a:rPr lang="en-US" altLang="ko-KR" dirty="0"/>
              <a:t> </a:t>
            </a:r>
            <a:r>
              <a:rPr lang="ko-KR" altLang="en-US" dirty="0" smtClean="0"/>
              <a:t>메뉴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이전 화면 사라짐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iXpenset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월별 메뉴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8520" y="1953344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6168" y="1953344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04520" y="1953344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iXpenset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리포</a:t>
            </a:r>
            <a:r>
              <a:rPr lang="ko-KR" altLang="en-US" dirty="0"/>
              <a:t>트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4160" y="1628800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iXpenset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</a:t>
            </a:r>
            <a:r>
              <a:rPr lang="ko-KR" altLang="en-US" dirty="0"/>
              <a:t>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pic>
        <p:nvPicPr>
          <p:cNvPr id="5122" name="Picture 2" descr="C:\Documents and Settings\wskim\바탕 화면\안드로이드app 개발\ipod 가계부 비교\iXpenset\사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824" y="1556792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iXpenset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204863"/>
            <a:ext cx="7416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세부 예산 편성 가능 </a:t>
            </a:r>
            <a:r>
              <a:rPr lang="en-US" altLang="ko-KR" dirty="0"/>
              <a:t>(</a:t>
            </a:r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교통 등등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일일 지출 평균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지출 횟수</a:t>
            </a:r>
          </a:p>
          <a:p>
            <a:endParaRPr lang="ko-KR" altLang="en-US" dirty="0"/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endParaRPr lang="ko-KR" altLang="en-US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비슷한 메뉴 구성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항목들로 분류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동일한 메뉴가 따로 존재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이질감 있는 항목 </a:t>
            </a:r>
            <a:r>
              <a:rPr lang="en-US" altLang="ko-KR" dirty="0"/>
              <a:t>icon</a:t>
            </a:r>
            <a:r>
              <a:rPr lang="ko-KR" altLang="en-US" dirty="0"/>
              <a:t>사용 </a:t>
            </a:r>
            <a:r>
              <a:rPr lang="en-US" altLang="ko-KR" dirty="0"/>
              <a:t>UI </a:t>
            </a:r>
            <a:r>
              <a:rPr lang="ko-KR" altLang="en-US" dirty="0" smtClean="0"/>
              <a:t>떨어짐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천원 단위 표시자</a:t>
            </a:r>
            <a:r>
              <a:rPr lang="en-US" altLang="ko-KR" dirty="0" smtClean="0"/>
              <a:t>(,)</a:t>
            </a:r>
            <a:r>
              <a:rPr lang="ko-KR" altLang="en-US" dirty="0" smtClean="0"/>
              <a:t>가 없음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하나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머니</a:t>
            </a:r>
            <a:endParaRPr lang="ko-KR" altLang="en-US" dirty="0"/>
          </a:p>
        </p:txBody>
      </p:sp>
      <p:pic>
        <p:nvPicPr>
          <p:cNvPr id="7170" name="Picture 2" descr="C:\Documents and Settings\wskim\바탕 화면\안드로이드app 개발\ipod 가계부 비교\사진 0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593304"/>
            <a:ext cx="3048001" cy="4572000"/>
          </a:xfrm>
          <a:prstGeom prst="rect">
            <a:avLst/>
          </a:prstGeom>
          <a:noFill/>
        </p:spPr>
      </p:pic>
      <p:pic>
        <p:nvPicPr>
          <p:cNvPr id="7171" name="Picture 3" descr="C:\Documents and Settings\wskim\바탕 화면\안드로이드app 개발\ipod 가계부 비교\사진 02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1593304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하나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머니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메뉴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032" y="1556792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9592" y="1556792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하나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머니 자산 메뉴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5816" y="1737320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하나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머니 리포트 메뉴</a:t>
            </a:r>
            <a:endParaRPr lang="ko-KR" altLang="en-US" dirty="0"/>
          </a:p>
        </p:txBody>
      </p:sp>
      <p:pic>
        <p:nvPicPr>
          <p:cNvPr id="9218" name="Picture 2" descr="C:\Documents and Settings\wskim\바탕 화면\안드로이드app 개발\ipod 가계부 비교\사진 03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832" y="1700808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364</Words>
  <Application>Microsoft Office PowerPoint</Application>
  <PresentationFormat>화면 슬라이드 쇼(4:3)</PresentationFormat>
  <Paragraphs>65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iXpenset</vt:lpstr>
      <vt:lpstr>iXpenset 월별 메뉴</vt:lpstr>
      <vt:lpstr>iXpenset 리포트 메뉴</vt:lpstr>
      <vt:lpstr>iXpenset 새로운 메뉴</vt:lpstr>
      <vt:lpstr>iXpenset 리뷰</vt:lpstr>
      <vt:lpstr>하나 N 머니</vt:lpstr>
      <vt:lpstr>하나 N 머니 수입/지출 메뉴</vt:lpstr>
      <vt:lpstr>하나 N 머니 자산 메뉴</vt:lpstr>
      <vt:lpstr>하나 N 머니 리포트 메뉴</vt:lpstr>
      <vt:lpstr>하나 N 머니 리뷰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iXpenset</dc:title>
  <dc:creator>일반</dc:creator>
  <cp:lastModifiedBy>일반</cp:lastModifiedBy>
  <cp:revision>10</cp:revision>
  <dcterms:created xsi:type="dcterms:W3CDTF">2010-06-22T04:42:16Z</dcterms:created>
  <dcterms:modified xsi:type="dcterms:W3CDTF">2010-06-22T05:47:01Z</dcterms:modified>
</cp:coreProperties>
</file>