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282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301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256" r:id="rId31"/>
    <p:sldId id="302" r:id="rId32"/>
    <p:sldId id="283" r:id="rId33"/>
    <p:sldId id="259" r:id="rId34"/>
    <p:sldId id="262" r:id="rId35"/>
    <p:sldId id="263" r:id="rId36"/>
    <p:sldId id="266" r:id="rId37"/>
    <p:sldId id="267" r:id="rId38"/>
    <p:sldId id="268" r:id="rId39"/>
    <p:sldId id="272" r:id="rId40"/>
    <p:sldId id="269" r:id="rId41"/>
    <p:sldId id="285" r:id="rId42"/>
    <p:sldId id="286" r:id="rId43"/>
    <p:sldId id="273" r:id="rId44"/>
    <p:sldId id="274" r:id="rId45"/>
    <p:sldId id="276" r:id="rId46"/>
    <p:sldId id="288" r:id="rId47"/>
    <p:sldId id="287" r:id="rId48"/>
    <p:sldId id="289" r:id="rId49"/>
    <p:sldId id="290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00" autoAdjust="0"/>
    <p:restoredTop sz="94660"/>
  </p:normalViewPr>
  <p:slideViewPr>
    <p:cSldViewPr>
      <p:cViewPr varScale="1">
        <p:scale>
          <a:sx n="106" d="100"/>
          <a:sy n="10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2"/>
          <c:y val="3.864707249947355E-2"/>
          <c:w val="0.64437890340535753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714488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현금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테그를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테그가</a:t>
            </a:r>
            <a:r>
              <a:rPr lang="ko-KR" altLang="en-US" dirty="0" smtClean="0">
                <a:solidFill>
                  <a:schemeClr val="bg1"/>
                </a:solidFill>
              </a:rPr>
              <a:t>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테크선택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1-2-6.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1-2-7.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28596" y="4500570"/>
                <a:ext cx="1000132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00166" y="4500570"/>
                <a:ext cx="1032874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28596" y="2928934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28596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43042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합산한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합산한 금액을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부채보기로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,567,000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2-1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총액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자산내역 등록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산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</a:t>
            </a:r>
            <a:r>
              <a:rPr lang="ko-KR" altLang="en-US" sz="1000" dirty="0" smtClean="0"/>
              <a:t>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융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</a:t>
            </a:r>
            <a:r>
              <a:rPr lang="ko-KR" altLang="en-US" sz="1000" dirty="0" smtClean="0"/>
              <a:t>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2-2-4.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부채내역 등록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</a:t>
            </a:r>
            <a:r>
              <a:rPr lang="ko-KR" altLang="en-US" sz="1200" dirty="0" smtClean="0">
                <a:solidFill>
                  <a:schemeClr val="tx1"/>
                </a:solidFill>
              </a:rPr>
              <a:t>융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</a:t>
            </a:r>
            <a:r>
              <a:rPr lang="ko-KR" altLang="en-US" sz="1200" dirty="0" smtClean="0">
                <a:solidFill>
                  <a:schemeClr val="tx1"/>
                </a:solidFill>
              </a:rPr>
              <a:t>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</a:t>
            </a:r>
            <a:r>
              <a:rPr lang="ko-KR" altLang="en-US" sz="1000" dirty="0" smtClean="0"/>
              <a:t>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2-3-3.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2-3-4.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부채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154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 3,500,000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3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5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6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0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571472" y="1490487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8662" y="150017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120" y="2133429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95120" y="2704933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54726" y="150017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" name="그룹 149"/>
          <p:cNvGrpSpPr/>
          <p:nvPr/>
        </p:nvGrpSpPr>
        <p:grpSpPr>
          <a:xfrm>
            <a:off x="571472" y="1500174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571472" y="2857496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4348" y="365486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48" y="32262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348" y="40834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571472" y="4929198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71600" y="1988840"/>
            <a:ext cx="2333059" cy="3640752"/>
            <a:chOff x="5292080" y="1988840"/>
            <a:chExt cx="2333059" cy="3640752"/>
          </a:xfrm>
        </p:grpSpPr>
        <p:grpSp>
          <p:nvGrpSpPr>
            <p:cNvPr id="89" name="그룹 80"/>
            <p:cNvGrpSpPr>
              <a:grpSpLocks noChangeAspect="1"/>
            </p:cNvGrpSpPr>
            <p:nvPr/>
          </p:nvGrpSpPr>
          <p:grpSpPr>
            <a:xfrm>
              <a:off x="5292080" y="1988841"/>
              <a:ext cx="2333059" cy="3640753"/>
              <a:chOff x="1259632" y="2555280"/>
              <a:chExt cx="1944216" cy="3033960"/>
            </a:xfrm>
          </p:grpSpPr>
          <p:sp>
            <p:nvSpPr>
              <p:cNvPr id="9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9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갈매기형 수장 10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갈매기형 수장 10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갈매기형 수장 10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7" name="차트 10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TextBox 10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11827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566027" y="2852936"/>
              <a:ext cx="160579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 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2596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71600" y="1988840"/>
            <a:ext cx="2333059" cy="3640752"/>
            <a:chOff x="10332640" y="2564904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0332640" y="2835682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0332640" y="5773608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0419050" y="3428028"/>
              <a:ext cx="2160240" cy="228004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0332640" y="2564904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516217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69781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876909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423345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2352335" y="5860018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0505462" y="3789041"/>
              <a:ext cx="1987418" cy="144204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55965" y="3074126"/>
              <a:ext cx="1123325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407620" y="3140086"/>
              <a:ext cx="1036915" cy="245387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51098" y="3456708"/>
              <a:ext cx="138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1869" y="3861048"/>
              <a:ext cx="181460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       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       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지하철  </a:t>
              </a:r>
              <a:r>
                <a:rPr lang="en-US" altLang="ko-KR" sz="1000" dirty="0" smtClean="0"/>
                <a:t>	       \1,500</a:t>
              </a:r>
            </a:p>
            <a:p>
              <a:r>
                <a:rPr lang="ko-KR" altLang="en-US" sz="700" dirty="0" smtClean="0"/>
                <a:t>교통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지하철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 \12,000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505459" y="5410160"/>
              <a:ext cx="1987421" cy="30186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  2010-06-30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1124728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1696592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15349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505970" y="2924944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043608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06" name="위쪽/아래쪽 화살표 10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위쪽/아래쪽 화살표 106"/>
          <p:cNvSpPr/>
          <p:nvPr/>
        </p:nvSpPr>
        <p:spPr>
          <a:xfrm>
            <a:off x="2051720" y="463503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80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47831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97425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2051720" y="465313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3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4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11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10" name="그룹 43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일별 사용 금액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512168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리포트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1331640" y="414908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31640" y="45574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분류별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사용내역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496509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신용카드사별 지출내역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 메인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5-1.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년간 월별 수입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지출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 dirty="0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093740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갈매기형 수장 61"/>
              <p:cNvSpPr/>
              <p:nvPr/>
            </p:nvSpPr>
            <p:spPr>
              <a:xfrm flipH="1">
                <a:off x="1288207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585788" y="2852936"/>
                <a:ext cx="1556337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 비교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19672" y="3789040"/>
                <a:ext cx="216024" cy="11753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5696" y="4005064"/>
                <a:ext cx="216024" cy="959346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6200000" flipH="1">
                <a:off x="810631" y="4382057"/>
                <a:ext cx="1186036" cy="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03648" y="4984601"/>
                <a:ext cx="1656184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03648" y="319543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+mj-lt"/>
                  </a:rPr>
                  <a:t>2010 </a:t>
                </a:r>
                <a:r>
                  <a:rPr lang="ko-KR" altLang="en-US" sz="1400" b="1" dirty="0" smtClean="0">
                    <a:latin typeface="+mj-lt"/>
                  </a:rPr>
                  <a:t>년</a:t>
                </a:r>
                <a:endParaRPr lang="ko-KR" altLang="en-US" sz="1400" b="1" dirty="0">
                  <a:latin typeface="+mj-lt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298492" y="2852936"/>
                <a:ext cx="288032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 flipH="1">
                <a:off x="133240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>
                <a:off x="1619672" y="3784848"/>
                <a:ext cx="216024" cy="216024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뺄셈 기호 74"/>
              <p:cNvSpPr/>
              <p:nvPr/>
            </p:nvSpPr>
            <p:spPr>
              <a:xfrm>
                <a:off x="1835696" y="3986014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5736" y="3861048"/>
                <a:ext cx="216024" cy="1103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11760" y="4221088"/>
                <a:ext cx="216024" cy="743322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>
                <a:off x="2195736" y="3882307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뺄셈 기호 78"/>
              <p:cNvSpPr/>
              <p:nvPr/>
            </p:nvSpPr>
            <p:spPr>
              <a:xfrm>
                <a:off x="2411760" y="4221088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71800" y="4005064"/>
                <a:ext cx="216024" cy="959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덧셈 기호 81"/>
              <p:cNvSpPr/>
              <p:nvPr/>
            </p:nvSpPr>
            <p:spPr>
              <a:xfrm>
                <a:off x="2771800" y="3999731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63105" y="501375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1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67744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2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71800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3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316543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1549819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2140692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892608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468672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39685" y="340339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총 수입</a:t>
                </a:r>
                <a:r>
                  <a:rPr lang="en-US" altLang="ko-KR" sz="900" dirty="0" smtClean="0"/>
                  <a:t>: \00,000,000</a:t>
                </a:r>
              </a:p>
              <a:p>
                <a:r>
                  <a:rPr lang="ko-KR" altLang="en-US" sz="900" dirty="0" smtClean="0"/>
                  <a:t>총 지출</a:t>
                </a:r>
                <a:r>
                  <a:rPr lang="en-US" altLang="ko-KR" sz="900" dirty="0" smtClean="0"/>
                  <a:t>: \00,000,000</a:t>
                </a:r>
                <a:endParaRPr lang="ko-KR" altLang="en-US" sz="900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547664" y="4725144"/>
              <a:ext cx="1814601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위쪽/아래쪽 화살표 83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12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83868" y="1988840"/>
            <a:ext cx="2333059" cy="3640752"/>
            <a:chOff x="2843808" y="1988840"/>
            <a:chExt cx="2333059" cy="3640752"/>
          </a:xfrm>
        </p:grpSpPr>
        <p:grpSp>
          <p:nvGrpSpPr>
            <p:cNvPr id="30" name="그룹 29"/>
            <p:cNvGrpSpPr/>
            <p:nvPr/>
          </p:nvGrpSpPr>
          <p:grpSpPr>
            <a:xfrm>
              <a:off x="2843808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31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갈매기형 수장 40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1620920" y="353540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음주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안하기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\-50,000</a:t>
                  </a: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1620920" y="3212976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억 만들기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\8,000,000</a:t>
                  </a: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오른쪽 화살표 4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620920" y="386369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담뱃값 줄이기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\10,500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2942975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005458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942975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05458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3922" y="355491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96405" y="380187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75440" y="3956602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29039" y="395660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2970110" y="4008494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12160" y="1988840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편의를 위한 입력 방안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패턴 분석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" name="직사각형 5"/>
          <p:cNvSpPr/>
          <p:nvPr/>
        </p:nvSpPr>
        <p:spPr>
          <a:xfrm>
            <a:off x="285748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1136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136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64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3264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62291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074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7488" y="2000240"/>
            <a:ext cx="345638" cy="345638"/>
            <a:chOff x="909434" y="2009927"/>
            <a:chExt cx="345638" cy="34563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983264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83264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위쪽 화살표 설명선 23"/>
          <p:cNvSpPr/>
          <p:nvPr/>
        </p:nvSpPr>
        <p:spPr>
          <a:xfrm>
            <a:off x="2857488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85"/>
          <p:cNvGrpSpPr/>
          <p:nvPr/>
        </p:nvGrpSpPr>
        <p:grpSpPr>
          <a:xfrm>
            <a:off x="4643438" y="3714752"/>
            <a:ext cx="500066" cy="428628"/>
            <a:chOff x="324098" y="6309320"/>
            <a:chExt cx="500066" cy="428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85"/>
          <p:cNvGrpSpPr/>
          <p:nvPr/>
        </p:nvGrpSpPr>
        <p:grpSpPr>
          <a:xfrm>
            <a:off x="4143372" y="3714752"/>
            <a:ext cx="500066" cy="428628"/>
            <a:chOff x="324098" y="6309320"/>
            <a:chExt cx="500066" cy="4286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000364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43306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43306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내역등록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</a:t>
            </a:r>
            <a:r>
              <a:rPr lang="ko-KR" altLang="en-US" sz="40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선택시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내역 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음성목록등록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9-5-1.GPS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위치등록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00364" y="2000240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9-5-2.GPS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9-6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문자인식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1-1-5.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2798</Words>
  <Application>Microsoft Office PowerPoint</Application>
  <PresentationFormat>화면 슬라이드 쇼(4:3)</PresentationFormat>
  <Paragraphs>1386</Paragraphs>
  <Slides>58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679</cp:revision>
  <dcterms:created xsi:type="dcterms:W3CDTF">2010-06-22T10:48:09Z</dcterms:created>
  <dcterms:modified xsi:type="dcterms:W3CDTF">2010-09-07T12:19:05Z</dcterms:modified>
</cp:coreProperties>
</file>