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8" r:id="rId5"/>
    <p:sldId id="258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0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5A4F-4E0F-4230-B4C6-ADDFC678F9EE}" type="datetimeFigureOut">
              <a:rPr lang="ko-KR" altLang="en-US" smtClean="0"/>
              <a:pPr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CD04-2369-4BAE-9407-2500D49A4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5A4F-4E0F-4230-B4C6-ADDFC678F9EE}" type="datetimeFigureOut">
              <a:rPr lang="ko-KR" altLang="en-US" smtClean="0"/>
              <a:pPr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CD04-2369-4BAE-9407-2500D49A4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5A4F-4E0F-4230-B4C6-ADDFC678F9EE}" type="datetimeFigureOut">
              <a:rPr lang="ko-KR" altLang="en-US" smtClean="0"/>
              <a:pPr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CD04-2369-4BAE-9407-2500D49A4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5A4F-4E0F-4230-B4C6-ADDFC678F9EE}" type="datetimeFigureOut">
              <a:rPr lang="ko-KR" altLang="en-US" smtClean="0"/>
              <a:pPr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CD04-2369-4BAE-9407-2500D49A4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5A4F-4E0F-4230-B4C6-ADDFC678F9EE}" type="datetimeFigureOut">
              <a:rPr lang="ko-KR" altLang="en-US" smtClean="0"/>
              <a:pPr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CD04-2369-4BAE-9407-2500D49A4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5A4F-4E0F-4230-B4C6-ADDFC678F9EE}" type="datetimeFigureOut">
              <a:rPr lang="ko-KR" altLang="en-US" smtClean="0"/>
              <a:pPr/>
              <a:t>2010-06-22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CD04-2369-4BAE-9407-2500D49A4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5A4F-4E0F-4230-B4C6-ADDFC678F9EE}" type="datetimeFigureOut">
              <a:rPr lang="ko-KR" altLang="en-US" smtClean="0"/>
              <a:pPr/>
              <a:t>2010-06-22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CD04-2369-4BAE-9407-2500D49A4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5A4F-4E0F-4230-B4C6-ADDFC678F9EE}" type="datetimeFigureOut">
              <a:rPr lang="ko-KR" altLang="en-US" smtClean="0"/>
              <a:pPr/>
              <a:t>2010-06-22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CD04-2369-4BAE-9407-2500D49A4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5A4F-4E0F-4230-B4C6-ADDFC678F9EE}" type="datetimeFigureOut">
              <a:rPr lang="ko-KR" altLang="en-US" smtClean="0"/>
              <a:pPr/>
              <a:t>2010-06-22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CD04-2369-4BAE-9407-2500D49A4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5A4F-4E0F-4230-B4C6-ADDFC678F9EE}" type="datetimeFigureOut">
              <a:rPr lang="ko-KR" altLang="en-US" smtClean="0"/>
              <a:pPr/>
              <a:t>2010-06-22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CD04-2369-4BAE-9407-2500D49A4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5A4F-4E0F-4230-B4C6-ADDFC678F9EE}" type="datetimeFigureOut">
              <a:rPr lang="ko-KR" altLang="en-US" smtClean="0"/>
              <a:pPr/>
              <a:t>2010-06-22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CD04-2369-4BAE-9407-2500D49A4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B5A4F-4E0F-4230-B4C6-ADDFC678F9EE}" type="datetimeFigureOut">
              <a:rPr lang="ko-KR" altLang="en-US" smtClean="0"/>
              <a:pPr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CD04-2369-4BAE-9407-2500D49A4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82700"/>
            <a:ext cx="8380413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Egg Money</a:t>
            </a:r>
            <a:endParaRPr lang="ko-KR" altLang="en-US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기능 분석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단점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844824"/>
            <a:ext cx="70567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altLang="ko-KR" sz="4000" dirty="0" smtClean="0">
                <a:solidFill>
                  <a:schemeClr val="bg1"/>
                </a:solidFill>
              </a:rPr>
              <a:t>4. </a:t>
            </a:r>
            <a:r>
              <a:rPr lang="ko-KR" altLang="en-US" sz="4000" dirty="0" smtClean="0">
                <a:solidFill>
                  <a:schemeClr val="bg1"/>
                </a:solidFill>
              </a:rPr>
              <a:t>완성도가 떨어진다</a:t>
            </a:r>
            <a:r>
              <a:rPr lang="en-US" altLang="ko-KR" sz="4000" dirty="0" smtClean="0">
                <a:solidFill>
                  <a:schemeClr val="bg1"/>
                </a:solidFill>
              </a:rPr>
              <a:t>.</a:t>
            </a:r>
          </a:p>
          <a:p>
            <a:pPr marL="742950" indent="-742950"/>
            <a:endParaRPr lang="en-US" altLang="ko-KR" sz="4000" dirty="0">
              <a:solidFill>
                <a:schemeClr val="bg1"/>
              </a:solidFill>
            </a:endParaRPr>
          </a:p>
          <a:p>
            <a:pPr marL="742950" indent="-742950"/>
            <a:r>
              <a:rPr lang="en-US" altLang="ko-KR" sz="4000" dirty="0" smtClean="0">
                <a:solidFill>
                  <a:schemeClr val="bg1"/>
                </a:solidFill>
              </a:rPr>
              <a:t>5. </a:t>
            </a:r>
            <a:r>
              <a:rPr lang="ko-KR" altLang="en-US" sz="4000" dirty="0" smtClean="0">
                <a:solidFill>
                  <a:schemeClr val="bg1"/>
                </a:solidFill>
              </a:rPr>
              <a:t>결제 문자지원이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안되는</a:t>
            </a:r>
            <a:r>
              <a:rPr lang="ko-KR" altLang="en-US" sz="4000" dirty="0" smtClean="0">
                <a:solidFill>
                  <a:schemeClr val="bg1"/>
                </a:solidFill>
              </a:rPr>
              <a:t> 경우가 있다</a:t>
            </a:r>
            <a:r>
              <a:rPr lang="en-US" altLang="ko-KR" sz="4000" dirty="0" smtClean="0">
                <a:solidFill>
                  <a:schemeClr val="bg1"/>
                </a:solidFill>
              </a:rPr>
              <a:t>.</a:t>
            </a:r>
          </a:p>
          <a:p>
            <a:pPr marL="742950" indent="-742950"/>
            <a:endParaRPr lang="en-US" altLang="ko-KR" sz="4000" dirty="0" smtClean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00570"/>
            <a:ext cx="8367713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특화된 기능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72816"/>
            <a:ext cx="600526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764704"/>
            <a:ext cx="146542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특화된 기능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6095211" cy="468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특화된 기능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2620236" cy="402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87824" y="1484784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ko-KR" altLang="en-US" sz="4000" dirty="0" smtClean="0">
                <a:solidFill>
                  <a:schemeClr val="bg1"/>
                </a:solidFill>
              </a:rPr>
              <a:t>예쁘거나 귀여운 </a:t>
            </a:r>
            <a:r>
              <a:rPr lang="en-US" altLang="ko-KR" sz="4000" dirty="0" smtClean="0">
                <a:solidFill>
                  <a:schemeClr val="bg1"/>
                </a:solidFill>
              </a:rPr>
              <a:t>UI</a:t>
            </a:r>
            <a:r>
              <a:rPr lang="ko-KR" altLang="en-US" sz="4000" dirty="0" smtClean="0">
                <a:solidFill>
                  <a:schemeClr val="bg1"/>
                </a:solidFill>
              </a:rPr>
              <a:t>를 선호하는 스타일</a:t>
            </a:r>
            <a:endParaRPr lang="en-US" altLang="ko-KR" sz="4000" dirty="0" smtClean="0">
              <a:solidFill>
                <a:schemeClr val="bg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799" y="3140968"/>
            <a:ext cx="633853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3861048"/>
            <a:ext cx="6336703" cy="60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주기능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554116"/>
            <a:ext cx="6224687" cy="461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주기능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6075853" cy="4530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주기능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6573" y="1700808"/>
            <a:ext cx="6117488" cy="467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132856"/>
            <a:ext cx="6749951" cy="297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단점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844824"/>
            <a:ext cx="7056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 smtClean="0">
                <a:solidFill>
                  <a:schemeClr val="bg1"/>
                </a:solidFill>
              </a:rPr>
              <a:t>수입을 기록할 수가 없다</a:t>
            </a:r>
            <a:endParaRPr lang="en-US" altLang="ko-KR" sz="4000" dirty="0" smtClean="0">
              <a:solidFill>
                <a:schemeClr val="bg1"/>
              </a:solidFill>
            </a:endParaRPr>
          </a:p>
          <a:p>
            <a:pPr marL="742950" indent="-742950">
              <a:buAutoNum type="arabicPeriod"/>
            </a:pPr>
            <a:endParaRPr lang="en-US" altLang="ko-KR" sz="4000" dirty="0" smtClean="0">
              <a:solidFill>
                <a:schemeClr val="bg1"/>
              </a:solidFill>
            </a:endParaRPr>
          </a:p>
          <a:p>
            <a:pPr marL="742950" indent="-742950">
              <a:buAutoNum type="arabicPeriod"/>
            </a:pPr>
            <a:endParaRPr lang="en-US" altLang="ko-KR" sz="4000" dirty="0">
              <a:solidFill>
                <a:schemeClr val="bg1"/>
              </a:solidFill>
            </a:endParaRPr>
          </a:p>
          <a:p>
            <a:pPr marL="742950" indent="-742950">
              <a:buAutoNum type="arabicPeriod"/>
            </a:pPr>
            <a:endParaRPr lang="en-US" altLang="ko-KR" sz="4000" dirty="0">
              <a:solidFill>
                <a:schemeClr val="bg1"/>
              </a:solidFill>
            </a:endParaRPr>
          </a:p>
          <a:p>
            <a:pPr marL="742950" indent="-742950">
              <a:buAutoNum type="arabicPeriod"/>
            </a:pPr>
            <a:r>
              <a:rPr lang="ko-KR" altLang="en-US" sz="4000" dirty="0" err="1" smtClean="0">
                <a:solidFill>
                  <a:schemeClr val="bg1"/>
                </a:solidFill>
              </a:rPr>
              <a:t>구백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구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십구만원의</a:t>
            </a:r>
            <a:r>
              <a:rPr lang="ko-KR" altLang="en-US" sz="4000" dirty="0" smtClean="0">
                <a:solidFill>
                  <a:schemeClr val="bg1"/>
                </a:solidFill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</a:rPr>
              <a:t>한계</a:t>
            </a:r>
            <a:endParaRPr lang="en-US" altLang="ko-KR" sz="4000" dirty="0" smtClean="0">
              <a:solidFill>
                <a:schemeClr val="bg1"/>
              </a:solidFill>
            </a:endParaRPr>
          </a:p>
          <a:p>
            <a:pPr marL="742950" indent="-742950"/>
            <a:endParaRPr lang="en-US" altLang="ko-KR" sz="4000" dirty="0" smtClean="0">
              <a:solidFill>
                <a:schemeClr val="bg1"/>
              </a:solidFill>
            </a:endParaRPr>
          </a:p>
          <a:p>
            <a:pPr marL="742950" indent="-742950"/>
            <a:r>
              <a:rPr lang="en-US" altLang="ko-KR" sz="4000" dirty="0" smtClean="0">
                <a:solidFill>
                  <a:schemeClr val="bg1"/>
                </a:solidFill>
              </a:rPr>
              <a:t>3. </a:t>
            </a:r>
            <a:r>
              <a:rPr lang="ko-KR" altLang="en-US" sz="4000" dirty="0" smtClean="0">
                <a:solidFill>
                  <a:schemeClr val="bg1"/>
                </a:solidFill>
              </a:rPr>
              <a:t>어린이를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위한것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412" y="2428868"/>
            <a:ext cx="10363886" cy="173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44</Words>
  <Application>Microsoft Office PowerPoint</Application>
  <PresentationFormat>화면 슬라이드 쇼(4:3)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Egg Money</vt:lpstr>
      <vt:lpstr>특화된 기능</vt:lpstr>
      <vt:lpstr>특화된 기능</vt:lpstr>
      <vt:lpstr>특화된 기능</vt:lpstr>
      <vt:lpstr>주기능</vt:lpstr>
      <vt:lpstr>주기능</vt:lpstr>
      <vt:lpstr>주기능</vt:lpstr>
      <vt:lpstr>슬라이드 8</vt:lpstr>
      <vt:lpstr>단점</vt:lpstr>
      <vt:lpstr>단점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Egg Money</dc:title>
  <dc:creator>Microsoft</dc:creator>
  <cp:lastModifiedBy>snoopy</cp:lastModifiedBy>
  <cp:revision>8</cp:revision>
  <dcterms:created xsi:type="dcterms:W3CDTF">2010-06-21T14:20:35Z</dcterms:created>
  <dcterms:modified xsi:type="dcterms:W3CDTF">2010-06-22T07:21:38Z</dcterms:modified>
</cp:coreProperties>
</file>