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61" r:id="rId4"/>
    <p:sldId id="260" r:id="rId5"/>
    <p:sldId id="256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66E0-F453-4EB3-80A7-5B41C8D6AC26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504B-1AC7-452E-B612-AED94DB72BDD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CD6A-F20D-4F12-B9FE-A6D6824049B0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23E5-270A-4643-969A-B0E8AD63EC84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DD45-8CBC-4B35-8F54-7918D243FB91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FD6-E32B-4FBF-90C4-E433FE2CD26D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CEE4-49A3-4990-9C75-DBE47A9E2002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E34-22D2-4D47-B95A-E3FB8247464E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A6A-1CBA-4C80-B402-053604292DED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F57-09EB-495F-995D-C1505C9B54FC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6BEE-1838-4644-A0BC-1B55F1FC145F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8CA1-8824-4A79-B749-7FCA67E5AD33}" type="datetime1">
              <a:rPr lang="ko-KR" altLang="en-US" smtClean="0"/>
              <a:pPr/>
              <a:t>2010-07-06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재태크를</a:t>
            </a:r>
            <a:r>
              <a:rPr lang="ko-KR" altLang="en-US" dirty="0" smtClean="0"/>
              <a:t> 위한 어플리케이션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Interface Guide line</a:t>
            </a:r>
          </a:p>
          <a:p>
            <a:r>
              <a:rPr lang="en-US" altLang="ko-KR" dirty="0" smtClean="0"/>
              <a:t>By </a:t>
            </a:r>
            <a:r>
              <a:rPr lang="ko-KR" altLang="en-US" dirty="0" smtClean="0"/>
              <a:t>김우석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자산 항목별비교화면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18678" y="33284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-213370" y="45091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-213370" y="48405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금융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부동산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부동산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금융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 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123,567,000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9752" y="339509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주식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보석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2411760" y="522920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9-1.</a:t>
            </a:r>
            <a:r>
              <a:rPr lang="ko-KR" altLang="en-US" dirty="0" smtClean="0"/>
              <a:t>자산 항목별자세화면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건물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토지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\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123,567,000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부동산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\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12,567,000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11.</a:t>
            </a:r>
            <a:r>
              <a:rPr lang="ko-KR" altLang="en-US" dirty="0" smtClean="0"/>
              <a:t>부채 항목별비교화면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79512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-252536" y="49697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-252536" y="53012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1259632" y="255528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717476" y="515719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11-1.</a:t>
            </a:r>
            <a:r>
              <a:rPr lang="ko-KR" altLang="en-US" dirty="0" smtClean="0"/>
              <a:t>부채 항목별자세화면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ㅁㅁㅁ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ㅇㅇㅇ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\123,567,000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신용대출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13.</a:t>
            </a:r>
            <a:r>
              <a:rPr lang="ko-KR" altLang="en-US" dirty="0" smtClean="0"/>
              <a:t>리포트 메뉴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" name="그룹 4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월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일별 사용 금액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년간 월별 수입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리포트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1331640" y="41490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3969" y="1700808"/>
            <a:ext cx="47525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년간 월별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년간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지출된 금액을 막대 그래프</a:t>
            </a:r>
            <a:endParaRPr lang="en-US" altLang="ko-KR" dirty="0" smtClean="0"/>
          </a:p>
          <a:p>
            <a:r>
              <a:rPr lang="ko-KR" altLang="en-US" dirty="0" smtClean="0"/>
              <a:t>형식으로 비교 월별 비교 하는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년간 </a:t>
            </a:r>
            <a:r>
              <a:rPr lang="ko-KR" altLang="en-US" dirty="0" smtClean="0"/>
              <a:t>월별 </a:t>
            </a:r>
            <a:r>
              <a:rPr lang="ko-KR" altLang="en-US" dirty="0" smtClean="0"/>
              <a:t>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</a:t>
            </a:r>
            <a:r>
              <a:rPr lang="ko-KR" altLang="en-US" dirty="0" smtClean="0"/>
              <a:t>비교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해당 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금액을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월별 사용금액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현재 사용자의 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부채를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</a:t>
            </a:r>
            <a:r>
              <a:rPr lang="ko-KR" altLang="en-US" dirty="0" smtClean="0"/>
              <a:t>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**</a:t>
            </a:r>
            <a:r>
              <a:rPr lang="ko-KR" altLang="en-US" b="1" dirty="0" smtClean="0">
                <a:solidFill>
                  <a:srgbClr val="FF0000"/>
                </a:solidFill>
              </a:rPr>
              <a:t>리포트 메뉴를 굳이 만들 필요가 있는지 재고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– </a:t>
            </a:r>
            <a:r>
              <a:rPr lang="ko-KR" altLang="en-US" b="1" dirty="0" smtClean="0">
                <a:solidFill>
                  <a:srgbClr val="FF0000"/>
                </a:solidFill>
              </a:rPr>
              <a:t>메인 메뉴에서 슬라이드 형식으로 각각의 리포트 메뉴로 진입이 되므로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되도록 하면 되니깐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700" dirty="0" smtClean="0"/>
              <a:t>13.</a:t>
            </a:r>
            <a:r>
              <a:rPr lang="ko-KR" altLang="en-US" sz="3700" dirty="0" smtClean="0"/>
              <a:t>리포트 메뉴</a:t>
            </a:r>
            <a:r>
              <a:rPr lang="en-US" altLang="ko-KR" sz="3700" dirty="0" smtClean="0"/>
              <a:t>–</a:t>
            </a:r>
            <a:r>
              <a:rPr lang="ko-KR" altLang="en-US" sz="4000" dirty="0" smtClean="0"/>
              <a:t>년간 월별 수입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지출 </a:t>
            </a:r>
            <a:r>
              <a:rPr lang="ko-KR" altLang="en-US" sz="4000" dirty="0" smtClean="0"/>
              <a:t>비교</a:t>
            </a:r>
            <a:endParaRPr lang="ko-KR" altLang="en-US" sz="3700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리포트 메인 메뉴 만들기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각 항목별 선택해서 리포트 보여주기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년간 월별 수입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지출 비교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3789040"/>
              <a:ext cx="216024" cy="11753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35696" y="4005064"/>
              <a:ext cx="216024" cy="959346"/>
            </a:xfrm>
            <a:prstGeom prst="rect">
              <a:avLst/>
            </a:prstGeom>
            <a:solidFill>
              <a:srgbClr val="FF7C80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16200000" flipH="1">
              <a:off x="810631" y="4382057"/>
              <a:ext cx="1186036" cy="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4984601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2010 </a:t>
              </a:r>
              <a:r>
                <a:rPr lang="ko-KR" altLang="en-US" sz="1400" b="1" dirty="0" smtClean="0">
                  <a:latin typeface="+mj-lt"/>
                </a:rPr>
                <a:t>년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1619672" y="3784848"/>
              <a:ext cx="216024" cy="216024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뺄셈 기호 74"/>
            <p:cNvSpPr/>
            <p:nvPr/>
          </p:nvSpPr>
          <p:spPr>
            <a:xfrm>
              <a:off x="1835696" y="3986014"/>
              <a:ext cx="216024" cy="216024"/>
            </a:xfrm>
            <a:prstGeom prst="mathMinus">
              <a:avLst/>
            </a:prstGeom>
            <a:ln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195736" y="3861048"/>
              <a:ext cx="216024" cy="11033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11760" y="4221088"/>
              <a:ext cx="216024" cy="743322"/>
            </a:xfrm>
            <a:prstGeom prst="rect">
              <a:avLst/>
            </a:prstGeom>
            <a:solidFill>
              <a:srgbClr val="FF7C80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덧셈 기호 77"/>
            <p:cNvSpPr/>
            <p:nvPr/>
          </p:nvSpPr>
          <p:spPr>
            <a:xfrm>
              <a:off x="2195736" y="3882307"/>
              <a:ext cx="216024" cy="194765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뺄셈 기호 78"/>
            <p:cNvSpPr/>
            <p:nvPr/>
          </p:nvSpPr>
          <p:spPr>
            <a:xfrm>
              <a:off x="2411760" y="4221088"/>
              <a:ext cx="216024" cy="216024"/>
            </a:xfrm>
            <a:prstGeom prst="mathMinus">
              <a:avLst/>
            </a:prstGeom>
            <a:ln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771800" y="4005064"/>
              <a:ext cx="216024" cy="9593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덧셈 기호 81"/>
            <p:cNvSpPr/>
            <p:nvPr/>
          </p:nvSpPr>
          <p:spPr>
            <a:xfrm>
              <a:off x="2771800" y="3999731"/>
              <a:ext cx="216024" cy="194765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63105" y="501375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67744" y="501317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71800" y="501317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 rot="16200000">
              <a:off x="1316543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1549819" y="4511275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\3,456,000</a:t>
              </a:r>
              <a:endParaRPr lang="ko-KR" altLang="en-US" sz="900" dirty="0"/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2140692" y="4511275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\3,456,000</a:t>
              </a:r>
              <a:endParaRPr lang="ko-KR" altLang="en-US" sz="9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16200000">
              <a:off x="1892608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16200000">
              <a:off x="2468672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47664" y="339509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총 수입</a:t>
              </a:r>
              <a:r>
                <a:rPr lang="en-US" altLang="ko-KR" sz="900" dirty="0" smtClean="0"/>
                <a:t>: \00,000,000</a:t>
              </a:r>
            </a:p>
            <a:p>
              <a:r>
                <a:rPr lang="ko-KR" altLang="en-US" sz="900" dirty="0" smtClean="0"/>
                <a:t>총 지출</a:t>
              </a:r>
              <a:r>
                <a:rPr lang="en-US" altLang="ko-KR" sz="900" dirty="0" smtClean="0"/>
                <a:t>: \00,000,000</a:t>
              </a:r>
              <a:endParaRPr lang="ko-KR" altLang="en-US" sz="900" dirty="0"/>
            </a:p>
          </p:txBody>
        </p:sp>
      </p:grp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5152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25152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611560" y="34766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395536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547664" y="4725144"/>
            <a:ext cx="181460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미션 메인 </a:t>
            </a:r>
            <a:r>
              <a:rPr lang="en-US" altLang="ko-KR" sz="1400" dirty="0" smtClean="0"/>
              <a:t>GUI </a:t>
            </a:r>
            <a:r>
              <a:rPr lang="ko-KR" altLang="en-US" sz="1400" dirty="0" smtClean="0"/>
              <a:t>적으로 변경해야 </a:t>
            </a:r>
            <a:r>
              <a:rPr lang="ko-KR" altLang="en-US" sz="1400" dirty="0" err="1" smtClean="0"/>
              <a:t>할듯</a:t>
            </a: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목표일에 </a:t>
            </a:r>
            <a:r>
              <a:rPr lang="ko-KR" altLang="en-US" sz="1400" dirty="0" err="1" smtClean="0"/>
              <a:t>알람을</a:t>
            </a:r>
            <a:r>
              <a:rPr lang="ko-KR" altLang="en-US" sz="1400" dirty="0" smtClean="0"/>
              <a:t> 울린다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err="1" smtClean="0"/>
              <a:t>일일저축금액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저축액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변동이 있을시 </a:t>
            </a:r>
            <a:r>
              <a:rPr lang="en-US" altLang="ko-KR" sz="1400" dirty="0" smtClean="0"/>
              <a:t>+- </a:t>
            </a:r>
            <a:r>
              <a:rPr lang="ko-KR" altLang="en-US" sz="1400" dirty="0" smtClean="0"/>
              <a:t>를 표시한다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971600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9" name="그룹 4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54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목표일까지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D-000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미션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1331640" y="386369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현재금액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\9,000,000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418933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일일 저축한 금액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\000,000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14-1.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2011-00-00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미션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15.</a:t>
            </a:r>
            <a:r>
              <a:rPr lang="ko-KR" altLang="en-US" dirty="0" smtClean="0"/>
              <a:t>항목 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78208" y="295626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31640" y="4005064"/>
            <a:ext cx="2160240" cy="1718667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덧셈 기호 67"/>
          <p:cNvSpPr/>
          <p:nvPr/>
        </p:nvSpPr>
        <p:spPr>
          <a:xfrm>
            <a:off x="3923928" y="299695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926754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30810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4866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2698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07704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11760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15816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03648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41165" y="37604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</a:t>
            </a:r>
            <a:r>
              <a:rPr lang="ko-KR" altLang="en-US" sz="800" dirty="0" smtClean="0"/>
              <a:t>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898179" y="376999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449860" y="37795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915816" y="377590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</a:t>
            </a:r>
            <a:r>
              <a:rPr lang="ko-KR" altLang="en-US" sz="800" smtClean="0"/>
              <a:t>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403648" y="44371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835696" y="44371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411760" y="44371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843808" y="44371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07704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11760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15816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03648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3648" y="51213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</a:t>
            </a:r>
            <a:r>
              <a:rPr lang="ko-KR" altLang="en-US" sz="800" dirty="0" err="1" smtClean="0"/>
              <a:t>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512135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</a:t>
            </a:r>
            <a:r>
              <a:rPr lang="ko-KR" altLang="en-US" sz="800" dirty="0" err="1" smtClean="0"/>
              <a:t>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411760" y="51213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</a:t>
            </a:r>
            <a:r>
              <a:rPr lang="ko-KR" altLang="en-US" sz="800" dirty="0" err="1" smtClean="0"/>
              <a:t>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808" y="512135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</a:t>
            </a:r>
            <a:r>
              <a:rPr lang="ko-KR" altLang="en-US" sz="800" dirty="0" err="1" smtClean="0"/>
              <a:t>ㄴ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15-1.</a:t>
            </a:r>
            <a:r>
              <a:rPr lang="ko-KR" altLang="en-US" dirty="0" smtClean="0"/>
              <a:t>상위항목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36296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740352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244408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732240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3665" y="36259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</a:t>
            </a:r>
            <a:r>
              <a:rPr lang="ko-KR" altLang="en-US" sz="800" dirty="0" smtClean="0"/>
              <a:t>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7260679" y="363549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7812360" y="36450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8278316" y="36414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</a:t>
            </a:r>
            <a:r>
              <a:rPr lang="ko-KR" altLang="en-US" sz="800" smtClean="0"/>
              <a:t>값</a:t>
            </a:r>
            <a:endParaRPr lang="en-US" altLang="ko-KR" sz="800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4005064"/>
            <a:ext cx="2160240" cy="1718667"/>
            <a:chOff x="1331640" y="4005064"/>
            <a:chExt cx="2160240" cy="1718667"/>
          </a:xfrm>
        </p:grpSpPr>
        <p:sp>
          <p:nvSpPr>
            <p:cNvPr id="61" name="직사각형 60"/>
            <p:cNvSpPr/>
            <p:nvPr/>
          </p:nvSpPr>
          <p:spPr>
            <a:xfrm>
              <a:off x="1331640" y="4005064"/>
              <a:ext cx="2160240" cy="1718667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07704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11760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15816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03648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03648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음식</a:t>
              </a:r>
              <a:endParaRPr lang="en-US" altLang="ko-KR" sz="8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35696" y="443711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</a:t>
              </a:r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11760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</a:t>
              </a:r>
              <a:endParaRPr lang="ko-KR" alt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808" y="4437112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</a:t>
              </a:r>
              <a:endParaRPr lang="ko-KR" altLang="en-US" sz="8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07704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11760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15816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03648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ㅁ</a:t>
              </a:r>
              <a:r>
                <a:rPr lang="ko-KR" altLang="en-US" sz="800" dirty="0" err="1" smtClean="0"/>
                <a:t>ㅁ</a:t>
              </a:r>
              <a:endParaRPr lang="en-US" altLang="ko-KR" sz="8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35696" y="512135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ㄱㄱ</a:t>
              </a:r>
              <a:r>
                <a:rPr lang="ko-KR" altLang="en-US" sz="800" dirty="0" err="1" smtClean="0"/>
                <a:t>ㄱ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760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ㄷ</a:t>
              </a:r>
              <a:r>
                <a:rPr lang="ko-KR" altLang="en-US" sz="800" dirty="0" err="1" smtClean="0"/>
                <a:t>ㄷ</a:t>
              </a:r>
              <a:endParaRPr lang="ko-KR" alt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43808" y="512135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ㄴㄴㄴ</a:t>
              </a:r>
              <a:r>
                <a:rPr lang="ko-KR" altLang="en-US" sz="800" dirty="0" err="1" smtClean="0"/>
                <a:t>ㄴ</a:t>
              </a:r>
              <a:endParaRPr lang="ko-KR" altLang="en-US" sz="800" dirty="0"/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88207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50690" y="3627880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</a:t>
            </a:r>
            <a:r>
              <a:rPr lang="ko-KR" altLang="en-US" sz="1200" dirty="0" smtClean="0">
                <a:solidFill>
                  <a:schemeClr val="tx1"/>
                </a:solidFill>
              </a:rPr>
              <a:t>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293084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355567" y="4016495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쇼핑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문화생활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순서도: 병합 134"/>
          <p:cNvSpPr/>
          <p:nvPr/>
        </p:nvSpPr>
        <p:spPr>
          <a:xfrm>
            <a:off x="3275856" y="3491483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덧셈 기호 135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순서도: 병합 136"/>
          <p:cNvSpPr/>
          <p:nvPr/>
        </p:nvSpPr>
        <p:spPr>
          <a:xfrm>
            <a:off x="3285381" y="3880098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순서도: 병합 137"/>
          <p:cNvSpPr/>
          <p:nvPr/>
        </p:nvSpPr>
        <p:spPr>
          <a:xfrm>
            <a:off x="3285381" y="4283571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순서도: 병합 138"/>
          <p:cNvSpPr/>
          <p:nvPr/>
        </p:nvSpPr>
        <p:spPr>
          <a:xfrm>
            <a:off x="3285381" y="4672186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순서도: 병합 139"/>
          <p:cNvSpPr/>
          <p:nvPr/>
        </p:nvSpPr>
        <p:spPr>
          <a:xfrm>
            <a:off x="3285381" y="5066134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pSp>
        <p:nvGrpSpPr>
          <p:cNvPr id="9" name="그룹 24"/>
          <p:cNvGrpSpPr/>
          <p:nvPr/>
        </p:nvGrpSpPr>
        <p:grpSpPr>
          <a:xfrm>
            <a:off x="683568" y="5877272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-1395699" y="5877272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49" name="그룹 48"/>
          <p:cNvGrpSpPr>
            <a:grpSpLocks noChangeAspect="1"/>
          </p:cNvGrpSpPr>
          <p:nvPr/>
        </p:nvGrpSpPr>
        <p:grpSpPr>
          <a:xfrm>
            <a:off x="1259632" y="2555280"/>
            <a:ext cx="2340119" cy="3640752"/>
            <a:chOff x="1259632" y="2555280"/>
            <a:chExt cx="1950099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358535" y="3212976"/>
              <a:ext cx="802375" cy="1197242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latin typeface="Arial" pitchFamily="34" charset="0"/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endParaRPr>
            </a:p>
          </p:txBody>
        </p:sp>
        <p:sp>
          <p:nvSpPr>
            <p:cNvPr id="7" name="Rectangle 289"/>
            <p:cNvSpPr>
              <a:spLocks noChangeArrowheads="1"/>
            </p:cNvSpPr>
            <p:nvPr/>
          </p:nvSpPr>
          <p:spPr bwMode="auto">
            <a:xfrm>
              <a:off x="2304926" y="3212976"/>
              <a:ext cx="802375" cy="1197242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latin typeface="Arial" pitchFamily="34" charset="0"/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grpSp>
          <p:nvGrpSpPr>
            <p:cNvPr id="3" name="그룹 18"/>
            <p:cNvGrpSpPr/>
            <p:nvPr/>
          </p:nvGrpSpPr>
          <p:grpSpPr>
            <a:xfrm>
              <a:off x="1651210" y="5013176"/>
              <a:ext cx="1138808" cy="72008"/>
              <a:chOff x="4067944" y="3356992"/>
              <a:chExt cx="1138808" cy="72008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0679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2203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3727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45251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6775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48299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9823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134744" y="3356992"/>
                <a:ext cx="72008" cy="7200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19639" y="4543520"/>
              <a:ext cx="1800200" cy="29641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06/22 (00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\234,567,000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92927" y="4243970"/>
              <a:ext cx="742993" cy="179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18140" y="4252194"/>
              <a:ext cx="8915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부제목 2"/>
          <p:cNvSpPr txBox="1">
            <a:spLocks/>
          </p:cNvSpPr>
          <p:nvPr/>
        </p:nvSpPr>
        <p:spPr>
          <a:xfrm>
            <a:off x="4644008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</a:t>
            </a:r>
            <a:r>
              <a:rPr lang="ko-KR" altLang="en-US" sz="1400" dirty="0" smtClean="0"/>
              <a:t>금일 사용한 지출 총 금액 </a:t>
            </a:r>
            <a:r>
              <a:rPr lang="en-US" altLang="ko-KR" sz="1400" dirty="0" smtClean="0"/>
              <a:t>(</a:t>
            </a:r>
            <a:r>
              <a:rPr lang="ko-KR" altLang="en-US" sz="1400" noProof="0" dirty="0" smtClean="0"/>
              <a:t>지출한 금액 상세 </a:t>
            </a:r>
            <a:r>
              <a:rPr lang="ko-KR" altLang="en-US" sz="1400" dirty="0" smtClean="0"/>
              <a:t>메뉴이동</a:t>
            </a:r>
            <a:r>
              <a:rPr lang="en-US" altLang="ko-KR" sz="1400" dirty="0" smtClean="0"/>
              <a:t>-List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[4.</a:t>
            </a:r>
            <a:r>
              <a:rPr lang="ko-KR" altLang="en-US" sz="1400" dirty="0" smtClean="0"/>
              <a:t>금일사용금액 화면으로 이동</a:t>
            </a:r>
            <a:r>
              <a:rPr lang="en-US" altLang="ko-KR" sz="1400" dirty="0" smtClean="0"/>
              <a:t>]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-111663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-154868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1287543" y="54452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1330002" y="476996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15-2.</a:t>
            </a:r>
            <a:r>
              <a:rPr lang="ko-KR" altLang="en-US" dirty="0" smtClean="0"/>
              <a:t>하위항목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i="0" u="none" strike="noStrike" kern="1200" cap="none" spc="0" normalizeH="0" baseline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ea typeface="+mn-ea"/>
                <a:cs typeface="+mn-cs"/>
              </a:rPr>
              <a:t>즐겨사용하는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항목은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4~5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개 이상 선택할 수 없음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이상일때</a:t>
            </a:r>
            <a:r>
              <a:rPr lang="ko-KR" altLang="en-US" sz="1400" dirty="0" smtClean="0"/>
              <a:t> 비활성화 됨</a:t>
            </a:r>
            <a:r>
              <a:rPr lang="en-US" altLang="ko-KR" sz="1400" dirty="0" smtClean="0"/>
              <a:t>)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 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아침식</a:t>
            </a:r>
            <a:r>
              <a:rPr lang="ko-KR" altLang="en-US" sz="1200" dirty="0" smtClean="0">
                <a:solidFill>
                  <a:schemeClr val="tx1"/>
                </a:solidFill>
              </a:rPr>
              <a:t>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88207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50690" y="3627880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포인트가 7개인 별 103"/>
          <p:cNvSpPr/>
          <p:nvPr/>
        </p:nvSpPr>
        <p:spPr>
          <a:xfrm>
            <a:off x="3275856" y="3438525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점심식</a:t>
            </a:r>
            <a:r>
              <a:rPr lang="ko-KR" altLang="en-US" sz="1200" dirty="0" smtClean="0">
                <a:solidFill>
                  <a:schemeClr val="tx1"/>
                </a:solidFill>
              </a:rPr>
              <a:t>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293084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355567" y="4016495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포인트가 7개인 별 109"/>
          <p:cNvSpPr/>
          <p:nvPr/>
        </p:nvSpPr>
        <p:spPr>
          <a:xfrm>
            <a:off x="3280733" y="3827140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저녁식</a:t>
            </a:r>
            <a:r>
              <a:rPr lang="ko-KR" altLang="en-US" sz="1200" dirty="0" smtClean="0">
                <a:solidFill>
                  <a:schemeClr val="tx1"/>
                </a:solidFill>
              </a:rPr>
              <a:t>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포인트가 7개인 별 115"/>
          <p:cNvSpPr/>
          <p:nvPr/>
        </p:nvSpPr>
        <p:spPr>
          <a:xfrm>
            <a:off x="3275856" y="4221088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</a:t>
            </a:r>
            <a:r>
              <a:rPr lang="ko-KR" altLang="en-US" sz="1200" dirty="0" smtClean="0">
                <a:solidFill>
                  <a:schemeClr val="tx1"/>
                </a:solidFill>
              </a:rPr>
              <a:t>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포인트가 7개인 별 121"/>
          <p:cNvSpPr/>
          <p:nvPr/>
        </p:nvSpPr>
        <p:spPr>
          <a:xfrm>
            <a:off x="3280733" y="4619228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과</a:t>
            </a:r>
            <a:r>
              <a:rPr lang="ko-KR" altLang="en-US" sz="1200" dirty="0" smtClean="0">
                <a:solidFill>
                  <a:schemeClr val="tx1"/>
                </a:solidFill>
              </a:rPr>
              <a:t>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rgbClr val="FF33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포인트가 7개인 별 127"/>
          <p:cNvSpPr/>
          <p:nvPr/>
        </p:nvSpPr>
        <p:spPr>
          <a:xfrm>
            <a:off x="3280733" y="5013176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덧셈 기호 134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15-3.</a:t>
            </a:r>
            <a:r>
              <a:rPr lang="ko-KR" altLang="en-US" dirty="0" smtClean="0"/>
              <a:t>항목 아이콘 선택메뉴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 아이콘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926754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30810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4866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2698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26754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30810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34866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22698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24487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28543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32599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20431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936279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440335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944391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432223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43537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447593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51649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439481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순서도: 연결자 105"/>
          <p:cNvSpPr/>
          <p:nvPr/>
        </p:nvSpPr>
        <p:spPr>
          <a:xfrm>
            <a:off x="2915816" y="3861048"/>
            <a:ext cx="144016" cy="144016"/>
          </a:xfrm>
          <a:prstGeom prst="flowChartConnector">
            <a:avLst/>
          </a:prstGeom>
          <a:solidFill>
            <a:srgbClr val="FF3300"/>
          </a:solidFill>
          <a:ln w="19050"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지출화면</a:t>
            </a:r>
            <a:endParaRPr lang="ko-KR" altLang="en-US" dirty="0"/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메모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사용자가 지출내역에 대한 내용을 기입하는 기능 </a:t>
            </a:r>
            <a:r>
              <a:rPr lang="en-US" altLang="ko-KR" sz="1400" dirty="0" smtClean="0"/>
              <a:t>(edit type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반복등록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지출되는 매월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매주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매일 등 특정일을 지정하는 기능 </a:t>
            </a:r>
            <a:r>
              <a:rPr lang="en-US" altLang="ko-KR" sz="1400" dirty="0" smtClean="0"/>
              <a:t>(select type)</a:t>
            </a:r>
            <a:endParaRPr lang="en-US" altLang="ko-KR" sz="1400" dirty="0" smtClean="0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지불수단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80" y="2852936"/>
              <a:ext cx="108012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빠른 항목 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2010-07-02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항목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10,00,000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779912" y="522920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</a:t>
            </a:r>
            <a:r>
              <a:rPr lang="ko-KR" altLang="en-US" sz="1200" dirty="0" smtClean="0">
                <a:solidFill>
                  <a:schemeClr val="tx1"/>
                </a:solidFill>
              </a:rPr>
              <a:t>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779912" y="566124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수입화면</a:t>
            </a:r>
            <a:endParaRPr lang="ko-KR" altLang="en-US" dirty="0"/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80" y="2852936"/>
              <a:ext cx="108012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빠른 항목 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항목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\10,00,000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금일사용금액 화면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-1800200" y="299695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지불수단     현금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684584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68458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-1800200" y="191683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2010-07-02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-1800200" y="227687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-1800200" y="263691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\10,00,000</a:t>
            </a:r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2010-07-02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1475656" y="5085184"/>
            <a:ext cx="1814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월별 사용금액 화면</a:t>
            </a:r>
            <a:endParaRPr lang="ko-KR" altLang="en-US" dirty="0"/>
          </a:p>
        </p:txBody>
      </p:sp>
      <p:grpSp>
        <p:nvGrpSpPr>
          <p:cNvPr id="9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331640" y="3212976"/>
              <a:ext cx="1800200" cy="194421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6</a:t>
              </a:r>
              <a:r>
                <a:rPr lang="ko-KR" altLang="en-US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월</a:t>
              </a: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267744" y="2996951"/>
              <a:ext cx="864096" cy="18744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일별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331640" y="2924944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2987824" y="3284984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475656" y="3284984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63" name="차트 62"/>
            <p:cNvGraphicFramePr/>
            <p:nvPr/>
          </p:nvGraphicFramePr>
          <p:xfrm>
            <a:off x="1331640" y="3356992"/>
            <a:ext cx="1800200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2267744" y="400506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음식 </a:t>
              </a:r>
              <a:r>
                <a:rPr lang="en-US" altLang="ko-KR" sz="800" dirty="0" smtClean="0"/>
                <a:t>50%</a:t>
              </a:r>
              <a:endParaRPr lang="ko-KR" alt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3648" y="407707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 </a:t>
              </a:r>
              <a:r>
                <a:rPr lang="en-US" altLang="ko-KR" sz="800" dirty="0" smtClean="0"/>
                <a:t>20%</a:t>
              </a:r>
              <a:endParaRPr lang="ko-KR" alt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93051" y="3717032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5656" y="3501008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\350,000</a:t>
              </a: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339752" y="544522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월 항목별사용금액 화면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8604448" y="3933056"/>
            <a:ext cx="1800200" cy="1944216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400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6</a:t>
            </a:r>
            <a:r>
              <a:rPr lang="ko-KR" altLang="en-US" sz="1400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월</a:t>
            </a:r>
            <a:endParaRPr lang="en-US" altLang="ko-KR" sz="1400" b="1" dirty="0" smtClean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0" y="1512590"/>
            <a:ext cx="864096" cy="26022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-936104" y="148478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달별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47" name="설명선 1 46"/>
          <p:cNvSpPr/>
          <p:nvPr/>
        </p:nvSpPr>
        <p:spPr>
          <a:xfrm>
            <a:off x="2051720" y="1988840"/>
            <a:ext cx="936104" cy="216024"/>
          </a:xfrm>
          <a:prstGeom prst="borderCallout1">
            <a:avLst>
              <a:gd name="adj1" fmla="val 58433"/>
              <a:gd name="adj2" fmla="val -1211"/>
              <a:gd name="adj3" fmla="val 403511"/>
              <a:gd name="adj4" fmla="val -2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항목별 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936279" y="2852936"/>
              <a:ext cx="123554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61014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일별 사용금액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468560" y="162880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443253" y="134076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260648" y="112474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331640" y="3212976"/>
              <a:ext cx="1800200" cy="194421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403650" y="3645024"/>
              <a:ext cx="1656182" cy="108012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195736" y="2924944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22115" y="2979911"/>
              <a:ext cx="864096" cy="20448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805708" y="3294509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394123" y="3284984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91680" y="328498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5656" y="3717032"/>
              <a:ext cx="1512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\10,500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03648" y="4869160"/>
              <a:ext cx="1656184" cy="288032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5656" y="4907310"/>
              <a:ext cx="15121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2010-06-29</a:t>
              </a:r>
            </a:p>
          </p:txBody>
        </p:sp>
        <p:sp>
          <p:nvSpPr>
            <p:cNvPr id="68" name="덧셈 기호 67"/>
            <p:cNvSpPr/>
            <p:nvPr/>
          </p:nvSpPr>
          <p:spPr>
            <a:xfrm>
              <a:off x="2843808" y="3328417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51" name="그룹 50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769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7" name="모서리가 둥근 직사각형 46"/>
            <p:cNvSpPr/>
            <p:nvPr/>
          </p:nvSpPr>
          <p:spPr>
            <a:xfrm>
              <a:off x="1331640" y="28529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378904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64502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</p:grp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432048" y="33284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0" y="45091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0" y="48405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1694</Words>
  <Application>Microsoft Office PowerPoint</Application>
  <PresentationFormat>화면 슬라이드 쇼(4:3)</PresentationFormat>
  <Paragraphs>552</Paragraphs>
  <Slides>21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재태크를 위한 어플리케이션</vt:lpstr>
      <vt:lpstr>1.메인화면</vt:lpstr>
      <vt:lpstr>2.지출화면</vt:lpstr>
      <vt:lpstr>3.수입화면</vt:lpstr>
      <vt:lpstr>4.금일사용금액 화면</vt:lpstr>
      <vt:lpstr>5.월별 사용금액 화면</vt:lpstr>
      <vt:lpstr>6.월 항목별사용금액 화면</vt:lpstr>
      <vt:lpstr>7.일별 사용금액 화면</vt:lpstr>
      <vt:lpstr>8.자산/부채 화면</vt:lpstr>
      <vt:lpstr>9.자산 항목별비교화면</vt:lpstr>
      <vt:lpstr>9-1.자산 항목별자세화면</vt:lpstr>
      <vt:lpstr>11.부채 항목별비교화면</vt:lpstr>
      <vt:lpstr>11-1.부채 항목별자세화면</vt:lpstr>
      <vt:lpstr>13.리포트 메뉴-메인</vt:lpstr>
      <vt:lpstr>13.리포트 메뉴–년간 월별 수입/지출 비교</vt:lpstr>
      <vt:lpstr>14.미션(자산)</vt:lpstr>
      <vt:lpstr>14-1.미션(자산) 설정</vt:lpstr>
      <vt:lpstr>15.항목 메뉴</vt:lpstr>
      <vt:lpstr>15-1.상위항목 edit(추가/삭제/수정)메뉴</vt:lpstr>
      <vt:lpstr>15-2.하위항목 edit(추가/삭제/수정)메뉴</vt:lpstr>
      <vt:lpstr>15-3.항목 아이콘 선택메뉴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KIMs</cp:lastModifiedBy>
  <cp:revision>144</cp:revision>
  <dcterms:created xsi:type="dcterms:W3CDTF">2010-06-22T10:48:09Z</dcterms:created>
  <dcterms:modified xsi:type="dcterms:W3CDTF">2010-07-05T17:45:04Z</dcterms:modified>
</cp:coreProperties>
</file>