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72A54-BE0C-4CB8-A406-B02CE5F2A212}" type="datetimeFigureOut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E0B0D-1C99-4224-9A4F-F1F2469599A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0B0D-1C99-4224-9A4F-F1F2469599AE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66E0-F453-4EB3-80A7-5B41C8D6AC26}" type="datetime1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504B-1AC7-452E-B612-AED94DB72BDD}" type="datetime1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CD6A-F20D-4F12-B9FE-A6D6824049B0}" type="datetime1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23E5-270A-4643-969A-B0E8AD63EC84}" type="datetime1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DD45-8CBC-4B35-8F54-7918D243FB91}" type="datetime1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5FD6-E32B-4FBF-90C4-E433FE2CD26D}" type="datetime1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CEE4-49A3-4990-9C75-DBE47A9E2002}" type="datetime1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BE34-22D2-4D47-B95A-E3FB8247464E}" type="datetime1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FA6A-1CBA-4C80-B402-053604292DED}" type="datetime1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3F57-09EB-495F-995D-C1505C9B54FC}" type="datetime1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6BEE-1838-4644-A0BC-1B55F1FC145F}" type="datetime1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48CA1-8824-4A79-B749-7FCA67E5AD33}" type="datetime1">
              <a:rPr lang="ko-KR" altLang="en-US" smtClean="0"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43EE-AE1D-40E3-BBBC-CD563615F8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ko-KR" altLang="en-US" dirty="0" err="1" smtClean="0"/>
              <a:t>재태크를</a:t>
            </a:r>
            <a:r>
              <a:rPr lang="ko-KR" altLang="en-US" dirty="0" smtClean="0"/>
              <a:t> 위한 어플리케이션</a:t>
            </a:r>
            <a:endParaRPr lang="ko-KR" altLang="en-US" dirty="0"/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780928"/>
            <a:ext cx="1944216" cy="246769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229200"/>
            <a:ext cx="1944216" cy="360040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1358535" y="3212976"/>
            <a:ext cx="802375" cy="119724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latin typeface="Arial" pitchFamily="34" charset="0"/>
                <a:ea typeface="HY중고딕" pitchFamily="18" charset="-127"/>
              </a:rPr>
              <a:t>수입</a:t>
            </a:r>
            <a:endParaRPr lang="ko-KR" altLang="en-US" b="1" dirty="0">
              <a:solidFill>
                <a:srgbClr val="4D4D4D"/>
              </a:solidFill>
              <a:latin typeface="Arial" pitchFamily="34" charset="0"/>
              <a:ea typeface="HY중고딕" pitchFamily="18" charset="-127"/>
            </a:endParaRPr>
          </a:p>
        </p:txBody>
      </p:sp>
      <p:sp>
        <p:nvSpPr>
          <p:cNvPr id="7" name="Rectangle 289"/>
          <p:cNvSpPr>
            <a:spLocks noChangeArrowheads="1"/>
          </p:cNvSpPr>
          <p:nvPr/>
        </p:nvSpPr>
        <p:spPr bwMode="auto">
          <a:xfrm>
            <a:off x="2304926" y="3212976"/>
            <a:ext cx="802375" cy="119724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latin typeface="Arial" pitchFamily="34" charset="0"/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latin typeface="Arial" pitchFamily="34" charset="0"/>
              <a:ea typeface="HY중고딕" pitchFamily="18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1944216" cy="2256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51210" y="5013176"/>
            <a:ext cx="1138808" cy="72008"/>
            <a:chOff x="4067944" y="3356992"/>
            <a:chExt cx="1138808" cy="72008"/>
          </a:xfrm>
        </p:grpSpPr>
        <p:sp>
          <p:nvSpPr>
            <p:cNvPr id="11" name="타원 10"/>
            <p:cNvSpPr/>
            <p:nvPr/>
          </p:nvSpPr>
          <p:spPr>
            <a:xfrm>
              <a:off x="4067944" y="335699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220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372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5251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6775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8299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9823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134744" y="3356992"/>
              <a:ext cx="72008" cy="720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149770" y="342900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070503" y="3429000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1412613" y="5265060"/>
            <a:ext cx="288032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90583" y="5265060"/>
            <a:ext cx="288032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6523" y="5265060"/>
            <a:ext cx="288032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8553" y="5265060"/>
            <a:ext cx="288032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42711" y="5301208"/>
            <a:ext cx="144016" cy="216024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331640" y="4581128"/>
            <a:ext cx="180020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6/22    \1,234,567,000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31640" y="4149080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2294327" y="4149080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619672" y="2852936"/>
            <a:ext cx="1224136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475656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1043608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304745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1262286" y="448193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79</Words>
  <Application>Microsoft Office PowerPoint</Application>
  <PresentationFormat>화면 슬라이드 쇼(4:3)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재태크를 위한 어플리케이션</vt:lpstr>
    </vt:vector>
  </TitlesOfParts>
  <Company>우리집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일반</dc:creator>
  <cp:lastModifiedBy>일반</cp:lastModifiedBy>
  <cp:revision>12</cp:revision>
  <dcterms:created xsi:type="dcterms:W3CDTF">2010-06-22T10:48:09Z</dcterms:created>
  <dcterms:modified xsi:type="dcterms:W3CDTF">2010-06-22T13:23:49Z</dcterms:modified>
</cp:coreProperties>
</file>