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404" r:id="rId10"/>
    <p:sldId id="282" r:id="rId11"/>
    <p:sldId id="261" r:id="rId12"/>
    <p:sldId id="296" r:id="rId13"/>
    <p:sldId id="297" r:id="rId14"/>
    <p:sldId id="300" r:id="rId15"/>
    <p:sldId id="304" r:id="rId16"/>
    <p:sldId id="305" r:id="rId17"/>
    <p:sldId id="306" r:id="rId18"/>
    <p:sldId id="308" r:id="rId19"/>
    <p:sldId id="307" r:id="rId20"/>
    <p:sldId id="405" r:id="rId21"/>
    <p:sldId id="301" r:id="rId22"/>
    <p:sldId id="319" r:id="rId23"/>
    <p:sldId id="320" r:id="rId24"/>
    <p:sldId id="321" r:id="rId25"/>
    <p:sldId id="322" r:id="rId26"/>
    <p:sldId id="323" r:id="rId27"/>
    <p:sldId id="324" r:id="rId28"/>
    <p:sldId id="333" r:id="rId29"/>
    <p:sldId id="325" r:id="rId30"/>
    <p:sldId id="326" r:id="rId31"/>
    <p:sldId id="327" r:id="rId32"/>
    <p:sldId id="328" r:id="rId33"/>
    <p:sldId id="256" r:id="rId34"/>
    <p:sldId id="259" r:id="rId35"/>
    <p:sldId id="262" r:id="rId36"/>
    <p:sldId id="26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272" r:id="rId55"/>
    <p:sldId id="269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346" r:id="rId66"/>
    <p:sldId id="345" r:id="rId67"/>
    <p:sldId id="347" r:id="rId68"/>
    <p:sldId id="348" r:id="rId69"/>
    <p:sldId id="388" r:id="rId70"/>
    <p:sldId id="285" r:id="rId71"/>
    <p:sldId id="367" r:id="rId72"/>
    <p:sldId id="368" r:id="rId73"/>
    <p:sldId id="286" r:id="rId74"/>
    <p:sldId id="288" r:id="rId75"/>
    <p:sldId id="389" r:id="rId76"/>
    <p:sldId id="390" r:id="rId77"/>
    <p:sldId id="391" r:id="rId78"/>
    <p:sldId id="392" r:id="rId79"/>
    <p:sldId id="393" r:id="rId80"/>
    <p:sldId id="394" r:id="rId81"/>
    <p:sldId id="287" r:id="rId82"/>
    <p:sldId id="289" r:id="rId83"/>
    <p:sldId id="290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95" r:id="rId94"/>
    <p:sldId id="397" r:id="rId95"/>
    <p:sldId id="402" r:id="rId9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43" autoAdjust="0"/>
  </p:normalViewPr>
  <p:slideViewPr>
    <p:cSldViewPr>
      <p:cViewPr>
        <p:scale>
          <a:sx n="100" d="100"/>
          <a:sy n="100" d="100"/>
        </p:scale>
        <p:origin x="-123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7694464"/>
        <c:axId val="77696000"/>
      </c:lineChart>
      <c:catAx>
        <c:axId val="7769446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7696000"/>
        <c:crosses val="autoZero"/>
        <c:auto val="1"/>
        <c:lblAlgn val="ctr"/>
        <c:lblOffset val="100"/>
      </c:catAx>
      <c:valAx>
        <c:axId val="77696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76944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78009088"/>
        <c:axId val="78010624"/>
      </c:lineChart>
      <c:catAx>
        <c:axId val="780090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010624"/>
        <c:crosses val="autoZero"/>
        <c:auto val="1"/>
        <c:lblAlgn val="ctr"/>
        <c:lblOffset val="100"/>
      </c:catAx>
      <c:valAx>
        <c:axId val="780106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80090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7951744"/>
        <c:axId val="77953280"/>
      </c:lineChart>
      <c:catAx>
        <c:axId val="77951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7953280"/>
        <c:crosses val="autoZero"/>
        <c:auto val="1"/>
        <c:lblAlgn val="ctr"/>
        <c:lblOffset val="100"/>
      </c:catAx>
      <c:valAx>
        <c:axId val="7795328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79517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8178176"/>
        <c:axId val="78179712"/>
      </c:lineChart>
      <c:catAx>
        <c:axId val="781781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179712"/>
        <c:crosses val="autoZero"/>
        <c:auto val="1"/>
        <c:lblAlgn val="ctr"/>
        <c:lblOffset val="100"/>
      </c:catAx>
      <c:valAx>
        <c:axId val="78179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81781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8355456"/>
        <c:axId val="78471936"/>
      </c:lineChart>
      <c:catAx>
        <c:axId val="783554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471936"/>
        <c:crosses val="autoZero"/>
        <c:auto val="1"/>
        <c:lblAlgn val="ctr"/>
        <c:lblOffset val="100"/>
      </c:catAx>
      <c:valAx>
        <c:axId val="7847193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83554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dLbls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79032704"/>
        <c:axId val="79034240"/>
      </c:lineChart>
      <c:catAx>
        <c:axId val="790327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9034240"/>
        <c:crosses val="autoZero"/>
        <c:auto val="1"/>
        <c:lblAlgn val="ctr"/>
        <c:lblOffset val="100"/>
      </c:catAx>
      <c:valAx>
        <c:axId val="79034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90327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05814272"/>
        <c:axId val="105832448"/>
      </c:lineChart>
      <c:catAx>
        <c:axId val="105814272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05832448"/>
        <c:crosses val="autoZero"/>
        <c:auto val="1"/>
        <c:lblAlgn val="ctr"/>
        <c:lblOffset val="100"/>
      </c:catAx>
      <c:valAx>
        <c:axId val="105832448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058142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303006" y="3919964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556792"/>
            <a:ext cx="3744416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보여주는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월에 따른 카드사용을 그래프로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4596" y="2428868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한달 생활비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337472" y="3071810"/>
            <a:ext cx="1857388" cy="214314"/>
            <a:chOff x="2857488" y="5000636"/>
            <a:chExt cx="1938144" cy="214314"/>
          </a:xfrm>
        </p:grpSpPr>
        <p:sp>
          <p:nvSpPr>
            <p:cNvPr id="74" name="직사각형 73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57488" y="5000636"/>
              <a:ext cx="1118160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1104" y="5000636"/>
              <a:ext cx="89452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\2,000,000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337472" y="2857496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\5,000,000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94596" y="3643314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담뱃값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337472" y="4286256"/>
            <a:ext cx="1857388" cy="214314"/>
            <a:chOff x="2857488" y="5000636"/>
            <a:chExt cx="1938144" cy="214314"/>
          </a:xfrm>
        </p:grpSpPr>
        <p:sp>
          <p:nvSpPr>
            <p:cNvPr id="83" name="직사각형 82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57488" y="5000636"/>
              <a:ext cx="819984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77472" y="5000636"/>
              <a:ext cx="1118160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37472" y="4071942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94596" y="4929198"/>
            <a:ext cx="2143140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계획진행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계획의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74159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2237534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7079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십자형 45"/>
          <p:cNvSpPr/>
          <p:nvPr/>
        </p:nvSpPr>
        <p:spPr>
          <a:xfrm>
            <a:off x="4070794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41968" y="250030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한달 생활비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99158" y="3000372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담뱃값 줄이기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41968" y="3000372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99158" y="3500438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안하기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1968" y="3500438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204089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240093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9851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생활비를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기본사항을 삭제는 불가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삭제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지출따른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계획을 삭제한다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지출 계획을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직사각형 4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79640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33204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40332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86768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3815758" y="531561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8882" y="329938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주류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8882" y="263691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음주비</a:t>
            </a:r>
            <a:r>
              <a:rPr lang="ko-KR" altLang="en-US" sz="1200" dirty="0" smtClean="0">
                <a:solidFill>
                  <a:schemeClr val="tx1"/>
                </a:solidFill>
              </a:rPr>
              <a:t>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4906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 추가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24866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1853669" y="198884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68882" y="393305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\50,000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750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68882" y="458112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매달 적용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24866" y="24955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2486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제목을 입력한다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분류를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동안의 목표치 금액을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매달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 시 설정된 계획은 매달 적용되며 체크가 안될 경우 한달 만 적용된다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3779912" y="4653136"/>
            <a:ext cx="216024" cy="216024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53626" y="38034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709610" y="3719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4661" y="256490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316168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45151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70961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플레타뮤터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4145</Words>
  <Application>Microsoft Office PowerPoint</Application>
  <PresentationFormat>화면 슬라이드 쇼(4:3)</PresentationFormat>
  <Paragraphs>2393</Paragraphs>
  <Slides>95</Slides>
  <Notes>90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테마</vt:lpstr>
      <vt:lpstr>재테크를 위한 어플리케이션</vt:lpstr>
      <vt:lpstr>Main 화면</vt:lpstr>
      <vt:lpstr>1.수입/지출 화면</vt:lpstr>
      <vt:lpstr>1-1.수입 입력화면</vt:lpstr>
      <vt:lpstr>1-1-1.수입 입력화면 - 날짜</vt:lpstr>
      <vt:lpstr>1-1-2.수입 입력화면 - 분류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8.계획 화면</vt:lpstr>
      <vt:lpstr>8-1.계획 화면 - 편집</vt:lpstr>
      <vt:lpstr>8-2.계획 화면 – 추가 및 수정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975</cp:revision>
  <dcterms:created xsi:type="dcterms:W3CDTF">2010-06-22T10:48:09Z</dcterms:created>
  <dcterms:modified xsi:type="dcterms:W3CDTF">2010-09-14T00:27:30Z</dcterms:modified>
</cp:coreProperties>
</file>