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3.xml" ContentType="application/vnd.openxmlformats-officedocument.drawingml.chart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319" r:id="rId21"/>
    <p:sldId id="320" r:id="rId22"/>
    <p:sldId id="321" r:id="rId23"/>
    <p:sldId id="322" r:id="rId24"/>
    <p:sldId id="323" r:id="rId25"/>
    <p:sldId id="324" r:id="rId26"/>
    <p:sldId id="333" r:id="rId27"/>
    <p:sldId id="325" r:id="rId28"/>
    <p:sldId id="326" r:id="rId29"/>
    <p:sldId id="327" r:id="rId30"/>
    <p:sldId id="328" r:id="rId31"/>
    <p:sldId id="256" r:id="rId32"/>
    <p:sldId id="259" r:id="rId33"/>
    <p:sldId id="262" r:id="rId34"/>
    <p:sldId id="263" r:id="rId35"/>
    <p:sldId id="272" r:id="rId36"/>
    <p:sldId id="269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4" r:id="rId46"/>
    <p:sldId id="346" r:id="rId47"/>
    <p:sldId id="345" r:id="rId48"/>
    <p:sldId id="347" r:id="rId49"/>
    <p:sldId id="348" r:id="rId50"/>
    <p:sldId id="349" r:id="rId51"/>
    <p:sldId id="351" r:id="rId52"/>
    <p:sldId id="353" r:id="rId53"/>
    <p:sldId id="352" r:id="rId54"/>
    <p:sldId id="350" r:id="rId55"/>
    <p:sldId id="285" r:id="rId56"/>
    <p:sldId id="286" r:id="rId57"/>
    <p:sldId id="273" r:id="rId58"/>
    <p:sldId id="274" r:id="rId59"/>
    <p:sldId id="276" r:id="rId60"/>
    <p:sldId id="288" r:id="rId61"/>
    <p:sldId id="287" r:id="rId62"/>
    <p:sldId id="289" r:id="rId63"/>
    <p:sldId id="290" r:id="rId64"/>
    <p:sldId id="329" r:id="rId65"/>
    <p:sldId id="330" r:id="rId66"/>
    <p:sldId id="331" r:id="rId67"/>
    <p:sldId id="332" r:id="rId68"/>
    <p:sldId id="334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0" autoAdjust="0"/>
    <p:restoredTop sz="94660"/>
  </p:normalViewPr>
  <p:slideViewPr>
    <p:cSldViewPr>
      <p:cViewPr>
        <p:scale>
          <a:sx n="100" d="100"/>
          <a:sy n="10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81480320"/>
        <c:axId val="81502592"/>
      </c:lineChart>
      <c:catAx>
        <c:axId val="8148032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81502592"/>
        <c:crosses val="autoZero"/>
        <c:auto val="1"/>
        <c:lblAlgn val="ctr"/>
        <c:lblOffset val="100"/>
      </c:catAx>
      <c:valAx>
        <c:axId val="81502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814803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81740160"/>
        <c:axId val="81741696"/>
      </c:lineChart>
      <c:catAx>
        <c:axId val="817401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81741696"/>
        <c:crosses val="autoZero"/>
        <c:auto val="1"/>
        <c:lblAlgn val="ctr"/>
        <c:lblOffset val="100"/>
      </c:catAx>
      <c:valAx>
        <c:axId val="81741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817401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78E-2"/>
          <c:y val="4.769614313349662E-2"/>
          <c:w val="0.90758419888574693"/>
          <c:h val="0.7611580637209547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6243200"/>
        <c:axId val="126245888"/>
      </c:lineChart>
      <c:catAx>
        <c:axId val="1262432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6245888"/>
        <c:crosses val="autoZero"/>
        <c:auto val="1"/>
        <c:lblAlgn val="ctr"/>
        <c:lblOffset val="100"/>
      </c:catAx>
      <c:valAx>
        <c:axId val="12624588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262432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95162752"/>
        <c:axId val="95164288"/>
      </c:lineChart>
      <c:catAx>
        <c:axId val="9516275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95164288"/>
        <c:crosses val="autoZero"/>
        <c:auto val="1"/>
        <c:lblAlgn val="ctr"/>
        <c:lblOffset val="100"/>
      </c:catAx>
      <c:valAx>
        <c:axId val="951642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951627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794E-2"/>
          <c:y val="4.7696143133496641E-2"/>
          <c:w val="0.90758419888574648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8858368"/>
        <c:axId val="129046016"/>
      </c:lineChart>
      <c:catAx>
        <c:axId val="1288583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9046016"/>
        <c:crosses val="autoZero"/>
        <c:auto val="1"/>
        <c:lblAlgn val="ctr"/>
        <c:lblOffset val="100"/>
      </c:catAx>
      <c:valAx>
        <c:axId val="12904601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288583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47445120"/>
        <c:axId val="67511040"/>
      </c:lineChart>
      <c:catAx>
        <c:axId val="4744512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67511040"/>
        <c:crosses val="autoZero"/>
        <c:auto val="1"/>
        <c:lblAlgn val="ctr"/>
        <c:lblOffset val="100"/>
      </c:catAx>
      <c:valAx>
        <c:axId val="67511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474451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592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13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143E-2"/>
          <c:w val="0.80701653264122053"/>
          <c:h val="0.8752255921730528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81069568"/>
        <c:axId val="81071104"/>
      </c:lineChart>
      <c:catAx>
        <c:axId val="81069568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81071104"/>
        <c:crosses val="autoZero"/>
        <c:auto val="1"/>
        <c:lblAlgn val="ctr"/>
        <c:lblOffset val="100"/>
      </c:catAx>
      <c:valAx>
        <c:axId val="81071104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810695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현금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테그를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테그가</a:t>
            </a:r>
            <a:r>
              <a:rPr lang="ko-KR" altLang="en-US" dirty="0" smtClean="0">
                <a:solidFill>
                  <a:schemeClr val="bg1"/>
                </a:solidFill>
              </a:rPr>
              <a:t>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테크선택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1-2-6.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1-2-7.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28596" y="4500570"/>
                <a:ext cx="1000132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00166" y="4500570"/>
                <a:ext cx="1032874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28596" y="2928934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28596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43042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자산내역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858300" y="19288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부채내역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15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357927" y="500726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분류별</a:t>
            </a:r>
            <a:r>
              <a:rPr lang="ko-KR" altLang="en-US" sz="1200" dirty="0" smtClean="0">
                <a:solidFill>
                  <a:schemeClr val="tx1"/>
                </a:solidFill>
              </a:rPr>
              <a:t>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테마별</a:t>
            </a:r>
            <a:r>
              <a:rPr lang="ko-KR" altLang="en-US" sz="1200" dirty="0" smtClean="0">
                <a:solidFill>
                  <a:schemeClr val="tx1"/>
                </a:solidFill>
              </a:rPr>
              <a:t>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목록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00562" y="157161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신용카드사별 지출내역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월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수입금액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수입금액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4-3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자산변동 추이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총액과 월간 증가율을 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4-4.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자산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비교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별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변동 내역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산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4-5-1.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변동 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내역</a:t>
            </a:r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4-5-1.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하위항목별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4-5-2.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월간 리스트보기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  <a:endParaRPr lang="en-US" altLang="ko-KR" sz="11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</a:t>
            </a:r>
            <a:r>
              <a:rPr lang="en-US" altLang="ko-KR" sz="1000" dirty="0" smtClean="0"/>
              <a:t>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  <a:endParaRPr lang="en-US" altLang="ko-KR" sz="11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</a:t>
            </a:r>
            <a:r>
              <a:rPr lang="ko-KR" altLang="en-US" sz="1000" dirty="0" smtClean="0"/>
              <a:t>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</a:t>
            </a:r>
            <a:r>
              <a:rPr lang="en-US" altLang="ko-KR" sz="1000" dirty="0" smtClean="0"/>
              <a:t>\5,500</a:t>
            </a:r>
            <a:endParaRPr lang="en-US" altLang="ko-KR" sz="1000" dirty="0" smtClean="0"/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</a:t>
            </a:r>
            <a:r>
              <a:rPr lang="en-US" altLang="ko-KR" sz="1000" dirty="0" smtClean="0"/>
              <a:t>\</a:t>
            </a:r>
            <a:r>
              <a:rPr lang="en-US" altLang="ko-KR" sz="1000" dirty="0" smtClean="0"/>
              <a:t>7</a:t>
            </a:r>
            <a:r>
              <a:rPr lang="en-US" altLang="ko-KR" sz="1000" dirty="0" smtClean="0"/>
              <a:t>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</a:t>
            </a:r>
            <a:r>
              <a:rPr lang="ko-KR" altLang="en-US" sz="1200" dirty="0" smtClean="0">
                <a:solidFill>
                  <a:schemeClr val="tx1"/>
                </a:solidFill>
              </a:rPr>
              <a:t>마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dirty="0" smtClean="0">
                <a:solidFill>
                  <a:schemeClr val="tx1"/>
                </a:solidFill>
              </a:rPr>
              <a:t>차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모서리가 둥근 직사각형 5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4-6.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테마별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 변동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4-6-1.</a:t>
            </a:r>
            <a:r>
              <a:rPr lang="ko-KR" altLang="en-US" sz="36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테마목별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월간 리스트보기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  <a:endParaRPr lang="en-US" altLang="ko-KR" sz="1100" dirty="0" smtClean="0"/>
          </a:p>
          <a:p>
            <a:r>
              <a:rPr lang="ko-KR" altLang="en-US" sz="1000" dirty="0" smtClean="0"/>
              <a:t>주</a:t>
            </a:r>
            <a:r>
              <a:rPr lang="ko-KR" altLang="en-US" sz="1000" dirty="0" smtClean="0"/>
              <a:t>유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</a:t>
            </a:r>
            <a:r>
              <a:rPr lang="en-US" altLang="ko-KR" sz="1000" dirty="0" smtClean="0"/>
              <a:t>\50,000</a:t>
            </a:r>
            <a:endParaRPr lang="en-US" altLang="ko-KR" sz="1000" dirty="0" smtClean="0"/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</a:t>
            </a:r>
            <a:r>
              <a:rPr lang="ko-KR" altLang="en-US" sz="700" dirty="0" smtClean="0"/>
              <a:t>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</a:t>
            </a:r>
            <a:r>
              <a:rPr lang="en-US" altLang="ko-KR" sz="1000" dirty="0" smtClean="0"/>
              <a:t>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  <a:endParaRPr lang="en-US" altLang="ko-KR" sz="1100" dirty="0" smtClean="0"/>
          </a:p>
          <a:p>
            <a:r>
              <a:rPr lang="ko-KR" altLang="en-US" sz="1000" dirty="0" smtClean="0"/>
              <a:t>자동차 용품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</a:t>
            </a:r>
            <a:r>
              <a:rPr lang="ko-KR" altLang="en-US" sz="1000" dirty="0" err="1" smtClean="0"/>
              <a:t>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</a:t>
            </a:r>
            <a:r>
              <a:rPr lang="en-US" altLang="ko-KR" sz="1000" dirty="0" smtClean="0"/>
              <a:t>\5,500</a:t>
            </a:r>
            <a:endParaRPr lang="en-US" altLang="ko-KR" sz="1000" dirty="0" smtClean="0"/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</a:t>
            </a:r>
            <a:r>
              <a:rPr lang="en-US" altLang="ko-KR" sz="1000" dirty="0" smtClean="0"/>
              <a:t>\</a:t>
            </a:r>
            <a:r>
              <a:rPr lang="en-US" altLang="ko-KR" sz="1000" dirty="0" smtClean="0"/>
              <a:t>7</a:t>
            </a:r>
            <a:r>
              <a:rPr lang="en-US" altLang="ko-KR" sz="1000" dirty="0" smtClean="0"/>
              <a:t>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dirty="0" smtClean="0">
                <a:solidFill>
                  <a:schemeClr val="tx1"/>
                </a:solidFill>
              </a:rPr>
              <a:t>차</a:t>
            </a:r>
            <a:r>
              <a:rPr lang="ko-KR" altLang="en-US" sz="1200" dirty="0" smtClean="0">
                <a:solidFill>
                  <a:schemeClr val="tx1"/>
                </a:solidFill>
              </a:rPr>
              <a:t>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4-7.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사용내역 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1142976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69491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23055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30183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76619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갈매기형 수장 33"/>
          <p:cNvSpPr/>
          <p:nvPr/>
        </p:nvSpPr>
        <p:spPr>
          <a:xfrm>
            <a:off x="3205609" y="558369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3386843" y="2563382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 flipH="1">
            <a:off x="1220204" y="2563382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487731" y="2143116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 </a:t>
            </a:r>
            <a:r>
              <a:rPr lang="ko-KR" altLang="en-US" sz="1200" dirty="0" smtClean="0">
                <a:solidFill>
                  <a:schemeClr val="tx1"/>
                </a:solidFill>
              </a:rPr>
              <a:t>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8733" y="2476973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2143116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183666" y="2206666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928926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42" name="차트 41"/>
          <p:cNvGraphicFramePr/>
          <p:nvPr/>
        </p:nvGraphicFramePr>
        <p:xfrm>
          <a:off x="1071538" y="2643182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3214678" y="21431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,455,000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9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</a:t>
            </a:r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r>
              <a:rPr lang="en-US" altLang="ko-KR" sz="1200" dirty="0" smtClean="0">
                <a:solidFill>
                  <a:schemeClr val="tx1"/>
                </a:solidFill>
              </a:rPr>
              <a:t>,455,000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현금대비 카드사용화면으로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신용카드 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카드편집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십자형 88"/>
          <p:cNvSpPr/>
          <p:nvPr/>
        </p:nvSpPr>
        <p:spPr>
          <a:xfrm>
            <a:off x="4714876" y="1928802"/>
            <a:ext cx="357190" cy="357190"/>
          </a:xfrm>
          <a:prstGeom prst="plu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신용카드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수정및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5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137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,455,000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8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모서리가 둥근 직사각형 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기타 편집화면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4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1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6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10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14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3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1-1-5.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3494</Words>
  <Application>Microsoft Office PowerPoint</Application>
  <PresentationFormat>화면 슬라이드 쇼(4:3)</PresentationFormat>
  <Paragraphs>1869</Paragraphs>
  <Slides>77</Slides>
  <Notes>72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812</cp:revision>
  <dcterms:created xsi:type="dcterms:W3CDTF">2010-06-22T10:48:09Z</dcterms:created>
  <dcterms:modified xsi:type="dcterms:W3CDTF">2010-09-09T13:35:21Z</dcterms:modified>
</cp:coreProperties>
</file>