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E0-F453-4EB3-80A7-5B41C8D6AC26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504B-1AC7-452E-B612-AED94DB72BDD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CD6A-F20D-4F12-B9FE-A6D6824049B0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3E5-270A-4643-969A-B0E8AD63EC84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D45-8CBC-4B35-8F54-7918D243FB91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FD6-E32B-4FBF-90C4-E433FE2CD26D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EE4-49A3-4990-9C75-DBE47A9E2002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E34-22D2-4D47-B95A-E3FB8247464E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A6A-1CBA-4C80-B402-053604292DED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F57-09EB-495F-995D-C1505C9B54FC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6BEE-1838-4644-A0BC-1B55F1FC145F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8CA1-8824-4A79-B749-7FCA67E5AD33}" type="datetime1">
              <a:rPr lang="ko-KR" altLang="en-US" smtClean="0"/>
              <a:pPr/>
              <a:t>2010-06-24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58535" y="3212976"/>
            <a:ext cx="802375" cy="1197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rrowheads="1"/>
          </p:cNvSpPr>
          <p:nvPr/>
        </p:nvSpPr>
        <p:spPr bwMode="auto">
          <a:xfrm>
            <a:off x="2304926" y="3212976"/>
            <a:ext cx="802375" cy="1197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51210" y="501317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49770" y="342900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70503" y="3429000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1640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4327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47565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043608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304745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62286" y="44819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58535" y="3212976"/>
            <a:ext cx="802375" cy="1197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rrowheads="1"/>
          </p:cNvSpPr>
          <p:nvPr/>
        </p:nvSpPr>
        <p:spPr bwMode="auto">
          <a:xfrm>
            <a:off x="2304926" y="3212976"/>
            <a:ext cx="802375" cy="1197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1651210" y="501317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24"/>
          <p:cNvGrpSpPr/>
          <p:nvPr/>
        </p:nvGrpSpPr>
        <p:grpSpPr>
          <a:xfrm>
            <a:off x="3149770" y="342900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1070503" y="3429000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1640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4327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47565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043608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304745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62286" y="44819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158</Words>
  <Application>Microsoft Office PowerPoint</Application>
  <PresentationFormat>화면 슬라이드 쇼(4:3)</PresentationFormat>
  <Paragraphs>38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재태크를 위한 어플리케이션</vt:lpstr>
      <vt:lpstr>재태크를 위한 어플리케이션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14</cp:revision>
  <dcterms:created xsi:type="dcterms:W3CDTF">2010-06-22T10:48:09Z</dcterms:created>
  <dcterms:modified xsi:type="dcterms:W3CDTF">2010-06-24T12:23:32Z</dcterms:modified>
</cp:coreProperties>
</file>