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7" r:id="rId3"/>
    <p:sldId id="278" r:id="rId4"/>
    <p:sldId id="260" r:id="rId5"/>
    <p:sldId id="261" r:id="rId6"/>
    <p:sldId id="256" r:id="rId7"/>
    <p:sldId id="282" r:id="rId8"/>
    <p:sldId id="284" r:id="rId9"/>
    <p:sldId id="283" r:id="rId10"/>
    <p:sldId id="279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2" r:id="rId20"/>
    <p:sldId id="269" r:id="rId21"/>
    <p:sldId id="285" r:id="rId22"/>
    <p:sldId id="286" r:id="rId23"/>
    <p:sldId id="273" r:id="rId24"/>
    <p:sldId id="274" r:id="rId25"/>
    <p:sldId id="276" r:id="rId26"/>
    <p:sldId id="288" r:id="rId27"/>
    <p:sldId id="287" r:id="rId28"/>
    <p:sldId id="289" r:id="rId29"/>
    <p:sldId id="29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00" autoAdjust="0"/>
    <p:restoredTop sz="94660"/>
  </p:normalViewPr>
  <p:slideViewPr>
    <p:cSldViewPr>
      <p:cViewPr varScale="1">
        <p:scale>
          <a:sx n="73" d="100"/>
          <a:sy n="7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9512" y="1988840"/>
            <a:ext cx="2333059" cy="3640753"/>
            <a:chOff x="2815005" y="1988841"/>
            <a:chExt cx="2333059" cy="3640753"/>
          </a:xfrm>
        </p:grpSpPr>
        <p:grpSp>
          <p:nvGrpSpPr>
            <p:cNvPr id="95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00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0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0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갈매기형 수장 11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2278327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" name="모서리가 둥근 직사각형 100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699792" y="1988840"/>
            <a:ext cx="2333059" cy="3640753"/>
            <a:chOff x="2815005" y="1988841"/>
            <a:chExt cx="2333059" cy="3640753"/>
          </a:xfrm>
        </p:grpSpPr>
        <p:grpSp>
          <p:nvGrpSpPr>
            <p:cNvPr id="117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2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2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3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갈매기형 수장 134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1319639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2194318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" name="모서리가 둥근 직사각형 122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질주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신용대출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\40,00,000</a:t>
                </a: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부채 분리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 화면 전환됨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edit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제목 입력</a:t>
            </a:r>
            <a:r>
              <a:rPr lang="en-US" altLang="ko-KR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icon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날짜를 선택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2" name="Oval 33"/>
          <p:cNvSpPr>
            <a:spLocks noChangeArrowheads="1"/>
          </p:cNvSpPr>
          <p:nvPr/>
        </p:nvSpPr>
        <p:spPr bwMode="auto">
          <a:xfrm>
            <a:off x="1075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8216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7951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7951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7" name="Oval 33"/>
          <p:cNvSpPr>
            <a:spLocks noChangeArrowheads="1"/>
          </p:cNvSpPr>
          <p:nvPr/>
        </p:nvSpPr>
        <p:spPr bwMode="auto">
          <a:xfrm>
            <a:off x="262778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8" name="Oval 33"/>
          <p:cNvSpPr>
            <a:spLocks noChangeArrowheads="1"/>
          </p:cNvSpPr>
          <p:nvPr/>
        </p:nvSpPr>
        <p:spPr bwMode="auto">
          <a:xfrm>
            <a:off x="26997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9" name="Oval 33"/>
          <p:cNvSpPr>
            <a:spLocks noChangeArrowheads="1"/>
          </p:cNvSpPr>
          <p:nvPr/>
        </p:nvSpPr>
        <p:spPr bwMode="auto">
          <a:xfrm>
            <a:off x="269979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0" name="Oval 33"/>
          <p:cNvSpPr>
            <a:spLocks noChangeArrowheads="1"/>
          </p:cNvSpPr>
          <p:nvPr/>
        </p:nvSpPr>
        <p:spPr bwMode="auto">
          <a:xfrm>
            <a:off x="269979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1" name="Oval 33"/>
          <p:cNvSpPr>
            <a:spLocks noChangeArrowheads="1"/>
          </p:cNvSpPr>
          <p:nvPr/>
        </p:nvSpPr>
        <p:spPr bwMode="auto">
          <a:xfrm>
            <a:off x="17951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2" name="Oval 33"/>
          <p:cNvSpPr>
            <a:spLocks noChangeArrowheads="1"/>
          </p:cNvSpPr>
          <p:nvPr/>
        </p:nvSpPr>
        <p:spPr bwMode="auto">
          <a:xfrm>
            <a:off x="269979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71600" y="1988840"/>
            <a:ext cx="2333059" cy="3640752"/>
            <a:chOff x="5292080" y="1988840"/>
            <a:chExt cx="2333059" cy="3640752"/>
          </a:xfrm>
        </p:grpSpPr>
        <p:grpSp>
          <p:nvGrpSpPr>
            <p:cNvPr id="89" name="그룹 80"/>
            <p:cNvGrpSpPr>
              <a:grpSpLocks noChangeAspect="1"/>
            </p:cNvGrpSpPr>
            <p:nvPr/>
          </p:nvGrpSpPr>
          <p:grpSpPr>
            <a:xfrm>
              <a:off x="5292080" y="1988841"/>
              <a:ext cx="2333059" cy="3640753"/>
              <a:chOff x="1259632" y="2555280"/>
              <a:chExt cx="1944216" cy="3033960"/>
            </a:xfrm>
          </p:grpSpPr>
          <p:sp>
            <p:nvSpPr>
              <p:cNvPr id="9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9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갈매기형 수장 10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갈매기형 수장 10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갈매기형 수장 10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07" name="차트 10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8" name="TextBox 10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90" name="모서리가 둥근 직사각형 8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89959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11827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115616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566027" y="2852936"/>
              <a:ext cx="160579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 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2596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971600" y="1988840"/>
            <a:ext cx="2333059" cy="3640752"/>
            <a:chOff x="10332640" y="2564904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0332640" y="2835682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0332640" y="5773608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0419050" y="3428028"/>
              <a:ext cx="2160240" cy="228004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0332640" y="2564904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516217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969781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1876909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1423345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12352335" y="5860018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0505462" y="3789041"/>
              <a:ext cx="1987418" cy="144204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455965" y="3074126"/>
              <a:ext cx="1123325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0407620" y="3140086"/>
              <a:ext cx="1036915" cy="245387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851098" y="3456708"/>
              <a:ext cx="1382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591869" y="3861048"/>
              <a:ext cx="181460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       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       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지하철  </a:t>
              </a:r>
              <a:r>
                <a:rPr lang="en-US" altLang="ko-KR" sz="1000" dirty="0" smtClean="0"/>
                <a:t>	       \1,500</a:t>
              </a:r>
            </a:p>
            <a:p>
              <a:r>
                <a:rPr lang="ko-KR" altLang="en-US" sz="700" dirty="0" smtClean="0"/>
                <a:t>교통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지하철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 \12,000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505459" y="5410160"/>
              <a:ext cx="1987421" cy="301861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  2010-06-30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1124728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1696592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1315349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1505970" y="2924944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043608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05" name="TextBox 10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06" name="위쪽/아래쪽 화살표 10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위쪽/아래쪽 화살표 106"/>
          <p:cNvSpPr/>
          <p:nvPr/>
        </p:nvSpPr>
        <p:spPr>
          <a:xfrm>
            <a:off x="2051720" y="463503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971600" y="1988840"/>
            <a:ext cx="2333059" cy="3640752"/>
            <a:chOff x="7740352" y="1988840"/>
            <a:chExt cx="2333059" cy="3640752"/>
          </a:xfrm>
        </p:grpSpPr>
        <p:sp>
          <p:nvSpPr>
            <p:cNvPr id="53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8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74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갈매기형 수장 78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81" name="차트 80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2" name="모서리가 둥근 직사각형 81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475656" y="31409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97160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3" name="TextBox 112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14" name="위쪽/아래쪽 화살표 113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위쪽/아래쪽 화살표 114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endParaRPr lang="ko-KR" altLang="en-US" sz="8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,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4-2.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4-2.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금융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부동산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부동산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금융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\123,567,000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9752" y="339509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주식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보석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2123728" y="46627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8" name="TextBox 7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9" name="위쪽/아래쪽 화살표 7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40364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덧셈 기호 87"/>
          <p:cNvSpPr/>
          <p:nvPr/>
        </p:nvSpPr>
        <p:spPr>
          <a:xfrm>
            <a:off x="2915816" y="2393729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자산중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자산중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55576" y="1988841"/>
            <a:ext cx="2333059" cy="3640752"/>
            <a:chOff x="1259632" y="255528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선산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\10,567,000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47864" y="1988841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6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\89,000,000</a:t>
                  </a: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\10,567,000</a:t>
                </a:r>
              </a:p>
            </p:txBody>
          </p:sp>
        </p:grpSp>
        <p:grpSp>
          <p:nvGrpSpPr>
            <p:cNvPr id="8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" name="모서리가 둥근 직사각형 7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940152" y="1988841"/>
            <a:ext cx="2333059" cy="3640753"/>
            <a:chOff x="251520" y="1988841"/>
            <a:chExt cx="2333059" cy="3640753"/>
          </a:xfrm>
        </p:grpSpPr>
        <p:grpSp>
          <p:nvGrpSpPr>
            <p:cNvPr id="80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9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0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갈매기형 수장 12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2009-09-09</a:t>
                </a: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\89,000,000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2" name="오른쪽 화살표 81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아파트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47831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97425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2051720" y="465313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363494" y="1988841"/>
            <a:ext cx="2333059" cy="3640753"/>
            <a:chOff x="971600" y="1988841"/>
            <a:chExt cx="2333059" cy="3640753"/>
          </a:xfrm>
        </p:grpSpPr>
        <p:sp>
          <p:nvSpPr>
            <p:cNvPr id="76" name="갈매기형 수장 75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3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3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갈매기형 수장 10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9000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ㅁㅁㅁ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\89,000,000</a:t>
                  </a: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ㅇㅇㅇ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\123,567,000</a:t>
                  </a: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신용대출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\99,567,000</a:t>
                  </a: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오른쪽 화살표 107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모서리가 둥근 직사각형 93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4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744463" y="1988841"/>
            <a:ext cx="2333059" cy="3640752"/>
            <a:chOff x="582757" y="198884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582757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ㅁㅁㅁ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ㅇㅇㅇ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신용대출     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\99,567,000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2489117" y="234888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885834" y="1988841"/>
            <a:ext cx="2333059" cy="3640753"/>
            <a:chOff x="251520" y="1988841"/>
            <a:chExt cx="2333059" cy="3640753"/>
          </a:xfrm>
        </p:grpSpPr>
        <p:grpSp>
          <p:nvGrpSpPr>
            <p:cNvPr id="111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갈매기형 수장 12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학자금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2009-08-09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  \8,000,000</a:t>
                </a: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신용대출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10" name="그룹 43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일별 사용 금액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512168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리포트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1331640" y="414908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331640" y="45574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분류별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사용내역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496509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신용카드사별 지출내역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 메인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5-1.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년간 월별 수입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지출 비교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그림 144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73957" y="400564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10147" y="400506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292080" y="1988840"/>
            <a:ext cx="2333059" cy="3640752"/>
            <a:chOff x="5292080" y="1988840"/>
            <a:chExt cx="2333059" cy="3640752"/>
          </a:xfrm>
        </p:grpSpPr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>
              <a:off x="5292080" y="1988840"/>
              <a:ext cx="2333059" cy="3640752"/>
              <a:chOff x="1259632" y="2555280"/>
              <a:chExt cx="1944216" cy="3033960"/>
            </a:xfrm>
          </p:grpSpPr>
          <p:sp>
            <p:nvSpPr>
              <p:cNvPr id="8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갈매기형 수장 9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9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97" name="차트 9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98" name="TextBox 9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130" name="모서리가 둥근 직사각형 12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740352" y="1988840"/>
            <a:ext cx="2333059" cy="3640752"/>
            <a:chOff x="7740352" y="1988840"/>
            <a:chExt cx="2333059" cy="3640752"/>
          </a:xfrm>
        </p:grpSpPr>
        <p:sp>
          <p:nvSpPr>
            <p:cNvPr id="104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6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105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114" name="차트 113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5" name="모서리가 둥근 직사각형 114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 dirty="0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093740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갈매기형 수장 61"/>
              <p:cNvSpPr/>
              <p:nvPr/>
            </p:nvSpPr>
            <p:spPr>
              <a:xfrm flipH="1">
                <a:off x="1288207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585788" y="2852936"/>
                <a:ext cx="1556337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 비교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619672" y="3789040"/>
                <a:ext cx="216024" cy="11753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835696" y="4005064"/>
                <a:ext cx="216024" cy="959346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rot="16200000" flipH="1">
                <a:off x="810631" y="4382057"/>
                <a:ext cx="1186036" cy="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403648" y="4984601"/>
                <a:ext cx="1656184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03648" y="319543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+mj-lt"/>
                  </a:rPr>
                  <a:t>2010 </a:t>
                </a:r>
                <a:r>
                  <a:rPr lang="ko-KR" altLang="en-US" sz="1400" b="1" dirty="0" smtClean="0">
                    <a:latin typeface="+mj-lt"/>
                  </a:rPr>
                  <a:t>년</a:t>
                </a:r>
                <a:endParaRPr lang="ko-KR" altLang="en-US" sz="1400" b="1" dirty="0">
                  <a:latin typeface="+mj-lt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298492" y="2852936"/>
                <a:ext cx="288032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 flipH="1">
                <a:off x="133240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덧셈 기호 73"/>
              <p:cNvSpPr/>
              <p:nvPr/>
            </p:nvSpPr>
            <p:spPr>
              <a:xfrm>
                <a:off x="1619672" y="3784848"/>
                <a:ext cx="216024" cy="216024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뺄셈 기호 74"/>
              <p:cNvSpPr/>
              <p:nvPr/>
            </p:nvSpPr>
            <p:spPr>
              <a:xfrm>
                <a:off x="1835696" y="3986014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195736" y="3861048"/>
                <a:ext cx="216024" cy="1103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411760" y="4221088"/>
                <a:ext cx="216024" cy="743322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>
                <a:off x="2195736" y="3882307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뺄셈 기호 78"/>
              <p:cNvSpPr/>
              <p:nvPr/>
            </p:nvSpPr>
            <p:spPr>
              <a:xfrm>
                <a:off x="2411760" y="4221088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771800" y="4005064"/>
                <a:ext cx="216024" cy="959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덧셈 기호 81"/>
              <p:cNvSpPr/>
              <p:nvPr/>
            </p:nvSpPr>
            <p:spPr>
              <a:xfrm>
                <a:off x="2771800" y="3999731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663105" y="501375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1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67744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2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771800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3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16200000">
                <a:off x="1316543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16200000">
                <a:off x="1549819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6200000">
                <a:off x="2140692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892608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6200000">
                <a:off x="2468672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39685" y="3403393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총 수입</a:t>
                </a:r>
                <a:r>
                  <a:rPr lang="en-US" altLang="ko-KR" sz="900" dirty="0" smtClean="0"/>
                  <a:t>: \00,000,000</a:t>
                </a:r>
              </a:p>
              <a:p>
                <a:r>
                  <a:rPr lang="ko-KR" altLang="en-US" sz="900" dirty="0" smtClean="0"/>
                  <a:t>총 지출</a:t>
                </a:r>
                <a:r>
                  <a:rPr lang="en-US" altLang="ko-KR" sz="900" dirty="0" smtClean="0"/>
                  <a:t>: \00,000,000</a:t>
                </a:r>
                <a:endParaRPr lang="ko-KR" altLang="en-US" sz="900" dirty="0"/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1547664" y="4725144"/>
              <a:ext cx="1814601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위쪽/아래쪽 화살표 83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12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55576" y="1988840"/>
            <a:ext cx="2333059" cy="3640752"/>
            <a:chOff x="971600" y="1988840"/>
            <a:chExt cx="2333059" cy="3640752"/>
          </a:xfrm>
        </p:grpSpPr>
        <p:grpSp>
          <p:nvGrpSpPr>
            <p:cNvPr id="3" name="그룹 48"/>
            <p:cNvGrpSpPr>
              <a:grpSpLocks noChangeAspect="1"/>
            </p:cNvGrpSpPr>
            <p:nvPr/>
          </p:nvGrpSpPr>
          <p:grpSpPr>
            <a:xfrm>
              <a:off x="971600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54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음주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안하기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\-50,000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억 만들기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\8,000,000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331640" y="386369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담뱃값 줄이기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\10,500</a:t>
                </a: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383868" y="1988840"/>
            <a:ext cx="2333059" cy="3640752"/>
            <a:chOff x="2843808" y="1988840"/>
            <a:chExt cx="2333059" cy="3640752"/>
          </a:xfrm>
        </p:grpSpPr>
        <p:grpSp>
          <p:nvGrpSpPr>
            <p:cNvPr id="30" name="그룹 29"/>
            <p:cNvGrpSpPr/>
            <p:nvPr/>
          </p:nvGrpSpPr>
          <p:grpSpPr>
            <a:xfrm>
              <a:off x="2843808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31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갈매기형 수장 40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1620920" y="353540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음주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안하기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ko-KR" sz="1200" dirty="0" smtClean="0">
                      <a:solidFill>
                        <a:srgbClr val="FF0000"/>
                      </a:solidFill>
                    </a:rPr>
                    <a:t>\-50,000</a:t>
                  </a: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1620920" y="3212976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억 만들기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\8,000,000</a:t>
                  </a:r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오른쪽 화살표 4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620920" y="386369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담뱃값 줄이기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\10,500</a:t>
                  </a:r>
                </a:p>
              </p:txBody>
            </p:sp>
          </p:grpSp>
          <p:sp>
            <p:nvSpPr>
              <p:cNvPr id="33" name="모서리가 둥근 직사각형 32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7" name="모서리가 둥근 직사각형 56"/>
            <p:cNvSpPr/>
            <p:nvPr/>
          </p:nvSpPr>
          <p:spPr>
            <a:xfrm>
              <a:off x="2942975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005458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942975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05458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933922" y="355491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996405" y="380187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75440" y="3956602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929039" y="395660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>
              <a:off x="2970110" y="4008494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계획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012160" y="1988840"/>
            <a:ext cx="2333059" cy="3640752"/>
            <a:chOff x="5508104" y="1988840"/>
            <a:chExt cx="2333059" cy="3640752"/>
          </a:xfrm>
        </p:grpSpPr>
        <p:grpSp>
          <p:nvGrpSpPr>
            <p:cNvPr id="93" name="그룹 67"/>
            <p:cNvGrpSpPr/>
            <p:nvPr/>
          </p:nvGrpSpPr>
          <p:grpSpPr>
            <a:xfrm>
              <a:off x="5508104" y="1988841"/>
              <a:ext cx="2333059" cy="3640753"/>
              <a:chOff x="971600" y="1988841"/>
              <a:chExt cx="2333059" cy="3640753"/>
            </a:xfrm>
          </p:grpSpPr>
          <p:grpSp>
            <p:nvGrpSpPr>
              <p:cNvPr id="95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갈매기형 수장 103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331640" y="353540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분류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331640" y="3212976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제목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 추가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오른쪽 화살표 10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386369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금액               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\10,500</a:t>
                  </a:r>
                </a:p>
              </p:txBody>
            </p:sp>
          </p:grpSp>
          <p:sp>
            <p:nvSpPr>
              <p:cNvPr id="96" name="모서리가 둥근 직사각형 95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5589165" y="395116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2010-08-31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3" name="그룹 24"/>
            <p:cNvGrpSpPr/>
            <p:nvPr/>
          </p:nvGrpSpPr>
          <p:grpSpPr>
            <a:xfrm>
              <a:off x="251520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6" name="그룹 48"/>
              <p:cNvGrpSpPr>
                <a:grpSpLocks noChangeAspect="1"/>
              </p:cNvGrpSpPr>
              <p:nvPr/>
            </p:nvGrpSpPr>
            <p:grpSpPr>
              <a:xfrm>
                <a:off x="971600" y="198884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조회</a:t>
                  </a:r>
                  <a:endPara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모서리가 둥근 직사각형 23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8" name="타원형 설명선 67"/>
            <p:cNvSpPr/>
            <p:nvPr/>
          </p:nvSpPr>
          <p:spPr>
            <a:xfrm flipH="1">
              <a:off x="2240849" y="2429853"/>
              <a:ext cx="144016" cy="144016"/>
            </a:xfrm>
            <a:prstGeom prst="wedgeEllipseCallout">
              <a:avLst>
                <a:gd name="adj1" fmla="val -51956"/>
                <a:gd name="adj2" fmla="val 81174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ㅁㅁㅁ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조회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971600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971600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235850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2611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58010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10373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38722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42778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46834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34666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19672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23728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627784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15616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3133" y="31940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10147" y="3203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161828" y="32130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627784" y="32094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115616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547664" y="38706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123728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555776" y="38706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19672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23728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27784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15616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45549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123728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45549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9672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3728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27784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15616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분류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965110" y="26923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위쪽/아래쪽 화살표 54"/>
          <p:cNvSpPr/>
          <p:nvPr/>
        </p:nvSpPr>
        <p:spPr>
          <a:xfrm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58" name="TextBox 5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59" name="위쪽/아래쪽 화살표 5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분류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선택한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하위분류 아이콘목록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상위분류 아이콘 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3608" y="3410712"/>
            <a:ext cx="2160240" cy="176224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39752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교통비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쇼핑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문화생활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3275856" y="3491483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덧셈 기호 135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순서도: 병합 136"/>
            <p:cNvSpPr/>
            <p:nvPr/>
          </p:nvSpPr>
          <p:spPr>
            <a:xfrm>
              <a:off x="3285381" y="3880098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순서도: 병합 137"/>
            <p:cNvSpPr/>
            <p:nvPr/>
          </p:nvSpPr>
          <p:spPr>
            <a:xfrm>
              <a:off x="3285381" y="4283571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순서도: 병합 138"/>
            <p:cNvSpPr/>
            <p:nvPr/>
          </p:nvSpPr>
          <p:spPr>
            <a:xfrm>
              <a:off x="3285381" y="4672186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순서도: 병합 139"/>
            <p:cNvSpPr/>
            <p:nvPr/>
          </p:nvSpPr>
          <p:spPr>
            <a:xfrm>
              <a:off x="3285381" y="5066134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모서리가 둥근 직사각형 10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수정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004048" y="1988840"/>
            <a:ext cx="2333059" cy="3640752"/>
            <a:chOff x="1259632" y="2555280"/>
            <a:chExt cx="2333059" cy="3640752"/>
          </a:xfrm>
        </p:grpSpPr>
        <p:sp>
          <p:nvSpPr>
            <p:cNvPr id="129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2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3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갈매기형 수장 143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 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오른쪽 화살표 148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아침식사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75"/>
            <p:cNvGrpSpPr/>
            <p:nvPr/>
          </p:nvGrpSpPr>
          <p:grpSpPr>
            <a:xfrm>
              <a:off x="1288207" y="3380919"/>
              <a:ext cx="345638" cy="345638"/>
              <a:chOff x="1288207" y="3380919"/>
              <a:chExt cx="345638" cy="345638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포인트가 7개인 별 152"/>
            <p:cNvSpPr/>
            <p:nvPr/>
          </p:nvSpPr>
          <p:spPr>
            <a:xfrm>
              <a:off x="3275856" y="3438525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점심식사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그룹 76"/>
            <p:cNvGrpSpPr/>
            <p:nvPr/>
          </p:nvGrpSpPr>
          <p:grpSpPr>
            <a:xfrm>
              <a:off x="1293084" y="3769534"/>
              <a:ext cx="345638" cy="345638"/>
              <a:chOff x="1293084" y="3769534"/>
              <a:chExt cx="345638" cy="345638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포인트가 7개인 별 157"/>
            <p:cNvSpPr/>
            <p:nvPr/>
          </p:nvSpPr>
          <p:spPr>
            <a:xfrm>
              <a:off x="3280733" y="3827140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저녁식사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포인트가 7개인 별 163"/>
            <p:cNvSpPr/>
            <p:nvPr/>
          </p:nvSpPr>
          <p:spPr>
            <a:xfrm>
              <a:off x="3275856" y="4221088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커피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포인트가 7개인 별 169"/>
            <p:cNvSpPr/>
            <p:nvPr/>
          </p:nvSpPr>
          <p:spPr>
            <a:xfrm>
              <a:off x="3280733" y="4619228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포인트가 7개인 별 175"/>
            <p:cNvSpPr/>
            <p:nvPr/>
          </p:nvSpPr>
          <p:spPr>
            <a:xfrm>
              <a:off x="3280733" y="5013176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덧셈 기호 178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4" name="위쪽/아래쪽 화살표 183"/>
          <p:cNvSpPr/>
          <p:nvPr/>
        </p:nvSpPr>
        <p:spPr>
          <a:xfrm>
            <a:off x="1619672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86" name="TextBox 18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87" name="위쪽/아래쪽 화살표 18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8" name="위쪽/아래쪽 화살표 187"/>
          <p:cNvSpPr/>
          <p:nvPr/>
        </p:nvSpPr>
        <p:spPr>
          <a:xfrm>
            <a:off x="4283968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분류 선택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926754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430810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34866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422698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26754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30810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34866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22698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24487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28543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32599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20431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36279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440335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944391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432223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943537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447593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951649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439481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연결자 105"/>
            <p:cNvSpPr/>
            <p:nvPr/>
          </p:nvSpPr>
          <p:spPr>
            <a:xfrm>
              <a:off x="2915816" y="3861048"/>
              <a:ext cx="144016" cy="14401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모서리가 둥근 직사각형 65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아이콘 선택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Excel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저장하기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데이터 관리 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백업 및 복원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1.Excel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394683" y="2727138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설정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38964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1541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2806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726064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3859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3791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1791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6100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잠금설정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8-3.About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98884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.[1-1.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수입 입력화면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1-2.</a:t>
            </a:r>
            <a:r>
              <a:rPr kumimoji="0" lang="ko-KR" alt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입력화면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[1-3.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51520" y="1988840"/>
            <a:ext cx="4032448" cy="3640752"/>
            <a:chOff x="1259632" y="2555280"/>
            <a:chExt cx="4032448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46042" y="5072707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40" y="2912467"/>
              <a:ext cx="14630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46042" y="334451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46042" y="291246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46042" y="3776563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46042" y="4208611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46042" y="4640659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\10,00,000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131840" y="551723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146242" y="291246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1378731" y="2973446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795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7951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9512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951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9512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979712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>
            <a:off x="1403648" y="472514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39" name="TextBox 3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1" name="위쪽/아래쪽 화살표 80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4572000" y="1700808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입력된 내용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저장형식이 맞아야 저장이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빠르게 등록 되도록 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금액이 자동입력이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1-1-1.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자주 사용되는 수입 화면으로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되는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[9.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메뉴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edit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지출되는 금액이 특정 날짜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요일을 지정하는 기능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.[1-1-2.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지불수단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1" y="2852936"/>
              <a:ext cx="1215831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\10,00,000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2123728" y="495557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23728" y="538761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부제목 2"/>
          <p:cNvSpPr txBox="1">
            <a:spLocks/>
          </p:cNvSpPr>
          <p:nvPr/>
        </p:nvSpPr>
        <p:spPr>
          <a:xfrm>
            <a:off x="4283968" y="1556792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입력된 내용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저장형식이 맞아야 저장이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빠르게 등록 되도록 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금액이 자동입력이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되는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지불수단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지출되는 금액이 특정 날짜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요일을 지정하는 기능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.[1-1-2.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38130" y="234499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2" name="오른쪽 화살표 71"/>
          <p:cNvSpPr/>
          <p:nvPr/>
        </p:nvSpPr>
        <p:spPr>
          <a:xfrm flipH="1">
            <a:off x="378393" y="239606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795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9797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7951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79512" y="30716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9512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951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9512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979712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979712" y="52292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2" name="TextBox 81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3" name="위쪽/아래쪽 화살표 82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위쪽/아래쪽 화살표 83"/>
          <p:cNvSpPr/>
          <p:nvPr/>
        </p:nvSpPr>
        <p:spPr>
          <a:xfrm>
            <a:off x="1403648" y="472514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67544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>
            <a:grpSpLocks noChangeAspect="1"/>
          </p:cNvGrpSpPr>
          <p:nvPr/>
        </p:nvGrpSpPr>
        <p:grpSpPr>
          <a:xfrm>
            <a:off x="2915816" y="1988840"/>
            <a:ext cx="2333059" cy="3640752"/>
            <a:chOff x="1259632" y="2555280"/>
            <a:chExt cx="1944216" cy="3033960"/>
          </a:xfrm>
        </p:grpSpPr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갈매기형 수장 79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급여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\3,000,000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급여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AA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프로젝트	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\500,000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상여금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3,500,000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덧셈 기호 88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모서리가 둥근 직사각형 91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금일 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1403648" y="443711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4279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 scroll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38365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3033544" y="2402600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84380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6" name="Oval 33"/>
          <p:cNvSpPr>
            <a:spLocks noChangeArrowheads="1"/>
          </p:cNvSpPr>
          <p:nvPr/>
        </p:nvSpPr>
        <p:spPr bwMode="auto">
          <a:xfrm>
            <a:off x="17951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843808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79512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" name="그룹 82"/>
          <p:cNvGrpSpPr/>
          <p:nvPr/>
        </p:nvGrpSpPr>
        <p:grpSpPr>
          <a:xfrm>
            <a:off x="755576" y="1484784"/>
            <a:ext cx="2333059" cy="3640752"/>
            <a:chOff x="1259632" y="2555280"/>
            <a:chExt cx="2333059" cy="3640752"/>
          </a:xfrm>
        </p:grpSpPr>
        <p:grpSp>
          <p:nvGrpSpPr>
            <p:cNvPr id="11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용돈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\50,000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프로젝트비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\100,000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라이센스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\500,000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455876" y="1484784"/>
            <a:ext cx="2333059" cy="3640753"/>
            <a:chOff x="3707904" y="2492896"/>
            <a:chExt cx="2333059" cy="3640753"/>
          </a:xfrm>
        </p:grpSpPr>
        <p:grpSp>
          <p:nvGrpSpPr>
            <p:cNvPr id="59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3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93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\100,000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</a:p>
              </p:txBody>
            </p:sp>
          </p:grpSp>
          <p:grpSp>
            <p:nvGrpSpPr>
              <p:cNvPr id="84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555776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83568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220072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422526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347864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7991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154" name="그룹 82"/>
          <p:cNvGrpSpPr/>
          <p:nvPr/>
        </p:nvGrpSpPr>
        <p:grpSpPr>
          <a:xfrm>
            <a:off x="6156176" y="1484784"/>
            <a:ext cx="2333059" cy="3640752"/>
            <a:chOff x="1259632" y="2555280"/>
            <a:chExt cx="2333059" cy="3640752"/>
          </a:xfrm>
        </p:grpSpPr>
        <p:grpSp>
          <p:nvGrpSpPr>
            <p:cNvPr id="155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  <p:sp>
        <p:nvSpPr>
          <p:cNvPr id="78" name="부제목 2"/>
          <p:cNvSpPr txBox="1">
            <a:spLocks/>
          </p:cNvSpPr>
          <p:nvPr/>
        </p:nvSpPr>
        <p:spPr>
          <a:xfrm>
            <a:off x="17951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내용 추가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 가능한 화면으로 전환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자주 사용되는 목록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list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이름과 금액으로 보여 줌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305983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변경된 내용을 저장하도록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삭제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삭제하도록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6012160" y="517512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 확인 및 수정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내용 표시 화면으로 전환됨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6.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추가하도록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2" name="그룹 82"/>
            <p:cNvGrpSpPr/>
            <p:nvPr/>
          </p:nvGrpSpPr>
          <p:grpSpPr>
            <a:xfrm>
              <a:off x="251520" y="1988840"/>
              <a:ext cx="2333059" cy="3640752"/>
              <a:chOff x="1259632" y="2555280"/>
              <a:chExt cx="2333059" cy="3640752"/>
            </a:xfrm>
          </p:grpSpPr>
          <p:grpSp>
            <p:nvGrpSpPr>
              <p:cNvPr id="3" name="그룹 58"/>
              <p:cNvGrpSpPr>
                <a:grpSpLocks noChangeAspect="1"/>
              </p:cNvGrpSpPr>
              <p:nvPr/>
            </p:nvGrpSpPr>
            <p:grpSpPr>
              <a:xfrm>
                <a:off x="1259632" y="255528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1691680" y="3212976"/>
                  <a:ext cx="46805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평일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반복 주기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모서리가 둥근 직사각형 72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781906" y="4643512"/>
                <a:ext cx="1629001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매월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25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1391155" y="2780928"/>
              <a:ext cx="56166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주말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50999" y="3212688"/>
              <a:ext cx="345638" cy="345638"/>
              <a:chOff x="395536" y="6309320"/>
              <a:chExt cx="345638" cy="345638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95536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58019" y="6556281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779231" y="3212688"/>
              <a:ext cx="345638" cy="345638"/>
              <a:chOff x="827584" y="6309320"/>
              <a:chExt cx="345638" cy="345638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1211279" y="3212688"/>
              <a:ext cx="345638" cy="345638"/>
              <a:chOff x="827584" y="6309320"/>
              <a:chExt cx="345638" cy="345638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수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1643039" y="3212688"/>
              <a:ext cx="345638" cy="345638"/>
              <a:chOff x="827584" y="6309320"/>
              <a:chExt cx="345638" cy="345638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목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2084340" y="3212688"/>
              <a:ext cx="345638" cy="345638"/>
              <a:chOff x="827584" y="6309320"/>
              <a:chExt cx="345638" cy="345638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350711" y="3635483"/>
              <a:ext cx="345638" cy="345638"/>
              <a:chOff x="827584" y="6309320"/>
              <a:chExt cx="345638" cy="345638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토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88196" y="3635771"/>
              <a:ext cx="345638" cy="345638"/>
              <a:chOff x="827584" y="6309320"/>
              <a:chExt cx="345638" cy="345638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모서리가 둥근 직사각형 138"/>
            <p:cNvSpPr/>
            <p:nvPr/>
          </p:nvSpPr>
          <p:spPr>
            <a:xfrm>
              <a:off x="34145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연결자 139"/>
            <p:cNvSpPr/>
            <p:nvPr/>
          </p:nvSpPr>
          <p:spPr>
            <a:xfrm>
              <a:off x="440649" y="2880119"/>
              <a:ext cx="144016" cy="144016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341458" y="40681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순서도: 연결자 141"/>
            <p:cNvSpPr/>
            <p:nvPr/>
          </p:nvSpPr>
          <p:spPr>
            <a:xfrm>
              <a:off x="440649" y="4167298"/>
              <a:ext cx="144016" cy="144016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89959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9797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89959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03648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4788024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주기를 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683568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점심식사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지하철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  \1,400</a:t>
              </a: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3347864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48376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11560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1480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275856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0790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60" name="그룹 82"/>
          <p:cNvGrpSpPr/>
          <p:nvPr/>
        </p:nvGrpSpPr>
        <p:grpSpPr>
          <a:xfrm>
            <a:off x="6084168" y="1988840"/>
            <a:ext cx="2333059" cy="3640752"/>
            <a:chOff x="1259632" y="2555280"/>
            <a:chExt cx="2333059" cy="3640752"/>
          </a:xfrm>
        </p:grpSpPr>
        <p:grpSp>
          <p:nvGrpSpPr>
            <p:cNvPr id="61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1105</Words>
  <Application>Microsoft Office PowerPoint</Application>
  <PresentationFormat>화면 슬라이드 쇼(4:3)</PresentationFormat>
  <Paragraphs>635</Paragraphs>
  <Slides>29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565</cp:revision>
  <dcterms:created xsi:type="dcterms:W3CDTF">2010-06-22T10:48:09Z</dcterms:created>
  <dcterms:modified xsi:type="dcterms:W3CDTF">2010-07-12T06:20:14Z</dcterms:modified>
</cp:coreProperties>
</file>