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61" r:id="rId4"/>
    <p:sldId id="260" r:id="rId5"/>
    <p:sldId id="256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66E0-F453-4EB3-80A7-5B41C8D6AC26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504B-1AC7-452E-B612-AED94DB72BDD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CD6A-F20D-4F12-B9FE-A6D6824049B0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23E5-270A-4643-969A-B0E8AD63EC84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DD45-8CBC-4B35-8F54-7918D243FB91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FD6-E32B-4FBF-90C4-E433FE2CD26D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CEE4-49A3-4990-9C75-DBE47A9E2002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E34-22D2-4D47-B95A-E3FB8247464E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A6A-1CBA-4C80-B402-053604292DED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F57-09EB-495F-995D-C1505C9B54FC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6BEE-1838-4644-A0BC-1B55F1FC145F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8CA1-8824-4A79-B749-7FCA67E5AD33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재태크를</a:t>
            </a:r>
            <a:r>
              <a:rPr lang="ko-KR" altLang="en-US" dirty="0" smtClean="0"/>
              <a:t> 위한 어플리케이션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Interface Guide line</a:t>
            </a:r>
          </a:p>
          <a:p>
            <a:r>
              <a:rPr lang="en-US" altLang="ko-KR" dirty="0" smtClean="0"/>
              <a:t>By </a:t>
            </a:r>
            <a:r>
              <a:rPr lang="ko-KR" altLang="en-US" dirty="0" smtClean="0"/>
              <a:t>김우석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자산 항목별비교화면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4907260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458112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259632" y="3140968"/>
          <a:ext cx="1944216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475656" y="378904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부동산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339752" y="375152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금융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1619672" y="3429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1187624" y="460970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187624" y="49411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2881908" y="2896369"/>
            <a:ext cx="216024" cy="216024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339509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주식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195736" y="328498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보석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369740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2157636" y="479715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10.</a:t>
            </a:r>
            <a:r>
              <a:rPr lang="ko-KR" altLang="en-US" dirty="0" smtClean="0"/>
              <a:t>자산 항목별자세화면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각 자산 항목별을 터치하면 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변동 그래프를 </a:t>
            </a:r>
            <a:r>
              <a:rPr lang="ko-KR" altLang="en-US" sz="1400" dirty="0" err="1" smtClean="0"/>
              <a:t>넣는것은</a:t>
            </a:r>
            <a:r>
              <a:rPr lang="ko-KR" altLang="en-US" sz="1400" dirty="0" smtClean="0"/>
              <a:t> 어떠한가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353910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건물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321297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토지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\123,567,000</a:t>
            </a: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827584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75557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55576" y="49846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부동산</a:t>
            </a:r>
            <a:r>
              <a:rPr lang="en-US" altLang="ko-KR" sz="1100" dirty="0" smtClean="0">
                <a:solidFill>
                  <a:schemeClr val="tx1"/>
                </a:solidFill>
              </a:rPr>
              <a:t>\</a:t>
            </a:r>
            <a:r>
              <a:rPr lang="en-US" altLang="ko-KR" sz="1000" dirty="0" smtClean="0">
                <a:solidFill>
                  <a:schemeClr val="tx1"/>
                </a:solidFill>
              </a:rPr>
              <a:t>12,567,000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2881908" y="2896369"/>
            <a:ext cx="216024" cy="216024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369740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2623" y="4964410"/>
            <a:ext cx="216024" cy="648072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2663" y="4100314"/>
            <a:ext cx="216024" cy="1512168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52703" y="4388346"/>
            <a:ext cx="216024" cy="12325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12743" y="4748386"/>
            <a:ext cx="216024" cy="872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4002795" y="4818868"/>
            <a:ext cx="16276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816599" y="5632673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932040" y="4653136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11.</a:t>
            </a:r>
            <a:r>
              <a:rPr lang="ko-KR" altLang="en-US" dirty="0" smtClean="0"/>
              <a:t>부채 항목별비교화면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4907260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458112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259632" y="3140968"/>
          <a:ext cx="1944216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475656" y="3789040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339752" y="3751520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1619672" y="3429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1187624" y="460970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187624" y="49411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2881908" y="2896369"/>
            <a:ext cx="216024" cy="216024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24311" y="3439105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195736" y="328498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369740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2157636" y="479715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12.</a:t>
            </a:r>
            <a:r>
              <a:rPr lang="ko-KR" altLang="en-US" dirty="0" smtClean="0"/>
              <a:t>부채 항목별자세화면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각 자산 항목별을 터치하면 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변동 그래프를 </a:t>
            </a:r>
            <a:r>
              <a:rPr lang="ko-KR" altLang="en-US" sz="1400" dirty="0" err="1" smtClean="0"/>
              <a:t>넣는것은</a:t>
            </a:r>
            <a:r>
              <a:rPr lang="ko-KR" altLang="en-US" sz="1400" dirty="0" smtClean="0"/>
              <a:t> 어떠한가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353910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ㅁㅁㅁ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321297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ㅇㅇㅇ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\123,567,000</a:t>
            </a: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827584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75557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55576" y="49846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신용대출</a:t>
            </a:r>
            <a:r>
              <a:rPr lang="en-US" altLang="ko-KR" sz="900" dirty="0" smtClean="0">
                <a:solidFill>
                  <a:schemeClr val="tx1"/>
                </a:solidFill>
              </a:rPr>
              <a:t>\99,567,000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2881908" y="2896369"/>
            <a:ext cx="216024" cy="216024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369740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2623" y="4964410"/>
            <a:ext cx="216024" cy="648072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2663" y="4100314"/>
            <a:ext cx="216024" cy="1512168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52703" y="4388346"/>
            <a:ext cx="216024" cy="12325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12743" y="4748386"/>
            <a:ext cx="216024" cy="872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4002795" y="4818868"/>
            <a:ext cx="16276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816599" y="5632673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932040" y="4653136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700" dirty="0" smtClean="0"/>
              <a:t>13.</a:t>
            </a:r>
            <a:r>
              <a:rPr lang="ko-KR" altLang="en-US" sz="3700" dirty="0" smtClean="0"/>
              <a:t>리포트 메뉴</a:t>
            </a:r>
            <a:r>
              <a:rPr lang="en-US" altLang="ko-KR" sz="3700" dirty="0" smtClean="0"/>
              <a:t>–</a:t>
            </a:r>
            <a:r>
              <a:rPr lang="ko-KR" altLang="en-US" sz="3700" dirty="0" smtClean="0"/>
              <a:t>월별수입</a:t>
            </a:r>
            <a:r>
              <a:rPr lang="en-US" altLang="ko-KR" sz="3700" dirty="0" smtClean="0"/>
              <a:t>/</a:t>
            </a:r>
            <a:r>
              <a:rPr lang="ko-KR" altLang="en-US" sz="3700" dirty="0" smtClean="0"/>
              <a:t>지출 비교</a:t>
            </a:r>
            <a:endParaRPr lang="ko-KR" altLang="en-US" sz="3700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 dirty="0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ko-KR" altLang="en-US" sz="1400" dirty="0" smtClean="0"/>
              <a:t>리포트 메인 메뉴 만들기</a:t>
            </a: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ko-KR" altLang="en-US" sz="1400" dirty="0" smtClean="0"/>
              <a:t>각 항목별 선택해서 리포트 보여주기</a:t>
            </a: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093740" y="3267442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88207" y="3267442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972616" y="321297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r>
              <a:rPr lang="en-US" altLang="ko-KR" sz="800" dirty="0" smtClean="0"/>
              <a:t>\50,000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88640" y="58772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99237" y="55172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16632" y="53012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19672" y="2852936"/>
            <a:ext cx="1512168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19672" y="3789040"/>
            <a:ext cx="216024" cy="11753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35696" y="4005064"/>
            <a:ext cx="216024" cy="95934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810631" y="4382057"/>
            <a:ext cx="1186036" cy="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403648" y="4984601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500039" y="4221088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03648" y="319543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288207" y="2852936"/>
            <a:ext cx="288032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322115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619672" y="3784848"/>
            <a:ext cx="216024" cy="216024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835696" y="3986014"/>
            <a:ext cx="216024" cy="216024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95736" y="3861048"/>
            <a:ext cx="216024" cy="11033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1760" y="4221088"/>
            <a:ext cx="216024" cy="74332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195736" y="3882307"/>
            <a:ext cx="216024" cy="194765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411760" y="4221088"/>
            <a:ext cx="216024" cy="216024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71800" y="4005064"/>
            <a:ext cx="216024" cy="9593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71800" y="3999731"/>
            <a:ext cx="216024" cy="194765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63105" y="501375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267744" y="501317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71800" y="501317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316543" y="447921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549819" y="4511275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140692" y="4511275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892608" y="447921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68672" y="447921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33950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\00,000,000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\00,000,000</a:t>
            </a:r>
            <a:endParaRPr lang="ko-KR" altLang="en-US" sz="900" dirty="0"/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115616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115616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475656" y="34766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259632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13.</a:t>
            </a:r>
            <a:r>
              <a:rPr lang="ko-KR" altLang="en-US" dirty="0" smtClean="0"/>
              <a:t>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미션 메인 </a:t>
            </a:r>
            <a:r>
              <a:rPr lang="en-US" altLang="ko-KR" sz="1400" dirty="0" smtClean="0"/>
              <a:t>GUI </a:t>
            </a:r>
            <a:r>
              <a:rPr lang="ko-KR" altLang="en-US" sz="1400" dirty="0" smtClean="0"/>
              <a:t>적으로 변경해야 </a:t>
            </a:r>
            <a:r>
              <a:rPr lang="ko-KR" altLang="en-US" sz="1400" dirty="0" err="1" smtClean="0"/>
              <a:t>할듯</a:t>
            </a: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목표일에 </a:t>
            </a:r>
            <a:r>
              <a:rPr lang="ko-KR" altLang="en-US" sz="1400" dirty="0" err="1" smtClean="0"/>
              <a:t>알람을</a:t>
            </a:r>
            <a:r>
              <a:rPr lang="ko-KR" altLang="en-US" sz="1400" dirty="0" smtClean="0"/>
              <a:t> 울린다</a:t>
            </a:r>
            <a:r>
              <a:rPr lang="en-US" altLang="ko-KR" sz="140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err="1" smtClean="0"/>
              <a:t>일일저축금액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저축액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변동이 있을시 </a:t>
            </a:r>
            <a:r>
              <a:rPr lang="en-US" altLang="ko-KR" sz="1400" dirty="0" smtClean="0"/>
              <a:t>+- </a:t>
            </a:r>
            <a:r>
              <a:rPr lang="ko-KR" altLang="en-US" sz="1400" dirty="0" smtClean="0"/>
              <a:t>를 표시한다</a:t>
            </a:r>
            <a:r>
              <a:rPr lang="en-US" altLang="ko-KR" sz="140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353910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목표금액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321297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목표일까지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D-000</a:t>
            </a: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97160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971600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미션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369740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331640" y="3870573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현재금액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\9,000,000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31640" y="422108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일일저축금액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\00,000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13.</a:t>
            </a:r>
            <a:r>
              <a:rPr lang="ko-KR" altLang="en-US" dirty="0" smtClean="0"/>
              <a:t>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353910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목표금액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321297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목표일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2011-00-00</a:t>
            </a: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2852936"/>
            <a:ext cx="1512168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미션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369740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358535" y="3212976"/>
            <a:ext cx="802375" cy="1197242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latin typeface="Arial" pitchFamily="34" charset="0"/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rrowheads="1"/>
          </p:cNvSpPr>
          <p:nvPr/>
        </p:nvSpPr>
        <p:spPr bwMode="auto">
          <a:xfrm>
            <a:off x="2304926" y="3212976"/>
            <a:ext cx="802375" cy="1197242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latin typeface="Arial" pitchFamily="34" charset="0"/>
              <a:ea typeface="HY중고딕" pitchFamily="18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1651210" y="501317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24"/>
          <p:cNvGrpSpPr/>
          <p:nvPr/>
        </p:nvGrpSpPr>
        <p:grpSpPr>
          <a:xfrm>
            <a:off x="3149770" y="342900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23"/>
          <p:cNvGrpSpPr/>
          <p:nvPr/>
        </p:nvGrpSpPr>
        <p:grpSpPr>
          <a:xfrm>
            <a:off x="1070503" y="3429000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31640" y="458112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1640" y="4149080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294327" y="4149080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1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24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</a:t>
            </a:r>
            <a:r>
              <a:rPr lang="ko-KR" altLang="en-US" sz="1400" dirty="0" smtClean="0"/>
              <a:t>금일 사용한 지출 총 금액 </a:t>
            </a:r>
            <a:r>
              <a:rPr lang="en-US" altLang="ko-KR" sz="1400" dirty="0" smtClean="0"/>
              <a:t>(</a:t>
            </a:r>
            <a:r>
              <a:rPr lang="ko-KR" altLang="en-US" sz="1400" noProof="0" dirty="0" smtClean="0"/>
              <a:t>지출한 금액 상세 </a:t>
            </a:r>
            <a:r>
              <a:rPr lang="ko-KR" altLang="en-US" sz="1400" dirty="0" smtClean="0"/>
              <a:t>메뉴이동</a:t>
            </a:r>
            <a:r>
              <a:rPr lang="en-US" altLang="ko-KR" sz="1400" dirty="0" smtClean="0"/>
              <a:t>-List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[4.</a:t>
            </a:r>
            <a:r>
              <a:rPr lang="ko-KR" altLang="en-US" sz="1400" dirty="0" smtClean="0"/>
              <a:t>금일사용금액 화면으로 이동</a:t>
            </a:r>
            <a:r>
              <a:rPr lang="en-US" altLang="ko-KR" sz="1400" dirty="0" smtClean="0"/>
              <a:t>]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475656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043608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304745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62286" y="448193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지출화면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31640" y="465313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지불수단     현금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0050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91680" y="2852936"/>
            <a:ext cx="108012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31640" y="321297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빠른 항목 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31640" y="357301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2010-07-02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31640" y="393305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331640" y="429309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\10,00,000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수입화면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31640" y="465313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0050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91680" y="2852936"/>
            <a:ext cx="108012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31640" y="321297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빠른 항목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31640" y="357301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2010-07-02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31640" y="393305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331640" y="429309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\10,00,000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금일사용금액 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-1800200" y="299695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지불수단     현금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684584" y="47971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68458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2010-07-02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31640" y="3212976"/>
            <a:ext cx="1800200" cy="1584176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\5,000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-1800200" y="191683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2010-07-02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-1800200" y="227687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-1800200" y="263691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\10,00,000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1475656" y="364502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475656" y="4077072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475656" y="450912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1331640" y="4869160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881908" y="2896369"/>
            <a:ext cx="216024" cy="216024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월별 사용금액 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331640" y="3212976"/>
            <a:ext cx="1800200" cy="1944216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4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9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24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267744" y="2996951"/>
            <a:ext cx="864096" cy="18744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331640" y="2924944"/>
            <a:ext cx="936104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달별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2987824" y="3284984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475656" y="3284984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3" name="차트 62"/>
          <p:cNvGraphicFramePr/>
          <p:nvPr/>
        </p:nvGraphicFramePr>
        <p:xfrm>
          <a:off x="1331640" y="3356992"/>
          <a:ext cx="1800200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67744" y="4005064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1403648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1293051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1475656" y="35010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4907260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195736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월 항목별사용금액 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 dirty="0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8604448" y="3933056"/>
            <a:ext cx="1800200" cy="1944216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400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6</a:t>
            </a:r>
            <a:r>
              <a:rPr lang="ko-KR" altLang="en-US" sz="1400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월</a:t>
            </a:r>
            <a:endParaRPr lang="en-US" altLang="ko-KR" sz="1400" b="1" dirty="0" smtClean="0">
              <a:solidFill>
                <a:srgbClr val="4D4D4D"/>
              </a:solidFill>
              <a:latin typeface="Arial" pitchFamily="34" charset="0"/>
              <a:ea typeface="HY중고딕" pitchFamily="18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0" y="1512590"/>
            <a:ext cx="864096" cy="26022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-936104" y="1484784"/>
            <a:ext cx="936104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달별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093740" y="3267442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88207" y="3267442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972616" y="321297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r>
              <a:rPr lang="en-US" altLang="ko-KR" sz="800" dirty="0" smtClean="0"/>
              <a:t>\50,000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88640" y="58772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99237" y="55172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16632" y="53012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936279" y="2852936"/>
            <a:ext cx="123554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10147" y="2852936"/>
            <a:ext cx="288032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설명선 1 46"/>
          <p:cNvSpPr/>
          <p:nvPr/>
        </p:nvSpPr>
        <p:spPr>
          <a:xfrm>
            <a:off x="2051720" y="1988840"/>
            <a:ext cx="936104" cy="216024"/>
          </a:xfrm>
          <a:prstGeom prst="borderCallout1">
            <a:avLst>
              <a:gd name="adj1" fmla="val 58433"/>
              <a:gd name="adj2" fmla="val -1211"/>
              <a:gd name="adj3" fmla="val 403511"/>
              <a:gd name="adj4" fmla="val -2798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항목별 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19672" y="4460354"/>
            <a:ext cx="216024" cy="648072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79712" y="3596258"/>
            <a:ext cx="216024" cy="1512168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39752" y="3884290"/>
            <a:ext cx="216024" cy="12325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99792" y="4244330"/>
            <a:ext cx="216024" cy="872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5400000">
            <a:off x="589844" y="4314812"/>
            <a:ext cx="16276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403648" y="5128617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519089" y="4149080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61156" y="441806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83261" y="3563491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149514" y="3853959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21868" y="421156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03648" y="319543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288207" y="2852936"/>
            <a:ext cx="288032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322115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일별 사용금액 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331640" y="3212976"/>
            <a:ext cx="1800200" cy="1944216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403650" y="3645024"/>
            <a:ext cx="1656182" cy="108012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95736" y="2924944"/>
            <a:ext cx="936104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468560" y="162880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443253" y="1340768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260648" y="1124744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22115" y="2979911"/>
            <a:ext cx="864096" cy="20448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달별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05708" y="3294509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94123" y="3284984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91680" y="328498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75656" y="3717032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r>
              <a:rPr lang="ko-KR" altLang="en-US" sz="1000" dirty="0" smtClean="0"/>
              <a:t>커피  </a:t>
            </a:r>
            <a:r>
              <a:rPr lang="en-US" altLang="ko-KR" sz="1000" dirty="0" smtClean="0"/>
              <a:t>	\4,500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음료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\10,500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1403648" y="4869160"/>
            <a:ext cx="1656184" cy="288032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75656" y="4907310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2010-06-29</a:t>
            </a:r>
          </a:p>
        </p:txBody>
      </p:sp>
      <p:sp>
        <p:nvSpPr>
          <p:cNvPr id="68" name="덧셈 기호 67"/>
          <p:cNvSpPr/>
          <p:nvPr/>
        </p:nvSpPr>
        <p:spPr>
          <a:xfrm>
            <a:off x="2843808" y="3328417"/>
            <a:ext cx="216024" cy="216024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8.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 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4907260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457693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259632" y="3140968"/>
          <a:ext cx="1944216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1331640" y="285293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75656" y="378904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자산 </a:t>
            </a:r>
            <a:r>
              <a:rPr lang="en-US" altLang="ko-KR" sz="800" dirty="0" smtClean="0"/>
              <a:t>65%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339752" y="3645024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1619672" y="3429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1187624" y="288151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1187624" y="460970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187624" y="49411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1324</Words>
  <Application>Microsoft Office PowerPoint</Application>
  <PresentationFormat>화면 슬라이드 쇼(4:3)</PresentationFormat>
  <Paragraphs>393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재태크를 위한 어플리케이션</vt:lpstr>
      <vt:lpstr>1.메인화면</vt:lpstr>
      <vt:lpstr>2.지출화면</vt:lpstr>
      <vt:lpstr>3.수입화면</vt:lpstr>
      <vt:lpstr>4.금일사용금액 화면</vt:lpstr>
      <vt:lpstr>5.월별 사용금액 화면</vt:lpstr>
      <vt:lpstr>6.월 항목별사용금액 화면</vt:lpstr>
      <vt:lpstr>7.일별 사용금액 화면</vt:lpstr>
      <vt:lpstr>8.자산/부채 화면</vt:lpstr>
      <vt:lpstr>9.자산 항목별비교화면</vt:lpstr>
      <vt:lpstr>10.자산 항목별자세화면</vt:lpstr>
      <vt:lpstr>11.부채 항목별비교화면</vt:lpstr>
      <vt:lpstr>12.부채 항목별자세화면</vt:lpstr>
      <vt:lpstr>13.리포트 메뉴–월별수입/지출 비교</vt:lpstr>
      <vt:lpstr>13.미션(자산)</vt:lpstr>
      <vt:lpstr>13.미션(자산) 설정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박재필</cp:lastModifiedBy>
  <cp:revision>106</cp:revision>
  <dcterms:created xsi:type="dcterms:W3CDTF">2010-06-22T10:48:09Z</dcterms:created>
  <dcterms:modified xsi:type="dcterms:W3CDTF">2010-10-05T07:41:35Z</dcterms:modified>
</cp:coreProperties>
</file>