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6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EE08-B31F-42A1-90C3-BAE2C34888F4}" type="datetimeFigureOut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30A-4B4E-49BB-9B90-5B76F2885D8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EE08-B31F-42A1-90C3-BAE2C34888F4}" type="datetimeFigureOut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30A-4B4E-49BB-9B90-5B76F2885D8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EE08-B31F-42A1-90C3-BAE2C34888F4}" type="datetimeFigureOut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30A-4B4E-49BB-9B90-5B76F2885D8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EE08-B31F-42A1-90C3-BAE2C34888F4}" type="datetimeFigureOut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30A-4B4E-49BB-9B90-5B76F2885D8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EE08-B31F-42A1-90C3-BAE2C34888F4}" type="datetimeFigureOut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30A-4B4E-49BB-9B90-5B76F2885D8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EE08-B31F-42A1-90C3-BAE2C34888F4}" type="datetimeFigureOut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30A-4B4E-49BB-9B90-5B76F2885D8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EE08-B31F-42A1-90C3-BAE2C34888F4}" type="datetimeFigureOut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30A-4B4E-49BB-9B90-5B76F2885D8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EE08-B31F-42A1-90C3-BAE2C34888F4}" type="datetimeFigureOut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30A-4B4E-49BB-9B90-5B76F2885D8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EE08-B31F-42A1-90C3-BAE2C34888F4}" type="datetimeFigureOut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30A-4B4E-49BB-9B90-5B76F2885D8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EE08-B31F-42A1-90C3-BAE2C34888F4}" type="datetimeFigureOut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30A-4B4E-49BB-9B90-5B76F2885D8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EE08-B31F-42A1-90C3-BAE2C34888F4}" type="datetimeFigureOut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30A-4B4E-49BB-9B90-5B76F2885D8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0EE08-B31F-42A1-90C3-BAE2C34888F4}" type="datetimeFigureOut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2830A-4B4E-49BB-9B90-5B76F2885D8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500042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Pocket Money</a:t>
            </a:r>
            <a:endParaRPr lang="ko-KR" altLang="en-US" dirty="0"/>
          </a:p>
        </p:txBody>
      </p:sp>
      <p:pic>
        <p:nvPicPr>
          <p:cNvPr id="1026" name="Picture 2" descr="C:\Documents and Settings\doguevara\바탕 화면\itouch\사진 00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2071678"/>
            <a:ext cx="30480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계좌별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카드별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현금 각자 관리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인출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이체</a:t>
            </a:r>
            <a:r>
              <a:rPr lang="en-US" altLang="ko-KR" dirty="0"/>
              <a:t> </a:t>
            </a:r>
            <a:r>
              <a:rPr lang="ko-KR" altLang="en-US" dirty="0" smtClean="0"/>
              <a:t>로 나누어 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결산의 종류가 다양하다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반복 거래가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예상 소비 가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리스트 종류의 부제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자산관리</a:t>
            </a:r>
            <a:endParaRPr lang="ko-KR" altLang="en-US" dirty="0"/>
          </a:p>
        </p:txBody>
      </p:sp>
      <p:pic>
        <p:nvPicPr>
          <p:cNvPr id="2050" name="Picture 2" descr="C:\Documents and Settings\doguevara\바탕 화면\itouch\사진 00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785926"/>
            <a:ext cx="30480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doguevara\바탕 화면\itouch\사진 00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3048000" cy="4572000"/>
          </a:xfrm>
          <a:prstGeom prst="rect">
            <a:avLst/>
          </a:prstGeom>
          <a:noFill/>
        </p:spPr>
      </p:pic>
      <p:pic>
        <p:nvPicPr>
          <p:cNvPr id="3075" name="Picture 3" descr="C:\Documents and Settings\doguevara\바탕 화면\itouch\사진 02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1142984"/>
            <a:ext cx="3048000" cy="4572000"/>
          </a:xfrm>
          <a:prstGeom prst="rect">
            <a:avLst/>
          </a:prstGeom>
          <a:noFill/>
        </p:spPr>
      </p:pic>
      <p:cxnSp>
        <p:nvCxnSpPr>
          <p:cNvPr id="7" name="직선 화살표 연결선 6"/>
          <p:cNvCxnSpPr/>
          <p:nvPr/>
        </p:nvCxnSpPr>
        <p:spPr>
          <a:xfrm>
            <a:off x="3857620" y="3714752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071934" y="264318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입금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이체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결산의 종류 다양</a:t>
            </a:r>
            <a:endParaRPr lang="ko-KR" altLang="en-US" dirty="0"/>
          </a:p>
        </p:txBody>
      </p:sp>
      <p:pic>
        <p:nvPicPr>
          <p:cNvPr id="4100" name="Picture 4" descr="C:\Documents and Settings\doguevara\바탕 화면\itouch\사진 0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857396"/>
            <a:ext cx="3048001" cy="4572000"/>
          </a:xfrm>
          <a:prstGeom prst="rect">
            <a:avLst/>
          </a:prstGeom>
          <a:noFill/>
        </p:spPr>
      </p:pic>
      <p:pic>
        <p:nvPicPr>
          <p:cNvPr id="4101" name="Picture 5" descr="C:\Documents and Settings\doguevara\바탕 화면\itouch\사진 02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4198" y="1857364"/>
            <a:ext cx="3048000" cy="4572000"/>
          </a:xfrm>
          <a:prstGeom prst="rect">
            <a:avLst/>
          </a:prstGeom>
          <a:noFill/>
        </p:spPr>
      </p:pic>
      <p:pic>
        <p:nvPicPr>
          <p:cNvPr id="4103" name="Picture 7" descr="C:\Documents and Settings\doguevara\바탕 화면\itouch\사진 02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1857364"/>
            <a:ext cx="30480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반복거래</a:t>
            </a:r>
            <a:endParaRPr lang="ko-KR" altLang="en-US" dirty="0"/>
          </a:p>
        </p:txBody>
      </p:sp>
      <p:pic>
        <p:nvPicPr>
          <p:cNvPr id="5124" name="Picture 4" descr="C:\Documents and Settings\doguevara\바탕 화면\itouch\사진 00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68" y="1714488"/>
            <a:ext cx="3048000" cy="4572000"/>
          </a:xfrm>
          <a:prstGeom prst="rect">
            <a:avLst/>
          </a:prstGeom>
          <a:noFill/>
        </p:spPr>
      </p:pic>
      <p:pic>
        <p:nvPicPr>
          <p:cNvPr id="5125" name="Picture 5" descr="C:\Documents and Settings\doguevara\바탕 화면\itouch\사진 0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1652" y="1785926"/>
            <a:ext cx="3048000" cy="4572000"/>
          </a:xfrm>
          <a:prstGeom prst="rect">
            <a:avLst/>
          </a:prstGeom>
          <a:noFill/>
        </p:spPr>
      </p:pic>
      <p:cxnSp>
        <p:nvCxnSpPr>
          <p:cNvPr id="9" name="직선 화살표 연결선 8"/>
          <p:cNvCxnSpPr/>
          <p:nvPr/>
        </p:nvCxnSpPr>
        <p:spPr>
          <a:xfrm>
            <a:off x="3929058" y="4286256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예상소비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크게보기</a:t>
            </a:r>
            <a:endParaRPr lang="ko-KR" altLang="en-US" dirty="0"/>
          </a:p>
        </p:txBody>
      </p:sp>
      <p:pic>
        <p:nvPicPr>
          <p:cNvPr id="6146" name="Picture 2" descr="C:\Documents and Settings\doguevara\바탕 화면\itouch\사진 00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928802"/>
            <a:ext cx="3048000" cy="4572000"/>
          </a:xfrm>
          <a:prstGeom prst="rect">
            <a:avLst/>
          </a:prstGeom>
          <a:noFill/>
        </p:spPr>
      </p:pic>
      <p:pic>
        <p:nvPicPr>
          <p:cNvPr id="6147" name="Picture 3" descr="C:\Documents and Settings\doguevara\바탕 화면\itouch\사진 02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1928802"/>
            <a:ext cx="3048000" cy="4572000"/>
          </a:xfrm>
          <a:prstGeom prst="rect">
            <a:avLst/>
          </a:prstGeom>
          <a:noFill/>
        </p:spPr>
      </p:pic>
      <p:cxnSp>
        <p:nvCxnSpPr>
          <p:cNvPr id="7" name="직선 화살표 연결선 6"/>
          <p:cNvCxnSpPr/>
          <p:nvPr/>
        </p:nvCxnSpPr>
        <p:spPr>
          <a:xfrm>
            <a:off x="4143372" y="4214818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59</Words>
  <Application>Microsoft Office PowerPoint</Application>
  <PresentationFormat>화면 슬라이드 쇼(4:3)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Pocket Money</vt:lpstr>
      <vt:lpstr>슬라이드 2</vt:lpstr>
      <vt:lpstr>계좌, 자산, 카드, 자산관리</vt:lpstr>
      <vt:lpstr>입금, 출금, 이체</vt:lpstr>
      <vt:lpstr>결산의 종류 다양</vt:lpstr>
      <vt:lpstr>반복거래</vt:lpstr>
      <vt:lpstr>예상소비, 크게보기</vt:lpstr>
    </vt:vector>
  </TitlesOfParts>
  <Company>우리집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Money</dc:title>
  <dc:creator>일반</dc:creator>
  <cp:lastModifiedBy>일반</cp:lastModifiedBy>
  <cp:revision>2</cp:revision>
  <dcterms:created xsi:type="dcterms:W3CDTF">2010-06-22T05:51:43Z</dcterms:created>
  <dcterms:modified xsi:type="dcterms:W3CDTF">2010-06-22T06:03:42Z</dcterms:modified>
</cp:coreProperties>
</file>