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8" r:id="rId2"/>
    <p:sldId id="257" r:id="rId3"/>
    <p:sldId id="278" r:id="rId4"/>
    <p:sldId id="292" r:id="rId5"/>
    <p:sldId id="260" r:id="rId6"/>
    <p:sldId id="291" r:id="rId7"/>
    <p:sldId id="293" r:id="rId8"/>
    <p:sldId id="295" r:id="rId9"/>
    <p:sldId id="404" r:id="rId10"/>
    <p:sldId id="261" r:id="rId11"/>
    <p:sldId id="296" r:id="rId12"/>
    <p:sldId id="297" r:id="rId13"/>
    <p:sldId id="300" r:id="rId14"/>
    <p:sldId id="304" r:id="rId15"/>
    <p:sldId id="305" r:id="rId16"/>
    <p:sldId id="306" r:id="rId17"/>
    <p:sldId id="308" r:id="rId18"/>
    <p:sldId id="307" r:id="rId19"/>
    <p:sldId id="405" r:id="rId20"/>
    <p:sldId id="301" r:id="rId21"/>
    <p:sldId id="319" r:id="rId22"/>
    <p:sldId id="320" r:id="rId23"/>
    <p:sldId id="322" r:id="rId24"/>
    <p:sldId id="321" r:id="rId25"/>
    <p:sldId id="418" r:id="rId26"/>
    <p:sldId id="419" r:id="rId27"/>
    <p:sldId id="420" r:id="rId28"/>
    <p:sldId id="421" r:id="rId29"/>
    <p:sldId id="422" r:id="rId30"/>
    <p:sldId id="323" r:id="rId31"/>
    <p:sldId id="324" r:id="rId32"/>
    <p:sldId id="333" r:id="rId33"/>
    <p:sldId id="326" r:id="rId34"/>
    <p:sldId id="325" r:id="rId35"/>
    <p:sldId id="327" r:id="rId36"/>
    <p:sldId id="328" r:id="rId37"/>
    <p:sldId id="256" r:id="rId38"/>
    <p:sldId id="259" r:id="rId39"/>
    <p:sldId id="262" r:id="rId40"/>
    <p:sldId id="263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272" r:id="rId59"/>
    <p:sldId id="269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3" r:id="rId68"/>
    <p:sldId id="344" r:id="rId69"/>
    <p:sldId id="346" r:id="rId70"/>
    <p:sldId id="345" r:id="rId71"/>
    <p:sldId id="347" r:id="rId72"/>
    <p:sldId id="348" r:id="rId73"/>
    <p:sldId id="388" r:id="rId74"/>
    <p:sldId id="285" r:id="rId75"/>
    <p:sldId id="367" r:id="rId76"/>
    <p:sldId id="408" r:id="rId77"/>
    <p:sldId id="389" r:id="rId78"/>
    <p:sldId id="390" r:id="rId79"/>
    <p:sldId id="287" r:id="rId80"/>
    <p:sldId id="289" r:id="rId81"/>
    <p:sldId id="290" r:id="rId8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>
        <p:scale>
          <a:sx n="100" d="100"/>
          <a:sy n="100" d="100"/>
        </p:scale>
        <p:origin x="-122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77664256"/>
        <c:axId val="77665792"/>
      </c:lineChart>
      <c:catAx>
        <c:axId val="776642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7665792"/>
        <c:crosses val="autoZero"/>
        <c:auto val="1"/>
        <c:lblAlgn val="ctr"/>
        <c:lblOffset val="100"/>
      </c:catAx>
      <c:valAx>
        <c:axId val="776657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766425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77782016"/>
        <c:axId val="77783808"/>
      </c:lineChart>
      <c:catAx>
        <c:axId val="7778201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7783808"/>
        <c:crosses val="autoZero"/>
        <c:auto val="1"/>
        <c:lblAlgn val="ctr"/>
        <c:lblOffset val="100"/>
      </c:catAx>
      <c:valAx>
        <c:axId val="777838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778201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38E-2"/>
          <c:w val="0.90758419888574526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77765632"/>
        <c:axId val="77878016"/>
      </c:lineChart>
      <c:catAx>
        <c:axId val="7776563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7878016"/>
        <c:crosses val="autoZero"/>
        <c:auto val="1"/>
        <c:lblAlgn val="ctr"/>
        <c:lblOffset val="100"/>
      </c:catAx>
      <c:valAx>
        <c:axId val="77878016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7776563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78107008"/>
        <c:axId val="78108544"/>
      </c:lineChart>
      <c:catAx>
        <c:axId val="781070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8108544"/>
        <c:crosses val="autoZero"/>
        <c:auto val="1"/>
        <c:lblAlgn val="ctr"/>
        <c:lblOffset val="100"/>
      </c:catAx>
      <c:valAx>
        <c:axId val="781085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810700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66E-2"/>
          <c:w val="0.90758419888574493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78288384"/>
        <c:axId val="78289920"/>
      </c:lineChart>
      <c:catAx>
        <c:axId val="7828838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8289920"/>
        <c:crosses val="autoZero"/>
        <c:auto val="1"/>
        <c:lblAlgn val="ctr"/>
        <c:lblOffset val="100"/>
      </c:catAx>
      <c:valAx>
        <c:axId val="7828992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7828838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  <c:showCatName val="1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78768768"/>
        <c:axId val="78905728"/>
      </c:lineChart>
      <c:catAx>
        <c:axId val="787687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78905728"/>
        <c:crosses val="autoZero"/>
        <c:auto val="1"/>
        <c:lblAlgn val="ctr"/>
        <c:lblOffset val="100"/>
      </c:catAx>
      <c:valAx>
        <c:axId val="789057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876876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45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17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745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6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4"/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393E-2"/>
          <c:w val="0.80701653264122053"/>
          <c:h val="0.8752255921730546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</c:ser>
        <c:marker val="1"/>
        <c:axId val="77128064"/>
        <c:axId val="77129600"/>
      </c:lineChart>
      <c:catAx>
        <c:axId val="77128064"/>
        <c:scaling>
          <c:orientation val="minMax"/>
        </c:scaling>
        <c:axPos val="b"/>
        <c:numFmt formatCode="#,##0.00;[Red]\-#,##0.00" sourceLinked="0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77129600"/>
        <c:crosses val="autoZero"/>
        <c:auto val="1"/>
        <c:lblAlgn val="ctr"/>
        <c:lblOffset val="100"/>
      </c:catAx>
      <c:valAx>
        <c:axId val="77129600"/>
        <c:scaling>
          <c:orientation val="minMax"/>
        </c:scaling>
        <c:axPos val="l"/>
        <c:majorGridlines/>
        <c:numFmt formatCode="General" sourceLinked="0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712806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7558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1496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58890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 화면 이다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 입력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날자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지출 상위분류와 하위분류 선택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상위분류와 </a:t>
            </a:r>
            <a:r>
              <a:rPr lang="ko-KR" altLang="en-US" dirty="0" smtClean="0">
                <a:solidFill>
                  <a:schemeClr val="bg1"/>
                </a:solidFill>
              </a:rPr>
              <a:t>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문화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142976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1472" y="436561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2462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차량</a:t>
            </a:r>
            <a:endParaRPr lang="en-US" altLang="ko-KR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071538" y="47618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생활용품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14480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47618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285984" y="436510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30654" y="47618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의복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42976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71472" y="508569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1560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미용</a:t>
            </a:r>
            <a:endParaRPr lang="en-US" altLang="ko-KR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071538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교육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육아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714480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43042" y="5481905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세금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이자</a:t>
            </a:r>
            <a:endParaRPr lang="ko-KR" altLang="en-US" sz="10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85984" y="508518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30654" y="54819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ko-KR" altLang="en-US" sz="10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142976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71472" y="5785465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85984" y="5784959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621166" y="3674267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22661" y="40709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입력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선택 화면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지출 입력 화면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지출 입력 화면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지출 태그 선택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주시 설정 화면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반복 설정 화면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11963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/>
                </a:solidFill>
              </a:rPr>
              <a:t> 예산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72000" y="2132856"/>
            <a:ext cx="2164743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87961" y="2956017"/>
            <a:ext cx="192530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2948" y="5182457"/>
            <a:ext cx="308049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4971" y="5182457"/>
            <a:ext cx="308049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89016" y="5182457"/>
            <a:ext cx="308049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6994" y="5182457"/>
            <a:ext cx="308049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1261" y="5220906"/>
            <a:ext cx="154024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89140" y="2322816"/>
            <a:ext cx="920966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3025" y="2336831"/>
            <a:ext cx="1001160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450" y="3019337"/>
            <a:ext cx="77013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317" y="3019337"/>
            <a:ext cx="77013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75196" y="3145977"/>
          <a:ext cx="192530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0138" y="3728116"/>
            <a:ext cx="738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1054" y="3804706"/>
            <a:ext cx="738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2006" y="3421755"/>
            <a:ext cx="996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46938" y="3191983"/>
            <a:ext cx="867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87961" y="4865857"/>
            <a:ext cx="19253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4470" y="2196176"/>
            <a:ext cx="9671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349" y="2196176"/>
            <a:ext cx="9671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429" y="2196176"/>
            <a:ext cx="9671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389" y="2196176"/>
            <a:ext cx="9671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0931" y="2676196"/>
            <a:ext cx="190165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699952" y="2639416"/>
            <a:ext cx="19253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자주 사용 되는 지출 선택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부채 현황 화면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화면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55577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자산 분류 선택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상위분류와 </a:t>
            </a:r>
            <a:r>
              <a:rPr lang="ko-KR" altLang="en-US" dirty="0" smtClean="0">
                <a:solidFill>
                  <a:schemeClr val="bg1"/>
                </a:solidFill>
              </a:rPr>
              <a:t>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1296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3903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5577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015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4016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1166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9865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523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27015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84166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40064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57816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346661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62721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455698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71294" y="142717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697358" y="1427178"/>
            <a:ext cx="345638" cy="345638"/>
            <a:chOff x="2872611" y="1998527"/>
            <a:chExt cx="345638" cy="34563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덧셈 기호 50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563764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06706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645156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 등록 화면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0638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573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6352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392108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8496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19672" y="523619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81842" y="529607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예금일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예금 등록 화면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</a:t>
            </a:r>
            <a:r>
              <a:rPr lang="ko-KR" altLang="en-US" sz="1200" dirty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2011-07-02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4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386047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</a:t>
            </a:r>
            <a:r>
              <a:rPr lang="ko-KR" altLang="en-US" sz="1200" dirty="0">
                <a:solidFill>
                  <a:schemeClr val="tx1"/>
                </a:solidFill>
              </a:rPr>
              <a:t>작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적금 등록 화면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1643042" y="315065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0792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적금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43042" y="450855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2013-07-02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7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주식 등록 화면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적금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주식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16061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131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419872" y="5661248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82042" y="5733256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571604" y="31213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19672" y="3876976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81842" y="3948984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주당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14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펀드 등록 화면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펀</a:t>
            </a:r>
            <a:r>
              <a:rPr lang="ko-KR" altLang="en-US" sz="1200" dirty="0">
                <a:solidFill>
                  <a:schemeClr val="tx1"/>
                </a:solidFill>
              </a:rPr>
              <a:t>드</a:t>
            </a:r>
            <a:r>
              <a:rPr lang="ko-KR" altLang="en-US" sz="1200" dirty="0" smtClean="0">
                <a:solidFill>
                  <a:schemeClr val="tx1"/>
                </a:solidFill>
              </a:rPr>
              <a:t>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펀드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4584548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판매처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미래에셋</a:t>
            </a:r>
            <a:r>
              <a:rPr lang="ko-KR" altLang="en-US" sz="1200" dirty="0" smtClean="0">
                <a:solidFill>
                  <a:schemeClr val="tx1"/>
                </a:solidFill>
              </a:rPr>
              <a:t> 증권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19672" y="522920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81842" y="530120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43042" y="3860478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매입 가격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571604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8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보험 등록 화면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보험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0" eaLnBrk="1" latinLnBrk="1" hangingPunct="1"/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r>
              <a:rPr lang="en-US" altLang="ko-KR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2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저축성</a:t>
            </a:r>
            <a:r>
              <a:rPr lang="ko-KR" altLang="en-US" sz="32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보험</a:t>
            </a:r>
            <a:endParaRPr lang="ko-KR" altLang="ko-KR" sz="3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19672" y="2564904"/>
            <a:ext cx="2160240" cy="4320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81842" y="2636912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3042" y="523262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동부화제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571604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856" y="5589240"/>
            <a:ext cx="216024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8026" y="5661248"/>
            <a:ext cx="1428760" cy="2886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3042" y="31927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43042" y="4508550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월 납입금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\400,000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</a:t>
            </a:r>
            <a:r>
              <a:rPr lang="ko-KR" altLang="en-US" sz="1000" dirty="0" err="1">
                <a:solidFill>
                  <a:schemeClr val="tx1"/>
                </a:solidFill>
              </a:rPr>
              <a:t>십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1571604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19672" y="3866670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만기일</a:t>
            </a:r>
            <a:r>
              <a:rPr lang="en-US" altLang="ko-KR" sz="1200" dirty="0" smtClean="0">
                <a:solidFill>
                  <a:schemeClr val="tx1"/>
                </a:solidFill>
              </a:rPr>
              <a:t>	 2030-07-02</a:t>
            </a:r>
          </a:p>
        </p:txBody>
      </p:sp>
    </p:spTree>
    <p:extLst>
      <p:ext uri="{BB962C8B-B14F-4D97-AF65-F5344CB8AC3E}">
        <p14:creationId xmlns="" xmlns:p14="http://schemas.microsoft.com/office/powerpoint/2010/main" val="20493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오늘 또는 해당 날짜를 기준으로 자산 대비 부채 현황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현황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상황을 보여 주고 수입과 지출을 입력 할 수 있는 인터페이스가 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또 하단 버튼으로 모든 메뉴로 이동이 가능하다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대비 메뉴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날짜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날짜 수입 및 지출 건수 및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 예산 현황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입력 화면으로 전환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 화면으로 전환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하단 메뉴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이번달</a:t>
            </a:r>
            <a:r>
              <a:rPr lang="ko-KR" altLang="en-US" sz="1000" dirty="0">
                <a:solidFill>
                  <a:schemeClr val="tx1"/>
                </a:solidFill>
              </a:rPr>
              <a:t> 예산</a:t>
            </a: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입력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 입력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날자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화면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부채 분류 선택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371703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37624" y="37170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덧셈 기호 22"/>
          <p:cNvSpPr/>
          <p:nvPr/>
        </p:nvSpPr>
        <p:spPr>
          <a:xfrm>
            <a:off x="2383344" y="376915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부채 등록 화면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입력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 입력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날자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429000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8610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930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9695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월별 사용 금액 화면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 금액 화면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288932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115616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분류 선택 화면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추가 할 수 있는 편집 할 수 있는 화면으로 전환된다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항목에 대한 내용 입력 화면으로 전환된다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4651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7257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89324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03704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3713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45217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2200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603704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032200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785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32266" y="28984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사업소득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101490" y="2897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71767" y="290435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021370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532103" y="361140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빌린 돈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2911709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488958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296076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Rectangle 289"/>
          <p:cNvSpPr>
            <a:spLocks noChangeAspect="1" noChangeArrowheads="1"/>
          </p:cNvSpPr>
          <p:nvPr/>
        </p:nvSpPr>
        <p:spPr bwMode="auto">
          <a:xfrm>
            <a:off x="658488" y="2492896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691548" y="2841536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328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08167" y="36114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대출금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63519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1767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현금서비스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03704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32200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9362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임대소득</a:t>
            </a:r>
            <a:endParaRPr lang="en-US" altLang="ko-KR" sz="1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8336" y="439597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연금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93288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8167" y="43959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퇴직금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63519" y="399975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7999" y="439597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기타소득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6"/>
            <a:ext cx="1987418" cy="159550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커피  </a:t>
            </a:r>
            <a:r>
              <a:rPr lang="en-US" altLang="ko-KR" sz="1000" dirty="0" smtClean="0">
                <a:solidFill>
                  <a:srgbClr val="FF0000"/>
                </a:solidFill>
              </a:rPr>
              <a:t>	       \4,500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음식</a:t>
            </a:r>
            <a:r>
              <a:rPr lang="en-US" altLang="ko-KR" sz="700" dirty="0" smtClean="0">
                <a:solidFill>
                  <a:srgbClr val="FF0000"/>
                </a:solidFill>
              </a:rPr>
              <a:t>: </a:t>
            </a:r>
            <a:r>
              <a:rPr lang="ko-KR" altLang="en-US" sz="700" dirty="0" smtClean="0">
                <a:solidFill>
                  <a:srgbClr val="FF0000"/>
                </a:solidFill>
              </a:rPr>
              <a:t>음료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사용금액 화면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711060" y="19156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34708" y="414504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68250" y="19253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834708" y="26956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834708" y="3337042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36836" y="48001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94314" y="19253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711060" y="19253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6818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619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83442" y="32665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83442" y="4063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83442" y="47067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입력하는 화면이다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AutoNum type="arabicPeriod"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Back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입력 분류가 타이틀로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저장하고 빠져 나오게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입력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 입력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 입력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설정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784396" y="25624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996812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6878" y="4204932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340768"/>
            <a:ext cx="3744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변동 사항을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 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카드사별 이용 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낭비 내역 보기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낭비로 체크된 내용을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월간별로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월간 낭비 내역보기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28922" y="57705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 선택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날자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입력 화면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설정된 예산의 월을 보여준다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예산의 총 금액을 표시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사용현황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예산의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9236" y="2708920"/>
            <a:ext cx="2138760" cy="449195"/>
            <a:chOff x="2209236" y="2708920"/>
            <a:chExt cx="2138760" cy="449195"/>
          </a:xfrm>
        </p:grpSpPr>
        <p:sp>
          <p:nvSpPr>
            <p:cNvPr id="4" name="직사각형 3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57488" y="5000636"/>
                <a:ext cx="819984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77472" y="5000636"/>
                <a:ext cx="1159603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총예산 </a:t>
              </a:r>
              <a:r>
                <a:rPr lang="en-US" altLang="ko-KR" sz="1200" dirty="0" smtClean="0"/>
                <a:t>:  \2,000,000</a:t>
              </a:r>
              <a:endParaRPr lang="ko-KR" altLang="en-US" sz="12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9236" y="3267837"/>
            <a:ext cx="2138760" cy="449195"/>
            <a:chOff x="2209236" y="2708920"/>
            <a:chExt cx="2138760" cy="449195"/>
          </a:xfrm>
        </p:grpSpPr>
        <p:sp>
          <p:nvSpPr>
            <p:cNvPr id="61" name="직사각형 60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57488" y="4985966"/>
                <a:ext cx="1039917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97405" y="5000636"/>
                <a:ext cx="939670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식비 </a:t>
              </a:r>
              <a:r>
                <a:rPr lang="en-US" altLang="ko-KR" sz="1200" dirty="0" smtClean="0"/>
                <a:t>:  \500,000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09236" y="3824191"/>
            <a:ext cx="2138760" cy="449195"/>
            <a:chOff x="2209236" y="2708920"/>
            <a:chExt cx="2138760" cy="449195"/>
          </a:xfrm>
        </p:grpSpPr>
        <p:sp>
          <p:nvSpPr>
            <p:cNvPr id="69" name="직사각형 68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57488" y="4985966"/>
                <a:ext cx="1244658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02146" y="5000636"/>
                <a:ext cx="734929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의복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09236" y="4365104"/>
            <a:ext cx="2138760" cy="449195"/>
            <a:chOff x="2209236" y="2708920"/>
            <a:chExt cx="2138760" cy="449195"/>
          </a:xfrm>
        </p:grpSpPr>
        <p:sp>
          <p:nvSpPr>
            <p:cNvPr id="90" name="직사각형 89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241034" y="2996940"/>
              <a:ext cx="2106962" cy="161164"/>
              <a:chOff x="2857488" y="5000636"/>
              <a:chExt cx="1979587" cy="2143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57489" y="5000636"/>
                <a:ext cx="62232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79818" y="5000636"/>
                <a:ext cx="1357257" cy="214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건강 </a:t>
              </a:r>
              <a:r>
                <a:rPr lang="en-US" altLang="ko-KR" sz="1200" dirty="0" smtClean="0"/>
                <a:t>:  \100,000</a:t>
              </a:r>
              <a:endParaRPr lang="ko-KR" altLang="en-US" sz="12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17216" y="4924021"/>
            <a:ext cx="2138760" cy="449195"/>
            <a:chOff x="2209236" y="2708920"/>
            <a:chExt cx="2138760" cy="449195"/>
          </a:xfrm>
        </p:grpSpPr>
        <p:sp>
          <p:nvSpPr>
            <p:cNvPr id="55" name="직사각형 54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857488" y="5000636"/>
                <a:ext cx="113575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32344" y="5000636"/>
                <a:ext cx="1004731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교</a:t>
              </a:r>
              <a:r>
                <a:rPr lang="ko-KR" altLang="en-US" sz="1200" dirty="0"/>
                <a:t>통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51720" y="22253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724785" y="260223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125348" y="289026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예산설정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별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52458" y="243529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74426" y="252757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총 예산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252757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\2,000,000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52458" y="3011354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74426" y="3103636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식비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43808" y="3103636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\500,000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2458" y="3587418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4426" y="3679700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의복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3679700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2458" y="414908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26" y="424136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건강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424136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\100,000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52458" y="4739546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74426" y="4831828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교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통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43808" y="4831828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051916" y="2899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대한 반복을 설정하는 화면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반복 이벤트를 알려 주는 화면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1-1-5.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플레타뮤토</a:t>
            </a:r>
            <a:r>
              <a:rPr lang="en-US" altLang="ko-KR" sz="1000" dirty="0" smtClean="0"/>
              <a:t>     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8229</TotalTime>
  <Words>3734</Words>
  <Application>Microsoft Office PowerPoint</Application>
  <PresentationFormat>화면 슬라이드 쇼(4:3)</PresentationFormat>
  <Paragraphs>2210</Paragraphs>
  <Slides>81</Slides>
  <Notes>81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2" baseType="lpstr">
      <vt:lpstr>Office 테마</vt:lpstr>
      <vt:lpstr>재테크를 위한 어플리케이션</vt:lpstr>
      <vt:lpstr>Main 화면</vt:lpstr>
      <vt:lpstr>1.수입/지출 화면</vt:lpstr>
      <vt:lpstr>1-1.수입 입력화면 - 분류</vt:lpstr>
      <vt:lpstr>1-1-1.수입 입력화면</vt:lpstr>
      <vt:lpstr>1-1-2.수입 입력화면 - 날짜</vt:lpstr>
      <vt:lpstr>1-1-3.수입 입력화면 - 금액</vt:lpstr>
      <vt:lpstr>1-1-4.수입 반복 주기</vt:lpstr>
      <vt:lpstr>1-1-5.수입 반복 알림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2-2-1.자산 입력화면 - 분류</vt:lpstr>
      <vt:lpstr>2-2.자산내역 등록 화면</vt:lpstr>
      <vt:lpstr>2-2.자산내역 등록 화면 - 예금</vt:lpstr>
      <vt:lpstr>2-2.자산내역 등록 화면 - 적금</vt:lpstr>
      <vt:lpstr>2-2.자산내역 등록 화면 - 주식</vt:lpstr>
      <vt:lpstr>2-2.자산내역 등록 화면 - 펀드</vt:lpstr>
      <vt:lpstr>2-2.자산내역 등록 화면 – 저축성 보험</vt:lpstr>
      <vt:lpstr>2-2-2.자산 입력화면 - 금액</vt:lpstr>
      <vt:lpstr>2-2-3.자산 입력화면 - 날짜</vt:lpstr>
      <vt:lpstr>2-3.부채 분류 별 비교화면</vt:lpstr>
      <vt:lpstr>2-4. 부채 입력화면 - 분류</vt:lpstr>
      <vt:lpstr>2-4-1.부채내역 등록 화면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8.예산 화면</vt:lpstr>
      <vt:lpstr>8-1.예산 화면 - 설정</vt:lpstr>
      <vt:lpstr>10. 데이터 관리 (백업 및 복원) 화면</vt:lpstr>
      <vt:lpstr>10-1. 데이터 관리 - 내보내기</vt:lpstr>
      <vt:lpstr>10-2. 데이터 관리 - 가져오기</vt:lpstr>
      <vt:lpstr>11.설정 화면</vt:lpstr>
      <vt:lpstr>11-1. 잠금설정 화면</vt:lpstr>
      <vt:lpstr>11-2.About 화면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JP_world</cp:lastModifiedBy>
  <cp:revision>1039</cp:revision>
  <dcterms:created xsi:type="dcterms:W3CDTF">2010-06-22T10:48:09Z</dcterms:created>
  <dcterms:modified xsi:type="dcterms:W3CDTF">2010-12-03T02:25:00Z</dcterms:modified>
</cp:coreProperties>
</file>