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1" r:id="rId5"/>
    <p:sldId id="307" r:id="rId6"/>
    <p:sldId id="264" r:id="rId7"/>
    <p:sldId id="308" r:id="rId8"/>
    <p:sldId id="310" r:id="rId9"/>
    <p:sldId id="311" r:id="rId10"/>
    <p:sldId id="27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CE5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16" y="52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7:19:35.59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0 5017 316287 55989,'2'1'152'0'0,"1"1"-136"0"0,4 2-32 0 0,2 0 32 0 0,1 1-16 0 0,0 0 0 0 0,0-1-8 0 0,-1 0 8 0 0,0-1 8 0 0,-1-1-24 0 0,0 1 24 0 0,-1-2-24 0 0,0 0-32 0 0,-1 0-32 0 0,1 0-128 0 0,-1 0-2160 0 0,0-1-89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9:02:42.36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25 6297 312464 55367,'1'-1'232'0'0,"2"-1"-64"0"0,3-1-8 0 0,0 0-48 0 0,1-1-39 0 0,-1 0-41 0 0,0 1-8 1284-564,-1 1-16-1284 564,-1 1-16 0 0,0 0 24 0 0,-1 1-32 0 0,-1 0 8 0 0,0 1 8 0 0,0 0-32 0 0,-1 0-9 0 0,0 1-15 0 0,0 1-48 0 0,0-1-16 0 0,0 1-40 0 0,0 0-24 0 0,0-1 16 0 0,0 1 8 0 0,-1-1 24 0 0,1 1-3072 0 0,-1-1 487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9:11:01.88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3264 0 6769 320734 60098,'0'0'281'0'0,"-2"1"-105"0"0,-2 2-128 0 0,-4 0-48 0 0,-4 1-8 0 0,-5 2 0 0 0,-4 1 8 0 0,-4 0-8 0 0,-4 0 24 0 0,-3 0 16 0 0,-4 0 24 0 0,-2 0-16 0 0,-4-1 16 0 0,-2-1-16 0 0,-3-1 0 0 0,-2 0 32 0 0,-3 0 24 0 0,-2-2 24 0 0,-2 1 40 1293-704,-3-2 16-1293 704,-2 0 0 0 0,-2-1 0 0 0,-3 0-24 0 0,-1-1-40 0 0,-2 0-32 0 0,0-1-32-1293 704,-1 0-16 2586-1408,-1-1 0-1293 704,-1 0 8 0 0,-1 0-8-1293 704,-1 1 8 1293-704,-3-1-16 0 0,-1 2-32 0 0,-1-1 8 0 0,0 1-16 0 0,-1 1 8 0 0,1 1-40 0 0,1 1 0 0 0,1 0-48 0 0,2 2-40 0 0,2 1-24 0 0,1 1-24 0 0,2 1-32 0 0,2 1 24 0 0,2 1 32 0 0,2 2 48 0 0,4 0 32 0 0,2 1 32 0 0,4 1-8 0 0,2 1 40 0 0,4 0-24 0 0,2 2 24-1346 690,3 0 8 1346-690,3 0 8 0 0,2 1 8 0 0,4 0 0 0 0,1-1 8 0 0,3 0 0 0 0,2 0 0 0 0,3-1-8 0 0,1 0 16 0 0,2-1-8 0 0,2 0 16 0 0,2 0 8 0 0,1-1-32 0 0,2 0-16 0 0,2-1-40 0 0,2 0-56 1564 552,1-2-24-1564-552,1 0-40 0 0,2-1-49 0 0,2-1-31 0 0,1-1-40 0 0,1 0-24 0 0,5 0-3849-1391 699,1 0 2201 1391-699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9:11:01.90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1 7722 323879 61137,'3'0'1832'0'0,"6"0"-1504"0"0,6 1-168 0 0,4-1-272 0 0,0 2-232 0 0,-1-1-224 0 0,-4 2-168 0 0,-3 0-24 0 0,-4 2 71 0 0,-4 0 137 1253-748,-2 1 112-2828 260,-3 0 88 1575 488,-2 1 104 0 0,-2 0 72 0 0,0 0-2809 0 0,0-2 905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9:18:54.10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57 7402 339538 65627,'3'1'320'0'0,"3"2"-280"0"0,5 3-32 0 0,4 5-72 0 0,0 3-88 0 0,1 4-96-2096-312,-2 3-97 2096 312,-2 1-79 0 0,-2 0-8 0 0,-3 0 40 0 0,-2-3 72 0 0,-2-1 112 0 0,-2-3 64 0 0,0-1-2825 0 0,-1-4 897 0 0</inkml:trace>
  <inkml:trace contextRef="#ctx0" brushRef="#br0" timeOffset="821.755">1507 421 8442 321194 62595,'2'-1'928'0'0,"3"-3"-544"0"0,5-3-120 0 0,2 0-216 0 0,1-1-256 0 0,-1 1-264 0 0,-1 2-360 0 0,-3 1-232 0 0,-3 0 31 0 0,-4 2 249 0 0,-3-2 312 0 0,-4 0-2625 0 0,0 0 993 0 0</inkml:trace>
  <inkml:trace contextRef="#ctx0" brushRef="#br0" timeOffset="962.42">1030 1 6625 321194 62595,'1'0'985'0'0,"3"0"-417"0"0,2 1-216 0 0,3 1-216 0 0,1 1-248 0 0,0 2-160 0 0,-2 1-256 0 0,-2 0-168 0 0,-2 1-25 0 0,-3-2 105 0 0,-4 0 200 0 0,-3-3 176 0 0,-4-3-2769 0 0,1-1 953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9:18:52.34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989 61 4889 338594 66541,'1'1'16'0'0,"3"2"-16"0"0,2 2 0 0 0,3 1-8 0 0,0 2 0 0 0,-1 0-16 0 0,-1 0 0 0 0,-1 0-24 0 0,-2-1-2785 0 0,-1-2 873 0 0</inkml:trace>
  <inkml:trace contextRef="#ctx0" brushRef="#br0" timeOffset="815.21">926 0 6281 347782 67540,'2'0'256'0'0,"3"2"-120"0"0,4 1 16 0 0,2 1-136-2364-199,1 1-32 2364 199,-1 1 0 0 0,-1 0-48 0 0,-2 0-8 0 0,-3-1 0 0 0,-1-1-32 0 0,-1-1-48 0 0,-2 0-8 675-960,-1-2-40-675 960,0 0-8 0 0,-1-1 40 0 0,0 0 8 0 0,-1-1 32 0 0,1 0 32 0 0,0 0 24 0 0,0 0-24 0 0,-2-3-3409-4412-472,0 1 1953 4412 472</inkml:trace>
  <inkml:trace contextRef="#ctx0" brushRef="#br0" timeOffset="2092.612">0 108 7130 335395 64974,'2'0'1944'0'0,"2"-2"-1080"0"0,4-1-168 0 0,3-1-208 0 0,1 0-208 0 0,1 1-152 0 0,-2 0-80 0 0,0 2-48 0 0,-2 0-16 0 0,-2 1 8 0 0,-2 1-16 0 0,0 0-48 0 0,-2 0-88 0 0,-1 0-120 0 0,0 1-96 0 0,-1 0-56 0 0,1 0-64-1994-369,0 0-48 1994 369,-1 1-72 0 0,1 0-88 0 0,1 0-48 0 0,-1 0 39 0 0,2 0 121 0 0,-1 1 192 0 0,1-1 176 0 0,1 1 96 0 0,0-1 64 0 0,0-1 8 0 0,0 0-2817 0 0,0-1 825 0 0</inkml:trace>
  <inkml:trace contextRef="#ctx0" brushRef="#br0" timeOffset="2255.931">483 201 6249 330256 65046,'3'1'2665'0'0,"6"0"-2265"0"0,6 1-216 0 0,5 2-176 0 0,2 1-248 0 0,1 1-224 0 0,-3 1-272 0 0,-1 1-192 0 0,-4-1 71 0 0,-3-1 161 0 0,-3 0 256 0 0,-3-2-40 0 0,-2-2-2361 0 0,-1-1 1017 0 0</inkml:trace>
  <inkml:trace contextRef="#ctx0" brushRef="#br0" timeOffset="2419.91">1016 119 6737 327738 63345,'3'1'801'0'0,"4"1"-97"0"0,7 2-112 0 0,3 2-128 0 0,3 1-72 0 0,0 2-64 0 0,0 0-56 0 0,-2 0-80 0 0,-1-1-104 0 0,-3-1-128 0 0,-2-1-112 0 0,-1-1-160 0 0,-2-2-120 0 0,-1-2-136 0 0,-1-1-160 0 0,0-1-120 0 0,-2-2-25 0 0,-1-1 161 0 0,0-2 216 0 0,-1-1 224 0 0,0-2 144 0 0,-1-2 48-1290 791,-1-1-2817 1290-791,0 1 865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9:21:37.03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1 101 4049 278926 65740,'0'0'952'0'0,"1"0"-912"0"0,0-2-24 0 0,0 0 16 0 0,1-1-16 0 0,0 0 0 0 0,-1 0-8 0 0,0-1-8 0 0,1 1 8 0 0,-1-1 8 0 0,0 0 16 0 0,0 0-24 0 0,0 0 16 0 0,0 1-32 0 0,0 0 0 0 0,1 0 8 0 0,-1 0-8 0 0,1 0 8 0 0,0 1 0 0 0,1-1 0 0 0,-1 0 16 0 0,1 1-8 0 0,-1-1 0 0 0,0 1-8 0 0,0 0 8 0 0,0 0 0 0 0,0 0 0 0 0,-1-1 0 0 0,1 1 8 0 0,-1-1 0 0 0,0 1 8 0 0,0-1-16 0 0,0 1 16 0 0,-1-1-24 0 0,1 1 0 0 0,0-1 8 0 0,0 2-8 0 0,-1-1 8 0 0,1 1-8 0 0,-1 0 0 0 0,1 1 0 0 0,-1-1 0 0 0,1 1-16-398-985,0 0 16 398 985,0 1 0 0 0,0-1 0 0 0,0 1 0 0 0,0 0 0 0 0,0 1 24 0 0,0-1-24 0 0,0 0 0 0 0,1 1 8 0 0,-1 0-16 0 0,1 0 16 0 0,1 1 24 0 0,-1-1-24 0 0,0 0 24 0 0,1 1 0 0 0,-1-1 8 0 0,0 1 0 0 0,0-1 24 0 0,1 0 0 0 0,-1-1 8 0 0,0 1 8 0 0,0 0-16 0 0,0 0 0 0 0,0 0 8 0 0,-1-1-24 0 0,1 1-8 0 0,-1-1 0 0 0,1 0-32 0 0,-1 0 16 0 0,0 0-8 0 0,0-1-8 0 0,0 1-8 0 0,0-1 0 0 0,0 0 0 0 0,-1 0-8 0 0,1 0-24 0 0,-1 0-8 0 0,1 0-8 0 0,-1 0-24 0 0,1 0 8 0 0,0 0 8 0 0,-1-1-24 0 0,1 1 16 0 0,0-1-8 0 0,-1 1-8 0 0,1-1 8 0 0,0 1-8 0 0,-1-1 0 0 0,1 0 16 0 0,0 1 0 0 0,1-1 8 0 0,0 1 16 0 0,-1-1 0 0 0,1 0 8 0 0,0 0-720 0 0,1 0-1929 0 0,-1 1 1033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8T19:32:20.97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158 16 5145 304133 70893,'0'0'104'0'0,"0"-1"-40"0"0,-1-1-32 0 0,0 1-8 0 0,-1 0-16 0 0,-2 0-8 0 0,-1 1 8 0 0,-2-1-24 0 0,-1 1 0 0 0,-1-1 8 0 0,-1 1 8 0 0,0 0 0 0 0,-1-1 16 0 0,1 1-16 0 0,1 0-8 0 0,-1 0 0 0 0,2-1 8 0 0,0 1 0 0 0,1-1 16 0 0,1 1-8 0 0,0 0-24 0 0,1-1 32 0 0,1 1-16 0 0,0-1-24 0 0,1 1-16 0 0,0 0-48 0 0,1-1-8 0 0,0 1-104 0 0,1-1-2713 0 0,0 1 905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7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6.xml"/><Relationship Id="rId18" Type="http://schemas.openxmlformats.org/officeDocument/2006/relationships/customXml" Target="../ink/ink8.xml"/><Relationship Id="rId3" Type="http://schemas.openxmlformats.org/officeDocument/2006/relationships/image" Target="../media/image12.jpg"/><Relationship Id="rId21" Type="http://schemas.openxmlformats.org/officeDocument/2006/relationships/image" Target="../media/image31.png"/><Relationship Id="rId7" Type="http://schemas.openxmlformats.org/officeDocument/2006/relationships/customXml" Target="../ink/ink4.xml"/><Relationship Id="rId12" Type="http://schemas.openxmlformats.org/officeDocument/2006/relationships/image" Target="../media/image2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11" Type="http://schemas.openxmlformats.org/officeDocument/2006/relationships/customXml" Target="../ink/ink5.xml"/><Relationship Id="rId5" Type="http://schemas.openxmlformats.org/officeDocument/2006/relationships/customXml" Target="../ink/ink3.xml"/><Relationship Id="rId15" Type="http://schemas.openxmlformats.org/officeDocument/2006/relationships/customXml" Target="../ink/ink7.xml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22.jpe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sz="4400" dirty="0">
                <a:solidFill>
                  <a:schemeClr val="bg2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뚜벅 서울</a:t>
            </a:r>
            <a:endParaRPr lang="en-US" altLang="ko-KR" sz="4400" dirty="0">
              <a:solidFill>
                <a:schemeClr val="bg2">
                  <a:lumMod val="7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75856" y="2271110"/>
            <a:ext cx="3845416" cy="79993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시나브로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928" y="300580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itchFamily="34" charset="0"/>
              </a:rPr>
              <a:t>App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itchFamily="34" charset="0"/>
              </a:rPr>
              <a:t>description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228D925-172F-4E08-B774-EAE17C4D9260}"/>
                  </a:ext>
                </a:extLst>
              </p14:cNvPr>
              <p14:cNvContentPartPr/>
              <p14:nvPr/>
            </p14:nvContentPartPr>
            <p14:xfrm>
              <a:off x="4912864" y="3664260"/>
              <a:ext cx="44640" cy="154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228D925-172F-4E08-B774-EAE17C4D92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3864" y="3655260"/>
                <a:ext cx="62280" cy="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645681"/>
            <a:ext cx="2304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5856" y="2564827"/>
            <a:ext cx="38849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코스 추천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18511" y="3250392"/>
            <a:ext cx="5992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cs typeface="Arial" pitchFamily="34" charset="0"/>
              </a:rPr>
              <a:t>3.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나만의 코스 만들기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10776" y="3935957"/>
            <a:ext cx="24644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cs typeface="Arial" pitchFamily="34" charset="0"/>
              </a:rPr>
              <a:t>4.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오늘의 날씨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667BAE-F6A0-49F3-B84E-FC1EB8C23C66}"/>
              </a:ext>
            </a:extLst>
          </p:cNvPr>
          <p:cNvCxnSpPr>
            <a:cxnSpLocks/>
          </p:cNvCxnSpPr>
          <p:nvPr/>
        </p:nvCxnSpPr>
        <p:spPr>
          <a:xfrm flipV="1">
            <a:off x="-7200" y="1203598"/>
            <a:ext cx="4572000" cy="3629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12EE35-BAE4-4BE4-BE5E-6A8D6D1F69A8}"/>
              </a:ext>
            </a:extLst>
          </p:cNvPr>
          <p:cNvSpPr txBox="1"/>
          <p:nvPr/>
        </p:nvSpPr>
        <p:spPr>
          <a:xfrm>
            <a:off x="2917539" y="1879262"/>
            <a:ext cx="38849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앱 시작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, 그리기, 컴퓨터, 테이블이(가) 표시된 사진&#10;&#10;자동 생성된 설명">
            <a:extLst>
              <a:ext uri="{FF2B5EF4-FFF2-40B4-BE49-F238E27FC236}">
                <a16:creationId xmlns:a16="http://schemas.microsoft.com/office/drawing/2014/main" id="{01A347F9-4CF4-4A69-8295-8A377D9013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83" y="1639989"/>
            <a:ext cx="1754251" cy="3147814"/>
          </a:xfrm>
          <a:prstGeom prst="rect">
            <a:avLst/>
          </a:prstGeom>
        </p:spPr>
      </p:pic>
      <p:pic>
        <p:nvPicPr>
          <p:cNvPr id="5" name="그림 4" descr="스크린샷, 그리기, 컴퓨터, 테이블이(가) 표시된 사진&#10;&#10;자동 생성된 설명">
            <a:extLst>
              <a:ext uri="{FF2B5EF4-FFF2-40B4-BE49-F238E27FC236}">
                <a16:creationId xmlns:a16="http://schemas.microsoft.com/office/drawing/2014/main" id="{0A3B3054-2059-457E-8B66-6E50E4E5B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67" y="1618801"/>
            <a:ext cx="1754251" cy="314781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229B7D43-8AD5-4AF2-93DB-3EB7C21A2294}"/>
              </a:ext>
            </a:extLst>
          </p:cNvPr>
          <p:cNvSpPr txBox="1">
            <a:spLocks/>
          </p:cNvSpPr>
          <p:nvPr/>
        </p:nvSpPr>
        <p:spPr>
          <a:xfrm>
            <a:off x="1187624" y="401945"/>
            <a:ext cx="2304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01.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앱 시작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458960-392A-4068-A680-A89120667061}"/>
              </a:ext>
            </a:extLst>
          </p:cNvPr>
          <p:cNvCxnSpPr>
            <a:cxnSpLocks/>
          </p:cNvCxnSpPr>
          <p:nvPr/>
        </p:nvCxnSpPr>
        <p:spPr>
          <a:xfrm>
            <a:off x="-36582" y="916940"/>
            <a:ext cx="2865523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CB3E53-C40F-42B8-BAF7-67A62785B63A}"/>
              </a:ext>
            </a:extLst>
          </p:cNvPr>
          <p:cNvSpPr/>
          <p:nvPr/>
        </p:nvSpPr>
        <p:spPr>
          <a:xfrm>
            <a:off x="2483498" y="1580436"/>
            <a:ext cx="2291296" cy="319543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86676-D17A-4C94-84B0-13C7E2B601DE}"/>
              </a:ext>
            </a:extLst>
          </p:cNvPr>
          <p:cNvSpPr/>
          <p:nvPr/>
        </p:nvSpPr>
        <p:spPr>
          <a:xfrm>
            <a:off x="6560148" y="1567344"/>
            <a:ext cx="2376264" cy="3288298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그리기, 방이(가) 표시된 사진&#10;&#10;자동 생성된 설명">
            <a:extLst>
              <a:ext uri="{FF2B5EF4-FFF2-40B4-BE49-F238E27FC236}">
                <a16:creationId xmlns:a16="http://schemas.microsoft.com/office/drawing/2014/main" id="{BFA797F8-FFCA-421F-B3FA-3A9CDFA75F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26" y="1923679"/>
            <a:ext cx="1552765" cy="25380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A02144-E39F-4A98-B3B1-EFA31BE38C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27" y="1924890"/>
            <a:ext cx="1564473" cy="2538059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2B5B6C9-4BA0-463D-86A0-DF53419E3FA3}"/>
              </a:ext>
            </a:extLst>
          </p:cNvPr>
          <p:cNvCxnSpPr>
            <a:cxnSpLocks/>
          </p:cNvCxnSpPr>
          <p:nvPr/>
        </p:nvCxnSpPr>
        <p:spPr>
          <a:xfrm rot="10800000">
            <a:off x="1982368" y="2131168"/>
            <a:ext cx="717432" cy="368577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595B78-1136-4719-B89B-64C532699335}"/>
              </a:ext>
            </a:extLst>
          </p:cNvPr>
          <p:cNvSpPr txBox="1"/>
          <p:nvPr/>
        </p:nvSpPr>
        <p:spPr>
          <a:xfrm>
            <a:off x="40548" y="1892004"/>
            <a:ext cx="2235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뚜벅뚜벅 서울을 정복하자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 </a:t>
            </a:r>
          </a:p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라는 의미로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뚜벅 서울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endParaRPr lang="en-US" altLang="ko-KR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이라고 이름을 지음</a:t>
            </a:r>
            <a:endParaRPr lang="en-US" altLang="ko-KR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* ‘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ㄸ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의 발음을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‘dd’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로 표현하고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dd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를 신발 모양으로 표현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34B252-7F33-4F13-AA38-769689A90B51}"/>
              </a:ext>
            </a:extLst>
          </p:cNvPr>
          <p:cNvSpPr txBox="1"/>
          <p:nvPr/>
        </p:nvSpPr>
        <p:spPr>
          <a:xfrm>
            <a:off x="-23052" y="3382261"/>
            <a:ext cx="2091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지금 떠나기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버튼을 눌러 </a:t>
            </a:r>
            <a:r>
              <a:rPr lang="ko-KR" altLang="en-US" sz="15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메인메뉴로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넘어감</a:t>
            </a:r>
            <a:endParaRPr lang="en-US" altLang="ko-KR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8D5221F-C588-4C09-B43A-B231F6F88516}"/>
              </a:ext>
            </a:extLst>
          </p:cNvPr>
          <p:cNvCxnSpPr>
            <a:cxnSpLocks/>
            <a:endCxn id="29" idx="3"/>
          </p:cNvCxnSpPr>
          <p:nvPr/>
        </p:nvCxnSpPr>
        <p:spPr>
          <a:xfrm rot="10800000">
            <a:off x="2068083" y="3659261"/>
            <a:ext cx="760863" cy="505753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EC8662-8FF8-413E-92D3-7E406FC87C38}"/>
              </a:ext>
            </a:extLst>
          </p:cNvPr>
          <p:cNvSpPr txBox="1"/>
          <p:nvPr/>
        </p:nvSpPr>
        <p:spPr>
          <a:xfrm>
            <a:off x="6372200" y="1166394"/>
            <a:ext cx="213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* </a:t>
            </a:r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메인메뉴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DA3308-C6B8-4CAB-ABA3-96FFD942A74D}"/>
              </a:ext>
            </a:extLst>
          </p:cNvPr>
          <p:cNvSpPr txBox="1"/>
          <p:nvPr/>
        </p:nvSpPr>
        <p:spPr>
          <a:xfrm>
            <a:off x="2297166" y="1193941"/>
            <a:ext cx="213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*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시작 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F09975-EF23-446F-9DD7-1E90583E6B9A}"/>
              </a:ext>
            </a:extLst>
          </p:cNvPr>
          <p:cNvSpPr txBox="1"/>
          <p:nvPr/>
        </p:nvSpPr>
        <p:spPr>
          <a:xfrm>
            <a:off x="5023350" y="3251440"/>
            <a:ext cx="16561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서울을 걷기 전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첫 번째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관문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가지의 기능을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가진 메뉴 버튼을 눌러 서울 갈 준비하자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F2B4B783-D9F2-48F4-8CD5-AB7685B6DB06}"/>
              </a:ext>
            </a:extLst>
          </p:cNvPr>
          <p:cNvSpPr/>
          <p:nvPr/>
        </p:nvSpPr>
        <p:spPr>
          <a:xfrm>
            <a:off x="6571862" y="3211493"/>
            <a:ext cx="504056" cy="1113069"/>
          </a:xfrm>
          <a:prstGeom prst="leftBrace">
            <a:avLst>
              <a:gd name="adj1" fmla="val 33514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0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6BF7D18D-E005-44B7-8903-7B01AA4AF474}"/>
              </a:ext>
            </a:extLst>
          </p:cNvPr>
          <p:cNvSpPr txBox="1">
            <a:spLocks/>
          </p:cNvSpPr>
          <p:nvPr/>
        </p:nvSpPr>
        <p:spPr>
          <a:xfrm>
            <a:off x="1187624" y="401945"/>
            <a:ext cx="2304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02.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코스 추천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DE2237-3450-4DBB-AD8D-8FBE7C66B3E3}"/>
              </a:ext>
            </a:extLst>
          </p:cNvPr>
          <p:cNvCxnSpPr>
            <a:cxnSpLocks/>
          </p:cNvCxnSpPr>
          <p:nvPr/>
        </p:nvCxnSpPr>
        <p:spPr>
          <a:xfrm>
            <a:off x="-36582" y="916940"/>
            <a:ext cx="3096414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716693-9A11-4C1B-BC12-6F576511931A}"/>
              </a:ext>
            </a:extLst>
          </p:cNvPr>
          <p:cNvSpPr/>
          <p:nvPr/>
        </p:nvSpPr>
        <p:spPr>
          <a:xfrm>
            <a:off x="1835696" y="1567344"/>
            <a:ext cx="2291296" cy="319543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77F283-EF56-47CA-84FF-8185CF3197C4}"/>
              </a:ext>
            </a:extLst>
          </p:cNvPr>
          <p:cNvSpPr/>
          <p:nvPr/>
        </p:nvSpPr>
        <p:spPr>
          <a:xfrm>
            <a:off x="6560148" y="1567344"/>
            <a:ext cx="2376264" cy="3288298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스크린샷, 그리기, 컴퓨터, 테이블이(가) 표시된 사진&#10;&#10;자동 생성된 설명">
            <a:extLst>
              <a:ext uri="{FF2B5EF4-FFF2-40B4-BE49-F238E27FC236}">
                <a16:creationId xmlns:a16="http://schemas.microsoft.com/office/drawing/2014/main" id="{B2A86C19-76A3-4714-9733-A1403A17C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2" y="1618845"/>
            <a:ext cx="1767204" cy="3041137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76B5C37-4477-45F9-903B-5918D1B654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56" y="1915277"/>
            <a:ext cx="1584176" cy="2448272"/>
          </a:xfrm>
          <a:prstGeom prst="rect">
            <a:avLst/>
          </a:prstGeom>
        </p:spPr>
      </p:pic>
      <p:pic>
        <p:nvPicPr>
          <p:cNvPr id="19" name="그림 18" descr="스크린샷, 그리기, 컴퓨터, 테이블이(가) 표시된 사진&#10;&#10;자동 생성된 설명">
            <a:extLst>
              <a:ext uri="{FF2B5EF4-FFF2-40B4-BE49-F238E27FC236}">
                <a16:creationId xmlns:a16="http://schemas.microsoft.com/office/drawing/2014/main" id="{53E7B058-78C0-47C5-8D6A-C80D783C67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68" y="1618846"/>
            <a:ext cx="1878223" cy="31439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A1A9658-9600-48E5-BAA1-1AA73045A8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87" y="1926473"/>
            <a:ext cx="1663784" cy="2528681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0320AD4-608E-4541-85B5-E59C887E7328}"/>
              </a:ext>
            </a:extLst>
          </p:cNvPr>
          <p:cNvCxnSpPr>
            <a:cxnSpLocks/>
          </p:cNvCxnSpPr>
          <p:nvPr/>
        </p:nvCxnSpPr>
        <p:spPr>
          <a:xfrm rot="5400000">
            <a:off x="1422780" y="2444574"/>
            <a:ext cx="855322" cy="677631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888641-F422-455C-967E-C0328AE06926}"/>
              </a:ext>
            </a:extLst>
          </p:cNvPr>
          <p:cNvSpPr txBox="1"/>
          <p:nvPr/>
        </p:nvSpPr>
        <p:spPr>
          <a:xfrm>
            <a:off x="73545" y="3338430"/>
            <a:ext cx="1899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코스 추천 버튼을 누르면 나오는 첫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지도화면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 </a:t>
            </a:r>
          </a:p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가고 싶은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구를 선택해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세부 코스 내역을 보자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66440-EED3-4663-A9A3-84E181E958B6}"/>
              </a:ext>
            </a:extLst>
          </p:cNvPr>
          <p:cNvSpPr txBox="1"/>
          <p:nvPr/>
        </p:nvSpPr>
        <p:spPr>
          <a:xfrm>
            <a:off x="1730765" y="1213373"/>
            <a:ext cx="213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*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 선택 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3DF5F4-8920-4523-8754-E1485EF776A3}"/>
              </a:ext>
            </a:extLst>
          </p:cNvPr>
          <p:cNvSpPr txBox="1"/>
          <p:nvPr/>
        </p:nvSpPr>
        <p:spPr>
          <a:xfrm>
            <a:off x="6461782" y="1187815"/>
            <a:ext cx="213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*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코스 선택 창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5299056-CD95-4627-B00A-215F48DED2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11" y="2817656"/>
            <a:ext cx="1111768" cy="7867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DFD6EF2-DB54-4E1A-8E80-533DF99B6104}"/>
              </a:ext>
            </a:extLst>
          </p:cNvPr>
          <p:cNvCxnSpPr/>
          <p:nvPr/>
        </p:nvCxnSpPr>
        <p:spPr>
          <a:xfrm flipV="1">
            <a:off x="4437079" y="2355728"/>
            <a:ext cx="2295161" cy="720078"/>
          </a:xfrm>
          <a:prstGeom prst="bentConnector3">
            <a:avLst>
              <a:gd name="adj1" fmla="val 10787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A73DE7-2482-446B-85A2-765B3CC26FEF}"/>
              </a:ext>
            </a:extLst>
          </p:cNvPr>
          <p:cNvSpPr txBox="1"/>
          <p:nvPr/>
        </p:nvSpPr>
        <p:spPr>
          <a:xfrm>
            <a:off x="4590012" y="1825022"/>
            <a:ext cx="2529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용산구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버튼을 </a:t>
            </a:r>
            <a:endParaRPr lang="en-US" altLang="ko-KR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눌렀을 때의 화면</a:t>
            </a:r>
            <a:endParaRPr lang="en-US" altLang="ko-KR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CB74F066-C39D-4052-B4AF-B01E2346066E}"/>
              </a:ext>
            </a:extLst>
          </p:cNvPr>
          <p:cNvSpPr/>
          <p:nvPr/>
        </p:nvSpPr>
        <p:spPr>
          <a:xfrm>
            <a:off x="6461782" y="2817656"/>
            <a:ext cx="454605" cy="1545893"/>
          </a:xfrm>
          <a:prstGeom prst="lef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BD88C8-16EF-4BDD-AD8B-6D96A3AD801E}"/>
              </a:ext>
            </a:extLst>
          </p:cNvPr>
          <p:cNvSpPr txBox="1"/>
          <p:nvPr/>
        </p:nvSpPr>
        <p:spPr>
          <a:xfrm>
            <a:off x="4451062" y="3211050"/>
            <a:ext cx="210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구마다 여러 개의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테마별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코스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추천 메뉴가 나타남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해시태그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테마와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코스 설명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보고 골라 눌러보자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7221B076-CB27-43BC-B841-A6B843625751}"/>
                  </a:ext>
                </a:extLst>
              </p14:cNvPr>
              <p14:cNvContentPartPr/>
              <p14:nvPr/>
            </p14:nvContentPartPr>
            <p14:xfrm>
              <a:off x="1898280" y="2280600"/>
              <a:ext cx="24120" cy="1044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7221B076-CB27-43BC-B841-A6B8436257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9640" y="2271960"/>
                <a:ext cx="4176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CA3E9E-9A83-43EA-8B73-43E38A29A583}"/>
              </a:ext>
            </a:extLst>
          </p:cNvPr>
          <p:cNvSpPr/>
          <p:nvPr/>
        </p:nvSpPr>
        <p:spPr>
          <a:xfrm>
            <a:off x="0" y="1696945"/>
            <a:ext cx="9144000" cy="222853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49CC141-4414-476C-9111-06080A55FC4E}"/>
              </a:ext>
            </a:extLst>
          </p:cNvPr>
          <p:cNvSpPr txBox="1">
            <a:spLocks/>
          </p:cNvSpPr>
          <p:nvPr/>
        </p:nvSpPr>
        <p:spPr>
          <a:xfrm>
            <a:off x="1187624" y="401945"/>
            <a:ext cx="2304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02.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코스 추천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51A680-7945-44A8-91A5-174AE4E2E159}"/>
              </a:ext>
            </a:extLst>
          </p:cNvPr>
          <p:cNvCxnSpPr>
            <a:cxnSpLocks/>
          </p:cNvCxnSpPr>
          <p:nvPr/>
        </p:nvCxnSpPr>
        <p:spPr>
          <a:xfrm>
            <a:off x="-36582" y="916940"/>
            <a:ext cx="3096414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스크린샷, 그리기, 컴퓨터, 테이블이(가) 표시된 사진&#10;&#10;자동 생성된 설명">
            <a:extLst>
              <a:ext uri="{FF2B5EF4-FFF2-40B4-BE49-F238E27FC236}">
                <a16:creationId xmlns:a16="http://schemas.microsoft.com/office/drawing/2014/main" id="{E5E5241C-751B-45AF-9E3C-CF7B74A40B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1" y="1203598"/>
            <a:ext cx="1744886" cy="31310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7E8BF38-DB73-4A98-9A35-1983B98235FE}"/>
                  </a:ext>
                </a:extLst>
              </p14:cNvPr>
              <p14:cNvContentPartPr/>
              <p14:nvPr/>
            </p14:nvContentPartPr>
            <p14:xfrm>
              <a:off x="2492280" y="2489400"/>
              <a:ext cx="1175400" cy="1807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7E8BF38-DB73-4A98-9A35-1983B9823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3280" y="2480400"/>
                <a:ext cx="11930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1FE4BB1-C480-4044-B340-2BB129E94759}"/>
                  </a:ext>
                </a:extLst>
              </p14:cNvPr>
              <p14:cNvContentPartPr/>
              <p14:nvPr/>
            </p14:nvContentPartPr>
            <p14:xfrm>
              <a:off x="3679920" y="2376360"/>
              <a:ext cx="43200" cy="216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1FE4BB1-C480-4044-B340-2BB129E947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1280" y="2367720"/>
                <a:ext cx="60840" cy="392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3829E40-98A3-465B-9E8A-9973A557E0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493004"/>
            <a:ext cx="1512168" cy="2590914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25621EA-5901-49D8-A5CB-A8C632763D56}"/>
              </a:ext>
            </a:extLst>
          </p:cNvPr>
          <p:cNvCxnSpPr>
            <a:cxnSpLocks/>
          </p:cNvCxnSpPr>
          <p:nvPr/>
        </p:nvCxnSpPr>
        <p:spPr>
          <a:xfrm>
            <a:off x="683568" y="1626679"/>
            <a:ext cx="1944216" cy="212317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5C50FD3-A6C6-4612-95E1-9C52FBF5D4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4904" y="1663760"/>
            <a:ext cx="1720437" cy="7365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A54666-7E41-4158-8FE9-65A424D9157F}"/>
              </a:ext>
            </a:extLst>
          </p:cNvPr>
          <p:cNvSpPr txBox="1"/>
          <p:nvPr/>
        </p:nvSpPr>
        <p:spPr>
          <a:xfrm>
            <a:off x="2542036" y="2343960"/>
            <a:ext cx="18996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코스가 마음에 든다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 </a:t>
            </a:r>
          </a:p>
          <a:p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500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하트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눌러서 코스에 대한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관심을 표현하세요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3C13DF5-1454-4138-A37D-C18B89572DB8}"/>
                  </a:ext>
                </a:extLst>
              </p14:cNvPr>
              <p14:cNvContentPartPr/>
              <p14:nvPr/>
            </p14:nvContentPartPr>
            <p14:xfrm>
              <a:off x="2759040" y="2534400"/>
              <a:ext cx="571086" cy="1519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3C13DF5-1454-4138-A37D-C18B89572D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0038" y="2525760"/>
                <a:ext cx="58873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8DCB519-092A-4643-87B1-B257CC59874F}"/>
                  </a:ext>
                </a:extLst>
              </p14:cNvPr>
              <p14:cNvContentPartPr/>
              <p14:nvPr/>
            </p14:nvContentPartPr>
            <p14:xfrm>
              <a:off x="2783160" y="2757240"/>
              <a:ext cx="447480" cy="94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8DCB519-092A-4643-87B1-B257CC5987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74167" y="2748240"/>
                <a:ext cx="465106" cy="1119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EA343B3E-DF36-4F06-9096-29A65FB4CE6E}"/>
              </a:ext>
            </a:extLst>
          </p:cNvPr>
          <p:cNvSpPr/>
          <p:nvPr/>
        </p:nvSpPr>
        <p:spPr>
          <a:xfrm>
            <a:off x="1272323" y="2356965"/>
            <a:ext cx="275389" cy="26487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25B7F93B-A6A4-4546-9754-A8FD71A601D2}"/>
                  </a:ext>
                </a:extLst>
              </p14:cNvPr>
              <p14:cNvContentPartPr/>
              <p14:nvPr/>
            </p14:nvContentPartPr>
            <p14:xfrm>
              <a:off x="1238040" y="2287800"/>
              <a:ext cx="48240" cy="367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25B7F93B-A6A4-4546-9754-A8FD71A601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29400" y="2278800"/>
                <a:ext cx="65880" cy="5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83E778-CF47-477B-AC70-77C8C11ADE4A}"/>
              </a:ext>
            </a:extLst>
          </p:cNvPr>
          <p:cNvCxnSpPr>
            <a:cxnSpLocks/>
          </p:cNvCxnSpPr>
          <p:nvPr/>
        </p:nvCxnSpPr>
        <p:spPr>
          <a:xfrm>
            <a:off x="1507384" y="2583046"/>
            <a:ext cx="1723258" cy="114083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9335EAED-B01C-4125-85B6-4A70E7AD4A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72491" y="3166782"/>
            <a:ext cx="1369608" cy="9171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6D2D8FF-FB85-480D-BE23-684DFB49A181}"/>
              </a:ext>
            </a:extLst>
          </p:cNvPr>
          <p:cNvSpPr txBox="1"/>
          <p:nvPr/>
        </p:nvSpPr>
        <p:spPr>
          <a:xfrm>
            <a:off x="2915816" y="4108359"/>
            <a:ext cx="26678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코스의 세부적인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위치를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알고 싶다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 </a:t>
            </a:r>
          </a:p>
          <a:p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마커를 눌러보면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장소의 이름이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표시됨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662FE19-304D-4D56-B1C3-DFA78451E4F1}"/>
                  </a:ext>
                </a:extLst>
              </p14:cNvPr>
              <p14:cNvContentPartPr/>
              <p14:nvPr/>
            </p14:nvContentPartPr>
            <p14:xfrm>
              <a:off x="4106520" y="920880"/>
              <a:ext cx="56880" cy="6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662FE19-304D-4D56-B1C3-DFA78451E4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7880" y="912240"/>
                <a:ext cx="74520" cy="23760"/>
              </a:xfrm>
              <a:prstGeom prst="rect">
                <a:avLst/>
              </a:prstGeom>
            </p:spPr>
          </p:pic>
        </mc:Fallback>
      </mc:AlternateContent>
      <p:pic>
        <p:nvPicPr>
          <p:cNvPr id="51" name="그림 50" descr="스크린샷, 그리기, 컴퓨터, 테이블이(가) 표시된 사진&#10;&#10;자동 생성된 설명">
            <a:extLst>
              <a:ext uri="{FF2B5EF4-FFF2-40B4-BE49-F238E27FC236}">
                <a16:creationId xmlns:a16="http://schemas.microsoft.com/office/drawing/2014/main" id="{5A177129-273A-4EC8-965A-F9B6410FDD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35" y="1214070"/>
            <a:ext cx="1744886" cy="3131010"/>
          </a:xfrm>
          <a:prstGeom prst="rect">
            <a:avLst/>
          </a:prstGeom>
        </p:spPr>
      </p:pic>
      <p:pic>
        <p:nvPicPr>
          <p:cNvPr id="49" name="그림 48" descr="표지판, 측정기이(가) 표시된 사진&#10;&#10;자동 생성된 설명">
            <a:extLst>
              <a:ext uri="{FF2B5EF4-FFF2-40B4-BE49-F238E27FC236}">
                <a16:creationId xmlns:a16="http://schemas.microsoft.com/office/drawing/2014/main" id="{893F6C0D-C953-4E76-A1BA-472A6F4FC73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19" y="1502504"/>
            <a:ext cx="1529622" cy="258141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9DCA0FA-8E37-4A46-993F-1F09975F20D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15910" y="1417083"/>
            <a:ext cx="1299590" cy="38807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B2BCC55-3396-449C-8787-C9E3620E237C}"/>
              </a:ext>
            </a:extLst>
          </p:cNvPr>
          <p:cNvSpPr txBox="1"/>
          <p:nvPr/>
        </p:nvSpPr>
        <p:spPr>
          <a:xfrm>
            <a:off x="4888264" y="1813795"/>
            <a:ext cx="1899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코스에 대해 더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자세히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알고 싶다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앱 하단에</a:t>
            </a:r>
            <a:r>
              <a:rPr lang="en-US" altLang="ko-KR" sz="1500" dirty="0">
                <a:solidFill>
                  <a:srgbClr val="7030A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‘click for more’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터치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5B2302A-1847-4DB8-BA0A-A37FFFA7D19C}"/>
              </a:ext>
            </a:extLst>
          </p:cNvPr>
          <p:cNvCxnSpPr>
            <a:stCxn id="52" idx="2"/>
          </p:cNvCxnSpPr>
          <p:nvPr/>
        </p:nvCxnSpPr>
        <p:spPr>
          <a:xfrm rot="16200000" flipH="1">
            <a:off x="6162000" y="2505566"/>
            <a:ext cx="1182452" cy="183023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9644E4-16B2-4C81-AC81-1B1B90A15C12}"/>
              </a:ext>
            </a:extLst>
          </p:cNvPr>
          <p:cNvSpPr txBox="1"/>
          <p:nvPr/>
        </p:nvSpPr>
        <p:spPr>
          <a:xfrm>
            <a:off x="209658" y="4344354"/>
            <a:ext cx="240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*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코스 위치 표시 창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DF3855-2233-4941-AB18-A7E650C8231B}"/>
              </a:ext>
            </a:extLst>
          </p:cNvPr>
          <p:cNvSpPr txBox="1"/>
          <p:nvPr/>
        </p:nvSpPr>
        <p:spPr>
          <a:xfrm>
            <a:off x="7095271" y="4388705"/>
            <a:ext cx="240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*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코스 설명 창</a:t>
            </a:r>
          </a:p>
        </p:txBody>
      </p:sp>
    </p:spTree>
    <p:extLst>
      <p:ext uri="{BB962C8B-B14F-4D97-AF65-F5344CB8AC3E}">
        <p14:creationId xmlns:p14="http://schemas.microsoft.com/office/powerpoint/2010/main" val="307509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1D2C1C-4792-4FEC-BA25-AD81D6FCD01D}"/>
              </a:ext>
            </a:extLst>
          </p:cNvPr>
          <p:cNvSpPr txBox="1">
            <a:spLocks/>
          </p:cNvSpPr>
          <p:nvPr/>
        </p:nvSpPr>
        <p:spPr>
          <a:xfrm>
            <a:off x="1187624" y="401945"/>
            <a:ext cx="331236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03.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나만의 코스 만들기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A57937-6660-418F-9020-B6E884B8E3C0}"/>
              </a:ext>
            </a:extLst>
          </p:cNvPr>
          <p:cNvCxnSpPr>
            <a:cxnSpLocks/>
          </p:cNvCxnSpPr>
          <p:nvPr/>
        </p:nvCxnSpPr>
        <p:spPr>
          <a:xfrm>
            <a:off x="-36582" y="916940"/>
            <a:ext cx="439255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7FCA38-8D5E-4914-A75F-7DC3CF27D13E}"/>
              </a:ext>
            </a:extLst>
          </p:cNvPr>
          <p:cNvSpPr/>
          <p:nvPr/>
        </p:nvSpPr>
        <p:spPr>
          <a:xfrm>
            <a:off x="0" y="1740145"/>
            <a:ext cx="9144000" cy="222853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스크린샷, 그리기, 컴퓨터, 테이블이(가) 표시된 사진&#10;&#10;자동 생성된 설명">
            <a:extLst>
              <a:ext uri="{FF2B5EF4-FFF2-40B4-BE49-F238E27FC236}">
                <a16:creationId xmlns:a16="http://schemas.microsoft.com/office/drawing/2014/main" id="{3F11C783-9442-4AF8-B057-7C96ED9F6E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15284"/>
            <a:ext cx="1744886" cy="3131010"/>
          </a:xfrm>
          <a:prstGeom prst="rect">
            <a:avLst/>
          </a:prstGeom>
        </p:spPr>
      </p:pic>
      <p:pic>
        <p:nvPicPr>
          <p:cNvPr id="9" name="그림 8" descr="스크린샷, 그리기, 컴퓨터, 테이블이(가) 표시된 사진&#10;&#10;자동 생성된 설명">
            <a:extLst>
              <a:ext uri="{FF2B5EF4-FFF2-40B4-BE49-F238E27FC236}">
                <a16:creationId xmlns:a16="http://schemas.microsoft.com/office/drawing/2014/main" id="{C6DEA918-7545-4F49-9290-36915C0ACA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35" y="1214070"/>
            <a:ext cx="1744886" cy="3131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1EC01-CF02-4809-9E24-581DDAEFF462}"/>
              </a:ext>
            </a:extLst>
          </p:cNvPr>
          <p:cNvSpPr txBox="1"/>
          <p:nvPr/>
        </p:nvSpPr>
        <p:spPr>
          <a:xfrm>
            <a:off x="35776" y="1851670"/>
            <a:ext cx="1899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나만의 코스 만들기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버튼을 누르면 나오는 첫 화면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스크롤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내리면 설명을 상세히 볼 수 있다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1789E5-6C38-4FCD-968D-E4706612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63" y="1493005"/>
            <a:ext cx="1556417" cy="25909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97C327-302C-4CA8-8ECF-8333AF929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537" y="1493005"/>
            <a:ext cx="1539927" cy="2590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780BA-955B-4CD1-8979-D281068CD660}"/>
              </a:ext>
            </a:extLst>
          </p:cNvPr>
          <p:cNvSpPr txBox="1"/>
          <p:nvPr/>
        </p:nvSpPr>
        <p:spPr>
          <a:xfrm>
            <a:off x="5156306" y="4091061"/>
            <a:ext cx="20522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하단 버튼을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눌러 코스를 직접 만들어 저장해보자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endParaRPr lang="en-US" altLang="ko-KR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93D800-13FA-4180-8CFC-98555E6DC5EC}"/>
              </a:ext>
            </a:extLst>
          </p:cNvPr>
          <p:cNvCxnSpPr>
            <a:cxnSpLocks/>
          </p:cNvCxnSpPr>
          <p:nvPr/>
        </p:nvCxnSpPr>
        <p:spPr>
          <a:xfrm>
            <a:off x="3707904" y="2139702"/>
            <a:ext cx="3295674" cy="1828976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6B99EE6-9332-4411-B800-8806551A5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859" y="3438426"/>
            <a:ext cx="1212527" cy="3725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325345-CEC3-4CA4-BAAF-1E78DC01BEC6}"/>
              </a:ext>
            </a:extLst>
          </p:cNvPr>
          <p:cNvSpPr txBox="1"/>
          <p:nvPr/>
        </p:nvSpPr>
        <p:spPr>
          <a:xfrm>
            <a:off x="1187624" y="4471045"/>
            <a:ext cx="329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*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나만의 코스 만들기 설명 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5D027-E34B-4904-B5D3-438DF77B3486}"/>
              </a:ext>
            </a:extLst>
          </p:cNvPr>
          <p:cNvSpPr txBox="1"/>
          <p:nvPr/>
        </p:nvSpPr>
        <p:spPr>
          <a:xfrm>
            <a:off x="6444208" y="4530758"/>
            <a:ext cx="284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*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나만의 코스 만들러 가기</a:t>
            </a:r>
          </a:p>
        </p:txBody>
      </p:sp>
    </p:spTree>
    <p:extLst>
      <p:ext uri="{BB962C8B-B14F-4D97-AF65-F5344CB8AC3E}">
        <p14:creationId xmlns:p14="http://schemas.microsoft.com/office/powerpoint/2010/main" val="158255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1D2C1C-4792-4FEC-BA25-AD81D6FCD01D}"/>
              </a:ext>
            </a:extLst>
          </p:cNvPr>
          <p:cNvSpPr txBox="1">
            <a:spLocks/>
          </p:cNvSpPr>
          <p:nvPr/>
        </p:nvSpPr>
        <p:spPr>
          <a:xfrm>
            <a:off x="1187624" y="401945"/>
            <a:ext cx="331236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04.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오늘의 날씨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A57937-6660-418F-9020-B6E884B8E3C0}"/>
              </a:ext>
            </a:extLst>
          </p:cNvPr>
          <p:cNvCxnSpPr>
            <a:cxnSpLocks/>
          </p:cNvCxnSpPr>
          <p:nvPr/>
        </p:nvCxnSpPr>
        <p:spPr>
          <a:xfrm>
            <a:off x="-36582" y="916940"/>
            <a:ext cx="439255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7FCA38-8D5E-4914-A75F-7DC3CF27D13E}"/>
              </a:ext>
            </a:extLst>
          </p:cNvPr>
          <p:cNvSpPr/>
          <p:nvPr/>
        </p:nvSpPr>
        <p:spPr>
          <a:xfrm>
            <a:off x="0" y="1783345"/>
            <a:ext cx="9144000" cy="222853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스크린샷, 그리기, 컴퓨터, 테이블이(가) 표시된 사진&#10;&#10;자동 생성된 설명">
            <a:extLst>
              <a:ext uri="{FF2B5EF4-FFF2-40B4-BE49-F238E27FC236}">
                <a16:creationId xmlns:a16="http://schemas.microsoft.com/office/drawing/2014/main" id="{3F11C783-9442-4AF8-B057-7C96ED9F6E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15284"/>
            <a:ext cx="1744886" cy="3131010"/>
          </a:xfrm>
          <a:prstGeom prst="rect">
            <a:avLst/>
          </a:prstGeom>
        </p:spPr>
      </p:pic>
      <p:pic>
        <p:nvPicPr>
          <p:cNvPr id="9" name="그림 8" descr="스크린샷, 그리기, 컴퓨터, 테이블이(가) 표시된 사진&#10;&#10;자동 생성된 설명">
            <a:extLst>
              <a:ext uri="{FF2B5EF4-FFF2-40B4-BE49-F238E27FC236}">
                <a16:creationId xmlns:a16="http://schemas.microsoft.com/office/drawing/2014/main" id="{C6DEA918-7545-4F49-9290-36915C0ACA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35" y="1214070"/>
            <a:ext cx="1744886" cy="3131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1EC01-CF02-4809-9E24-581DDAEFF462}"/>
              </a:ext>
            </a:extLst>
          </p:cNvPr>
          <p:cNvSpPr txBox="1"/>
          <p:nvPr/>
        </p:nvSpPr>
        <p:spPr>
          <a:xfrm>
            <a:off x="35776" y="1851670"/>
            <a:ext cx="18996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오늘의 날씨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버튼을 누르면 나오는 첫 화면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E4B9FF-602E-4255-9680-4B778341D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63" y="1461325"/>
            <a:ext cx="1556417" cy="26225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EEE0A7-DEF0-4FB2-98D1-02FCB3020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536" y="1461325"/>
            <a:ext cx="1539927" cy="26225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635554-6470-4DF9-808C-7927A242C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670" y="1827753"/>
            <a:ext cx="1744886" cy="312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129BD2-1C13-4C9D-AA16-10881815D2B6}"/>
              </a:ext>
            </a:extLst>
          </p:cNvPr>
          <p:cNvSpPr txBox="1"/>
          <p:nvPr/>
        </p:nvSpPr>
        <p:spPr>
          <a:xfrm>
            <a:off x="5103027" y="2779575"/>
            <a:ext cx="200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오늘의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날씨를 </a:t>
            </a:r>
            <a:r>
              <a:rPr lang="ko-KR" altLang="en-US" sz="15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알고싶다면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? –</a:t>
            </a:r>
            <a:r>
              <a:rPr lang="ko-KR" altLang="en-US" sz="1500">
                <a:latin typeface="휴먼편지체" panose="02030504000101010101" pitchFamily="18" charset="-127"/>
                <a:ea typeface="휴먼편지체" panose="02030504000101010101" pitchFamily="18" charset="-127"/>
              </a:rPr>
              <a:t>앱 중앙에</a:t>
            </a:r>
            <a:r>
              <a:rPr lang="en-US" altLang="ko-KR" sz="1500" dirty="0">
                <a:solidFill>
                  <a:srgbClr val="7030A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‘today’s weather’   </a:t>
            </a:r>
            <a:r>
              <a:rPr lang="ko-KR" altLang="en-US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터치</a:t>
            </a:r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ED7EF4D-46A5-4E6E-BBC0-A9A212A1FE82}"/>
              </a:ext>
            </a:extLst>
          </p:cNvPr>
          <p:cNvCxnSpPr>
            <a:cxnSpLocks/>
          </p:cNvCxnSpPr>
          <p:nvPr/>
        </p:nvCxnSpPr>
        <p:spPr>
          <a:xfrm flipV="1">
            <a:off x="3657004" y="2462440"/>
            <a:ext cx="3261753" cy="19486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6EF40E-3662-4FB1-8C33-78EF149BC18E}"/>
              </a:ext>
            </a:extLst>
          </p:cNvPr>
          <p:cNvSpPr txBox="1"/>
          <p:nvPr/>
        </p:nvSpPr>
        <p:spPr>
          <a:xfrm>
            <a:off x="1643449" y="4514245"/>
            <a:ext cx="240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*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오늘 날씨 표시 창</a:t>
            </a:r>
          </a:p>
        </p:txBody>
      </p:sp>
    </p:spTree>
    <p:extLst>
      <p:ext uri="{BB962C8B-B14F-4D97-AF65-F5344CB8AC3E}">
        <p14:creationId xmlns:p14="http://schemas.microsoft.com/office/powerpoint/2010/main" val="368137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173610"/>
            <a:ext cx="9144000" cy="576063"/>
          </a:xfrm>
        </p:spPr>
        <p:txBody>
          <a:bodyPr/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Thank you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273</Words>
  <Application>Microsoft Office PowerPoint</Application>
  <PresentationFormat>화면 슬라이드 쇼(16:9)</PresentationFormat>
  <Paragraphs>49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SimSun</vt:lpstr>
      <vt:lpstr>맑은 고딕</vt:lpstr>
      <vt:lpstr>휴먼편지체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지민 안</cp:lastModifiedBy>
  <cp:revision>96</cp:revision>
  <dcterms:created xsi:type="dcterms:W3CDTF">2016-12-05T23:26:54Z</dcterms:created>
  <dcterms:modified xsi:type="dcterms:W3CDTF">2019-09-29T08:00:56Z</dcterms:modified>
</cp:coreProperties>
</file>