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04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ES2015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프</a:t>
            </a:r>
            <a:r>
              <a:rPr lang="ko-KR" altLang="en-US" dirty="0" smtClean="0"/>
              <a:t>로그램의 제어 흐름 패턴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프라미스</a:t>
            </a:r>
            <a:r>
              <a:rPr lang="en-US" altLang="ko-KR" sz="3600" dirty="0" smtClean="0"/>
              <a:t>(Promise)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프라미스란</a:t>
            </a:r>
            <a:endParaRPr lang="en-US" altLang="ko-KR" sz="1200" dirty="0"/>
          </a:p>
          <a:p>
            <a:pPr lvl="1"/>
            <a:r>
              <a:rPr lang="ko-KR" altLang="en-US" sz="1600" dirty="0" smtClean="0"/>
              <a:t>함수가 </a:t>
            </a:r>
            <a:r>
              <a:rPr lang="en-US" altLang="ko-KR" sz="1600" dirty="0" smtClean="0"/>
              <a:t>Promise</a:t>
            </a:r>
            <a:r>
              <a:rPr lang="ko-KR" altLang="en-US" sz="1600" dirty="0" smtClean="0"/>
              <a:t>라는 객체를 반환할 수 있도록 하는 추상화이며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비동기 작업의 최종 결과를 나타낸다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25352" y="5892231"/>
            <a:ext cx="4941289" cy="1077218"/>
          </a:xfrm>
          <a:prstGeom prst="rect">
            <a:avLst/>
          </a:prstGeom>
          <a:noFill/>
        </p:spPr>
        <p:txBody>
          <a:bodyPr wrap="non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pending</a:t>
            </a:r>
            <a:r>
              <a:rPr lang="en-US" altLang="ko-KR" sz="1600" dirty="0"/>
              <a:t>: </a:t>
            </a:r>
            <a:r>
              <a:rPr lang="ko-KR" altLang="en-US" sz="1600" dirty="0"/>
              <a:t>대기중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fulfilled: </a:t>
            </a:r>
            <a:r>
              <a:rPr lang="ko-KR" altLang="en-US" sz="1600" dirty="0" smtClean="0"/>
              <a:t>이행됨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rejected: </a:t>
            </a:r>
            <a:r>
              <a:rPr lang="ko-KR" altLang="en-US" sz="1600" dirty="0" smtClean="0"/>
              <a:t>거부됨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settled: </a:t>
            </a:r>
            <a:r>
              <a:rPr lang="ko-KR" altLang="en-US" sz="1600" dirty="0" smtClean="0"/>
              <a:t>처리됨</a:t>
            </a:r>
            <a:endParaRPr lang="en-US" altLang="ko-KR" sz="1600" dirty="0"/>
          </a:p>
        </p:txBody>
      </p:sp>
      <p:pic>
        <p:nvPicPr>
          <p:cNvPr id="1030" name="Picture 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2" y="2187006"/>
            <a:ext cx="904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</a:t>
            </a:r>
            <a:r>
              <a:rPr lang="en-US" altLang="ko-KR" sz="3600" dirty="0" smtClean="0"/>
              <a:t>.1 </a:t>
            </a:r>
            <a:r>
              <a:rPr lang="ko-KR" altLang="en-US" sz="3600" dirty="0" err="1" smtClean="0"/>
              <a:t>프라미스</a:t>
            </a:r>
            <a:r>
              <a:rPr lang="en-US" altLang="ko-KR" sz="3600" dirty="0" smtClean="0"/>
              <a:t>(Promise)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ES2015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프라미스에</a:t>
            </a:r>
            <a:r>
              <a:rPr lang="ko-KR" altLang="en-US" sz="2400" b="1" dirty="0"/>
              <a:t> 의해 제공되는 </a:t>
            </a:r>
            <a:r>
              <a:rPr lang="en-US" altLang="ko-KR" sz="2400" b="1" dirty="0"/>
              <a:t>API </a:t>
            </a:r>
            <a:r>
              <a:rPr lang="ko-KR" altLang="en-US" sz="2400" b="1" dirty="0"/>
              <a:t>목록</a:t>
            </a:r>
          </a:p>
          <a:p>
            <a:r>
              <a:rPr lang="ko-KR" altLang="en-US" sz="2200" dirty="0" err="1"/>
              <a:t>생성자</a:t>
            </a:r>
            <a:r>
              <a:rPr lang="en-US" altLang="ko-KR" sz="2200" dirty="0"/>
              <a:t>(new Promise(function(resolve, reject) {}))</a:t>
            </a:r>
          </a:p>
          <a:p>
            <a:pPr lvl="1"/>
            <a:r>
              <a:rPr lang="ko-KR" altLang="en-US" sz="1700" dirty="0"/>
              <a:t>인자로 전달된 함수의 동작을 기반으로 이행하거나 거부하는 새로운 </a:t>
            </a:r>
            <a:r>
              <a:rPr lang="ko-KR" altLang="en-US" sz="1700" dirty="0" err="1"/>
              <a:t>프라미스를</a:t>
            </a:r>
            <a:r>
              <a:rPr lang="ko-KR" altLang="en-US" sz="1700" dirty="0"/>
              <a:t> 만든다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/>
              <a:t>resolve(</a:t>
            </a:r>
            <a:r>
              <a:rPr lang="en-US" altLang="ko-KR" sz="1700" dirty="0" err="1"/>
              <a:t>obj</a:t>
            </a:r>
            <a:r>
              <a:rPr lang="en-US" altLang="ko-KR" sz="1700" dirty="0"/>
              <a:t>): </a:t>
            </a:r>
            <a:r>
              <a:rPr lang="ko-KR" altLang="en-US" sz="1700" dirty="0"/>
              <a:t>값이 </a:t>
            </a:r>
            <a:r>
              <a:rPr lang="en-US" altLang="ko-KR" sz="1700" dirty="0" err="1"/>
              <a:t>thenable</a:t>
            </a:r>
            <a:r>
              <a:rPr lang="ko-KR" altLang="en-US" sz="1700" dirty="0"/>
              <a:t>인 경우 반환된 </a:t>
            </a:r>
            <a:r>
              <a:rPr lang="ko-KR" altLang="en-US" sz="1700" dirty="0" err="1"/>
              <a:t>프라미스는</a:t>
            </a:r>
            <a:r>
              <a:rPr lang="ko-KR" altLang="en-US" sz="1700" dirty="0"/>
              <a:t> </a:t>
            </a:r>
            <a:r>
              <a:rPr lang="en-US" altLang="ko-KR" sz="1700" dirty="0"/>
              <a:t>then </a:t>
            </a:r>
            <a:r>
              <a:rPr lang="ko-KR" altLang="en-US" sz="1700" dirty="0" err="1"/>
              <a:t>메소드를</a:t>
            </a:r>
            <a:r>
              <a:rPr lang="ko-KR" altLang="en-US" sz="1700" dirty="0"/>
              <a:t> 처리하고 마지막 상태를 취한다</a:t>
            </a:r>
            <a:r>
              <a:rPr lang="en-US" altLang="ko-KR" sz="1700" dirty="0"/>
              <a:t>. </a:t>
            </a:r>
            <a:r>
              <a:rPr lang="ko-KR" altLang="en-US" sz="1700" dirty="0"/>
              <a:t>그렇지 않은 경우 반환된 </a:t>
            </a:r>
            <a:r>
              <a:rPr lang="ko-KR" altLang="en-US" sz="1700" dirty="0" err="1"/>
              <a:t>프라미스는</a:t>
            </a:r>
            <a:r>
              <a:rPr lang="ko-KR" altLang="en-US" sz="1700" dirty="0"/>
              <a:t> 주어진 값으로 이행한다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/>
              <a:t>reject(err): err</a:t>
            </a:r>
            <a:r>
              <a:rPr lang="ko-KR" altLang="en-US" sz="1700" dirty="0"/>
              <a:t>를 이유로 </a:t>
            </a:r>
            <a:r>
              <a:rPr lang="ko-KR" altLang="en-US" sz="1700" dirty="0" err="1"/>
              <a:t>프라미스를</a:t>
            </a:r>
            <a:r>
              <a:rPr lang="ko-KR" altLang="en-US" sz="1700" dirty="0"/>
              <a:t> 거부한다</a:t>
            </a:r>
            <a:r>
              <a:rPr lang="en-US" altLang="ko-KR" sz="1700" dirty="0"/>
              <a:t>. err</a:t>
            </a:r>
            <a:r>
              <a:rPr lang="ko-KR" altLang="en-US" sz="1700" dirty="0"/>
              <a:t>는 </a:t>
            </a:r>
            <a:r>
              <a:rPr lang="en-US" altLang="ko-KR" sz="1700" dirty="0"/>
              <a:t>Error</a:t>
            </a:r>
            <a:r>
              <a:rPr lang="ko-KR" altLang="en-US" sz="1700" dirty="0"/>
              <a:t>의 인스턴스를 나타낸다</a:t>
            </a:r>
            <a:r>
              <a:rPr lang="en-US" altLang="ko-KR" sz="1700" dirty="0"/>
              <a:t>.</a:t>
            </a:r>
          </a:p>
          <a:p>
            <a:r>
              <a:rPr lang="en-US" altLang="ko-KR" sz="2200" dirty="0"/>
              <a:t>Promise </a:t>
            </a:r>
            <a:r>
              <a:rPr lang="ko-KR" altLang="en-US" sz="2200" dirty="0"/>
              <a:t>객체의 정적 </a:t>
            </a:r>
            <a:r>
              <a:rPr lang="ko-KR" altLang="en-US" sz="2200" dirty="0" err="1"/>
              <a:t>메소드들</a:t>
            </a:r>
            <a:endParaRPr lang="ko-KR" altLang="en-US" sz="2200" dirty="0"/>
          </a:p>
          <a:p>
            <a:pPr lvl="1"/>
            <a:r>
              <a:rPr lang="en-US" altLang="ko-KR" sz="1700" dirty="0" err="1"/>
              <a:t>Promise.resolve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obj</a:t>
            </a:r>
            <a:r>
              <a:rPr lang="en-US" altLang="ko-KR" sz="1700" dirty="0"/>
              <a:t>): </a:t>
            </a:r>
            <a:r>
              <a:rPr lang="en-US" altLang="ko-KR" sz="1700" dirty="0" err="1"/>
              <a:t>thenable</a:t>
            </a:r>
            <a:r>
              <a:rPr lang="ko-KR" altLang="en-US" sz="1700" dirty="0"/>
              <a:t>이나 값으로 새로운 </a:t>
            </a:r>
            <a:r>
              <a:rPr lang="ko-KR" altLang="en-US" sz="1700" dirty="0" err="1"/>
              <a:t>프라미스를</a:t>
            </a:r>
            <a:r>
              <a:rPr lang="ko-KR" altLang="en-US" sz="1700" dirty="0"/>
              <a:t> 생성한다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 err="1"/>
              <a:t>Promise.reject</a:t>
            </a:r>
            <a:r>
              <a:rPr lang="en-US" altLang="ko-KR" sz="1700" dirty="0"/>
              <a:t>(err): </a:t>
            </a:r>
            <a:r>
              <a:rPr lang="ko-KR" altLang="en-US" sz="1700" dirty="0"/>
              <a:t>주어진 이유로 거부되는 </a:t>
            </a:r>
            <a:r>
              <a:rPr lang="ko-KR" altLang="en-US" sz="1700" dirty="0" err="1"/>
              <a:t>프라미스</a:t>
            </a:r>
            <a:r>
              <a:rPr lang="ko-KR" altLang="en-US" sz="1700" dirty="0"/>
              <a:t> 객체를 만든다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 err="1"/>
              <a:t>Promise.all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iterable</a:t>
            </a:r>
            <a:r>
              <a:rPr lang="en-US" altLang="ko-KR" sz="1700" dirty="0"/>
              <a:t>): </a:t>
            </a:r>
            <a:r>
              <a:rPr lang="ko-KR" altLang="en-US" sz="1700" dirty="0"/>
              <a:t>반복 가능한 객체의 모든 항목들이 이행되고 나면 모든 이행 값들을 가지고 이행하는 </a:t>
            </a:r>
            <a:r>
              <a:rPr lang="ko-KR" altLang="en-US" sz="1700" dirty="0" err="1"/>
              <a:t>프라미스를</a:t>
            </a:r>
            <a:r>
              <a:rPr lang="ko-KR" altLang="en-US" sz="1700" dirty="0"/>
              <a:t> 생성하는데</a:t>
            </a:r>
            <a:r>
              <a:rPr lang="en-US" altLang="ko-KR" sz="1700" dirty="0"/>
              <a:t>, </a:t>
            </a:r>
            <a:r>
              <a:rPr lang="ko-KR" altLang="en-US" sz="1700" dirty="0"/>
              <a:t>하나의 항목이라도 거부될 경우 첫 번째 거절 이유를 가지고 거절된다</a:t>
            </a:r>
            <a:r>
              <a:rPr lang="en-US" altLang="ko-KR" sz="1700" dirty="0"/>
              <a:t>. </a:t>
            </a:r>
            <a:r>
              <a:rPr lang="ko-KR" altLang="en-US" sz="1700" dirty="0"/>
              <a:t>반복 가능한 객체 내 항목들은 </a:t>
            </a:r>
            <a:r>
              <a:rPr lang="ko-KR" altLang="en-US" sz="1700" dirty="0" err="1"/>
              <a:t>프라미스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thenable</a:t>
            </a:r>
            <a:r>
              <a:rPr lang="en-US" altLang="ko-KR" sz="1700" dirty="0"/>
              <a:t> </a:t>
            </a:r>
            <a:r>
              <a:rPr lang="ko-KR" altLang="en-US" sz="1700" dirty="0"/>
              <a:t>또는 그냥 값일 수 있다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 err="1"/>
              <a:t>Promise.race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iterable</a:t>
            </a:r>
            <a:r>
              <a:rPr lang="en-US" altLang="ko-KR" sz="1700" dirty="0"/>
              <a:t>): </a:t>
            </a:r>
            <a:r>
              <a:rPr lang="ko-KR" altLang="en-US" sz="1700" dirty="0"/>
              <a:t>이것은 반복 가능한 객체 내에 있는 </a:t>
            </a:r>
            <a:r>
              <a:rPr lang="ko-KR" altLang="en-US" sz="1700" dirty="0" err="1"/>
              <a:t>프라미스들</a:t>
            </a:r>
            <a:r>
              <a:rPr lang="ko-KR" altLang="en-US" sz="1700" dirty="0"/>
              <a:t> 중 가장 먼저 이행되거나 거절된 결과를 가지고 이행되거나 거부되는 </a:t>
            </a:r>
            <a:r>
              <a:rPr lang="ko-KR" altLang="en-US" sz="1700" dirty="0" err="1"/>
              <a:t>프라미스를</a:t>
            </a:r>
            <a:r>
              <a:rPr lang="ko-KR" altLang="en-US" sz="1700" dirty="0"/>
              <a:t> 반환한다</a:t>
            </a:r>
            <a:r>
              <a:rPr lang="en-US" altLang="ko-KR" sz="1700" dirty="0"/>
              <a:t>.</a:t>
            </a:r>
          </a:p>
          <a:p>
            <a:r>
              <a:rPr lang="en-US" altLang="ko-KR" sz="2200" dirty="0"/>
              <a:t>Promise </a:t>
            </a:r>
            <a:r>
              <a:rPr lang="ko-KR" altLang="en-US" sz="2200" dirty="0"/>
              <a:t>인스턴스의 </a:t>
            </a:r>
            <a:r>
              <a:rPr lang="ko-KR" altLang="en-US" sz="2200" dirty="0" err="1"/>
              <a:t>메소드들</a:t>
            </a:r>
            <a:endParaRPr lang="ko-KR" altLang="en-US" sz="2200" dirty="0"/>
          </a:p>
          <a:p>
            <a:pPr lvl="1"/>
            <a:r>
              <a:rPr lang="en-US" altLang="ko-KR" sz="1700" dirty="0" err="1"/>
              <a:t>promise.then</a:t>
            </a:r>
            <a:r>
              <a:rPr lang="en-US" altLang="ko-KR" sz="1700" dirty="0"/>
              <a:t>(</a:t>
            </a:r>
            <a:r>
              <a:rPr lang="en-US" altLang="ko-KR" sz="1700" dirty="0" err="1"/>
              <a:t>onFulfilled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onRejected</a:t>
            </a:r>
            <a:r>
              <a:rPr lang="en-US" altLang="ko-KR" sz="1700" dirty="0"/>
              <a:t>): </a:t>
            </a:r>
            <a:r>
              <a:rPr lang="ko-KR" altLang="en-US" sz="1700" dirty="0" err="1"/>
              <a:t>프라미스의</a:t>
            </a:r>
            <a:r>
              <a:rPr lang="ko-KR" altLang="en-US" sz="1700" dirty="0"/>
              <a:t> 필수 </a:t>
            </a:r>
            <a:r>
              <a:rPr lang="ko-KR" altLang="en-US" sz="1700" dirty="0" err="1"/>
              <a:t>메소드로</a:t>
            </a:r>
            <a:r>
              <a:rPr lang="ko-KR" altLang="en-US" sz="1700" dirty="0"/>
              <a:t> 이 동작은 </a:t>
            </a:r>
            <a:r>
              <a:rPr lang="en-US" altLang="ko-KR" sz="1700" dirty="0"/>
              <a:t>Promise/A+ </a:t>
            </a:r>
            <a:r>
              <a:rPr lang="ko-KR" altLang="en-US" sz="1700" dirty="0"/>
              <a:t>표준과 호환된다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1700" dirty="0" err="1"/>
              <a:t>promise.catch</a:t>
            </a:r>
            <a:r>
              <a:rPr lang="en-US" altLang="ko-KR" sz="1700" dirty="0"/>
              <a:t>(</a:t>
            </a:r>
            <a:r>
              <a:rPr lang="en-US" altLang="ko-KR" sz="1700" dirty="0" err="1"/>
              <a:t>onRejected</a:t>
            </a:r>
            <a:r>
              <a:rPr lang="en-US" altLang="ko-KR" sz="1700" dirty="0"/>
              <a:t>): </a:t>
            </a:r>
            <a:r>
              <a:rPr lang="ko-KR" altLang="en-US" sz="1700" dirty="0"/>
              <a:t>위 </a:t>
            </a:r>
            <a:r>
              <a:rPr lang="ko-KR" altLang="en-US" sz="1700" dirty="0" err="1"/>
              <a:t>메소드와</a:t>
            </a:r>
            <a:r>
              <a:rPr lang="ko-KR" altLang="en-US" sz="1700" dirty="0"/>
              <a:t> 동일한 동작을 하는 간편 버전이다</a:t>
            </a:r>
            <a:r>
              <a:rPr lang="en-US" altLang="ko-KR" sz="17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22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en-US" altLang="ko-KR" sz="3600" dirty="0" smtClean="0"/>
              <a:t>.2 </a:t>
            </a:r>
            <a:r>
              <a:rPr lang="ko-KR" altLang="en-US" sz="3600" dirty="0" err="1" smtClean="0"/>
              <a:t>제너레이터</a:t>
            </a:r>
            <a:r>
              <a:rPr lang="en-US" altLang="ko-KR" sz="3600" dirty="0" smtClean="0"/>
              <a:t>(Generator)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제너레이터란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ES6</a:t>
            </a:r>
            <a:r>
              <a:rPr lang="ko-KR" altLang="en-US" sz="1600" dirty="0"/>
              <a:t>에서 도입된 </a:t>
            </a:r>
            <a:r>
              <a:rPr lang="ko-KR" altLang="en-US" sz="1600" dirty="0" err="1"/>
              <a:t>제너레이터</a:t>
            </a:r>
            <a:r>
              <a:rPr lang="en-US" altLang="ko-KR" sz="1600" dirty="0"/>
              <a:t>(Generator) 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이터러블을</a:t>
            </a:r>
            <a:r>
              <a:rPr lang="ko-KR" altLang="en-US" sz="1600" dirty="0"/>
              <a:t> 생성하는 함수이다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제너레이터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함수를 사용하면 </a:t>
            </a:r>
            <a:r>
              <a:rPr lang="ko-KR" altLang="en-US" sz="1600" dirty="0" err="1"/>
              <a:t>이터레이션</a:t>
            </a:r>
            <a:r>
              <a:rPr lang="ko-KR" altLang="en-US" sz="1600" dirty="0"/>
              <a:t> 프로토콜을 준수해 </a:t>
            </a:r>
            <a:r>
              <a:rPr lang="ko-KR" altLang="en-US" sz="1600" dirty="0" err="1"/>
              <a:t>이터러블을</a:t>
            </a:r>
            <a:r>
              <a:rPr lang="ko-KR" altLang="en-US" sz="1600" dirty="0"/>
              <a:t> 생성하는 방식보다 간편하게 </a:t>
            </a:r>
            <a:r>
              <a:rPr lang="ko-KR" altLang="en-US" sz="1600" dirty="0" err="1"/>
              <a:t>이터러블을</a:t>
            </a:r>
            <a:r>
              <a:rPr lang="ko-KR" altLang="en-US" sz="1600" dirty="0"/>
              <a:t> 구현할 수 </a:t>
            </a:r>
            <a:r>
              <a:rPr lang="ko-KR" altLang="en-US" sz="1600" dirty="0" smtClean="0"/>
              <a:t>있으며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제너레이터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함수는 비동기 처리에 유용하게 사용된다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138487"/>
            <a:ext cx="7448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en-US" altLang="ko-KR" sz="3600" dirty="0" smtClean="0"/>
              <a:t>.2 </a:t>
            </a:r>
            <a:r>
              <a:rPr lang="ko-KR" altLang="en-US" sz="3600" dirty="0" err="1" smtClean="0"/>
              <a:t>제너레이터</a:t>
            </a:r>
            <a:r>
              <a:rPr lang="en-US" altLang="ko-KR" sz="3600" dirty="0" smtClean="0"/>
              <a:t>(Generator)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제너레이터를</a:t>
            </a:r>
            <a:r>
              <a:rPr lang="ko-KR" altLang="en-US" sz="2000" dirty="0" smtClean="0"/>
              <a:t> 이용한 비동기 제어 흐름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66" y="1835906"/>
            <a:ext cx="5236068" cy="47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en-US" altLang="ko-KR" sz="3600" dirty="0" smtClean="0"/>
              <a:t>.3 </a:t>
            </a:r>
            <a:r>
              <a:rPr lang="en-US" altLang="ko-KR" sz="3600" dirty="0" err="1" smtClean="0"/>
              <a:t>async</a:t>
            </a:r>
            <a:r>
              <a:rPr lang="en-US" altLang="ko-KR" sz="3600" dirty="0" smtClean="0"/>
              <a:t> await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제너레이터</a:t>
            </a:r>
            <a:r>
              <a:rPr lang="ko-KR" altLang="en-US" sz="2000" dirty="0"/>
              <a:t> 함수는 주로 반복자를 처리하도록 설계되었기 때문에 비동기 코드로 사용하는 것이 약간 번거롭고</a:t>
            </a:r>
            <a:r>
              <a:rPr lang="en-US" altLang="ko-KR" sz="2000" dirty="0"/>
              <a:t>, </a:t>
            </a:r>
            <a:r>
              <a:rPr lang="ko-KR" altLang="en-US" sz="2000" dirty="0"/>
              <a:t>이해하기 어려우며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가독성과</a:t>
            </a:r>
            <a:r>
              <a:rPr lang="ko-KR" altLang="en-US" sz="2000" dirty="0"/>
              <a:t> 유지보수가 어려운 코드가 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이에 </a:t>
            </a:r>
            <a:r>
              <a:rPr lang="en-US" altLang="ko-KR" sz="1600" dirty="0"/>
              <a:t>ECMAScript 2017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async</a:t>
            </a:r>
            <a:r>
              <a:rPr lang="ko-KR" altLang="en-US" sz="1600" dirty="0"/>
              <a:t>와 </a:t>
            </a:r>
            <a:r>
              <a:rPr lang="en-US" altLang="ko-KR" sz="1600" dirty="0"/>
              <a:t>await</a:t>
            </a:r>
            <a:r>
              <a:rPr lang="ko-KR" altLang="en-US" sz="1600" dirty="0"/>
              <a:t>라는 두 키워드를 도입하였다</a:t>
            </a:r>
            <a:r>
              <a:rPr lang="en-US" altLang="ko-KR" sz="1600" dirty="0"/>
              <a:t>.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657475"/>
            <a:ext cx="5295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en-US" altLang="ko-KR" sz="3600" dirty="0" smtClean="0"/>
              <a:t>.4 </a:t>
            </a:r>
            <a:r>
              <a:rPr lang="ko-KR" altLang="en-US" sz="3600" dirty="0" smtClean="0"/>
              <a:t>비교</a:t>
            </a:r>
            <a:endParaRPr lang="ko-KR" altLang="en-US" sz="3600" dirty="0"/>
          </a:p>
        </p:txBody>
      </p:sp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193555"/>
            <a:ext cx="103346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321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Node.js 디자인 패턴</vt:lpstr>
      <vt:lpstr>4.1 프라미스(Promise)</vt:lpstr>
      <vt:lpstr>4.1 프라미스(Promise)</vt:lpstr>
      <vt:lpstr>4.2 제너레이터(Generator)</vt:lpstr>
      <vt:lpstr>4.2 제너레이터(Generator)</vt:lpstr>
      <vt:lpstr>4.3 async await</vt:lpstr>
      <vt:lpstr>4.4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103</cp:revision>
  <dcterms:created xsi:type="dcterms:W3CDTF">2020-09-28T08:37:12Z</dcterms:created>
  <dcterms:modified xsi:type="dcterms:W3CDTF">2021-02-20T16:59:51Z</dcterms:modified>
</cp:coreProperties>
</file>