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05 – </a:t>
            </a:r>
            <a:r>
              <a:rPr lang="ko-KR" altLang="en-US" dirty="0" smtClean="0"/>
              <a:t>스트림 코딩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Writable </a:t>
            </a:r>
            <a:r>
              <a:rPr lang="ko-KR" altLang="en-US" sz="2000" dirty="0" smtClean="0"/>
              <a:t>스트림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Writable </a:t>
            </a:r>
            <a:r>
              <a:rPr lang="ko-KR" altLang="en-US" sz="1600" dirty="0" smtClean="0"/>
              <a:t>스트림은 데이터의 목적지를 나타내며</a:t>
            </a:r>
            <a:r>
              <a:rPr lang="en-US" altLang="ko-KR" sz="1600" dirty="0" smtClean="0"/>
              <a:t>, Node.js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stream </a:t>
            </a:r>
            <a:r>
              <a:rPr lang="ko-KR" altLang="en-US" sz="1600" dirty="0" smtClean="0"/>
              <a:t>모듈에서 사용할 수 있는 </a:t>
            </a:r>
            <a:r>
              <a:rPr lang="en-US" altLang="ko-KR" sz="1600" dirty="0" smtClean="0"/>
              <a:t>Writable </a:t>
            </a:r>
            <a:r>
              <a:rPr lang="ko-KR" altLang="en-US" sz="1600" dirty="0" smtClean="0"/>
              <a:t>추상 클래스를 사용하여 구현한다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백프레셔</a:t>
            </a:r>
            <a:r>
              <a:rPr lang="en-US" altLang="ko-KR" sz="1600" dirty="0" smtClean="0"/>
              <a:t>(Back-pressure)</a:t>
            </a:r>
          </a:p>
          <a:p>
            <a:pPr lvl="2"/>
            <a:r>
              <a:rPr lang="ko-KR" altLang="en-US" sz="1400" dirty="0"/>
              <a:t>실</a:t>
            </a:r>
            <a:r>
              <a:rPr lang="ko-KR" altLang="en-US" sz="1400" dirty="0" smtClean="0"/>
              <a:t>제 </a:t>
            </a:r>
            <a:r>
              <a:rPr lang="ko-KR" altLang="en-US" sz="1400" dirty="0"/>
              <a:t>파이프 시스템에서 스트림이 소비하는 것보다 더 빠르게 데이터를 쓸 경우 병목 현상이 발생할 수 있다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이를 </a:t>
            </a:r>
            <a:r>
              <a:rPr lang="ko-KR" altLang="en-US" sz="1400" dirty="0"/>
              <a:t>해결하기 위한 메커니즘은 들어오는 데이터를 </a:t>
            </a:r>
            <a:r>
              <a:rPr lang="ko-KR" altLang="en-US" sz="1400" dirty="0" err="1"/>
              <a:t>버퍼링하는</a:t>
            </a:r>
            <a:r>
              <a:rPr lang="ko-KR" altLang="en-US" sz="1400" dirty="0"/>
              <a:t> 것이다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그러나 </a:t>
            </a:r>
            <a:r>
              <a:rPr lang="ko-KR" altLang="en-US" sz="1400" dirty="0"/>
              <a:t>스트림이 </a:t>
            </a:r>
            <a:r>
              <a:rPr lang="en-US" altLang="ko-KR" sz="1400" dirty="0"/>
              <a:t>writer</a:t>
            </a:r>
            <a:r>
              <a:rPr lang="ko-KR" altLang="en-US" sz="1400" dirty="0"/>
              <a:t>에 피드백을 주지 않는다면</a:t>
            </a:r>
            <a:r>
              <a:rPr lang="en-US" altLang="ko-KR" sz="1400" dirty="0"/>
              <a:t>, </a:t>
            </a:r>
            <a:r>
              <a:rPr lang="ko-KR" altLang="en-US" sz="1400" dirty="0"/>
              <a:t>내부 버퍼에 점점 더 많은 데이터가 축적되어 원치 않은 수준의 메모리 사용을 초래하게 된다</a:t>
            </a:r>
            <a:r>
              <a:rPr lang="en-US" altLang="ko-KR" sz="1400" dirty="0" smtClean="0"/>
              <a:t>.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이런 </a:t>
            </a:r>
            <a:r>
              <a:rPr lang="ko-KR" altLang="en-US" sz="1400" dirty="0"/>
              <a:t>일이 발생하지 않도록 내부 버퍼가 </a:t>
            </a:r>
            <a:r>
              <a:rPr lang="en-US" altLang="ko-KR" sz="1400" dirty="0" err="1"/>
              <a:t>highWatermark</a:t>
            </a:r>
            <a:r>
              <a:rPr lang="en-US" altLang="ko-KR" sz="1400" dirty="0"/>
              <a:t> </a:t>
            </a:r>
            <a:r>
              <a:rPr lang="ko-KR" altLang="en-US" sz="1400" dirty="0"/>
              <a:t>제한을 초과하면 </a:t>
            </a:r>
            <a:r>
              <a:rPr lang="en-US" altLang="ko-KR" sz="1400" dirty="0" err="1" smtClean="0"/>
              <a:t>writeable.write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반환한다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Writeable </a:t>
            </a:r>
            <a:r>
              <a:rPr lang="ko-KR" altLang="en-US" sz="1400" dirty="0"/>
              <a:t>스트림은 </a:t>
            </a:r>
            <a:r>
              <a:rPr lang="en-US" altLang="ko-KR" sz="1400" dirty="0" err="1"/>
              <a:t>highWaterMark</a:t>
            </a:r>
            <a:r>
              <a:rPr lang="ko-KR" altLang="en-US" sz="1400" dirty="0"/>
              <a:t>라는 속성을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내부 버퍼의 크기 제한을 나타내는데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write()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반환하면 어플리케이션에서는 더 이상의 데이터를 쓰지 말아야 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버퍼가 </a:t>
            </a:r>
            <a:r>
              <a:rPr lang="ko-KR" altLang="en-US" sz="1400" dirty="0"/>
              <a:t>비워지면 </a:t>
            </a:r>
            <a:r>
              <a:rPr lang="en-US" altLang="ko-KR" sz="1400" dirty="0"/>
              <a:t>drain </a:t>
            </a:r>
            <a:r>
              <a:rPr lang="ko-KR" altLang="en-US" sz="1400" dirty="0"/>
              <a:t>이벤트가 발생하여 다시 쓰기 시작해도 좋다는 것을 알린다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메커니즘을 </a:t>
            </a:r>
            <a:r>
              <a:rPr lang="ko-KR" altLang="en-US" sz="1400" dirty="0" err="1"/>
              <a:t>백프레셔라고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58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Writable </a:t>
            </a:r>
            <a:r>
              <a:rPr lang="ko-KR" altLang="en-US" sz="2000" dirty="0" smtClean="0"/>
              <a:t>스트림 구현하기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732085"/>
            <a:ext cx="5819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양방향</a:t>
            </a:r>
            <a:r>
              <a:rPr lang="en-US" altLang="ko-KR" sz="2000" dirty="0" smtClean="0"/>
              <a:t>(Duplex) </a:t>
            </a:r>
            <a:r>
              <a:rPr lang="ko-KR" altLang="en-US" sz="2000" dirty="0" smtClean="0"/>
              <a:t>스트림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양방향 스트림은 </a:t>
            </a:r>
            <a:r>
              <a:rPr lang="en-US" altLang="ko-KR" sz="1600" dirty="0"/>
              <a:t>Readable</a:t>
            </a:r>
            <a:r>
              <a:rPr lang="ko-KR" altLang="en-US" sz="1600" dirty="0"/>
              <a:t>과 </a:t>
            </a:r>
            <a:r>
              <a:rPr lang="en-US" altLang="ko-KR" sz="1600" dirty="0"/>
              <a:t>Writeable </a:t>
            </a:r>
            <a:r>
              <a:rPr lang="ko-KR" altLang="en-US" sz="1600" dirty="0"/>
              <a:t>모두가 가능한 스트림이다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이는 </a:t>
            </a:r>
            <a:r>
              <a:rPr lang="ko-KR" altLang="en-US" sz="1600" dirty="0"/>
              <a:t>소켓처럼 데이터 소스와 데이터 목적지를 모두 가지는 항목을 다룰 때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양방향 </a:t>
            </a:r>
            <a:r>
              <a:rPr lang="ko-KR" altLang="en-US" sz="1600" dirty="0"/>
              <a:t>스트림은 </a:t>
            </a:r>
            <a:r>
              <a:rPr lang="en-US" altLang="ko-KR" sz="1600" dirty="0" err="1"/>
              <a:t>stream.Readable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 err="1"/>
              <a:t>stream.Writeable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상속하기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</a:t>
            </a:r>
            <a:r>
              <a:rPr lang="en-US" altLang="ko-KR" sz="1600" dirty="0" smtClean="0"/>
              <a:t>read() </a:t>
            </a:r>
            <a:r>
              <a:rPr lang="ko-KR" altLang="en-US" sz="1600" dirty="0"/>
              <a:t>또는 </a:t>
            </a:r>
            <a:r>
              <a:rPr lang="en-US" altLang="ko-KR" sz="1600" dirty="0" smtClean="0"/>
              <a:t>write() </a:t>
            </a:r>
            <a:r>
              <a:rPr lang="ko-KR" altLang="en-US" sz="1600" dirty="0"/>
              <a:t>하거나 </a:t>
            </a:r>
            <a:r>
              <a:rPr lang="en-US" altLang="ko-KR" sz="1600" dirty="0"/>
              <a:t>readable</a:t>
            </a:r>
            <a:r>
              <a:rPr lang="ko-KR" altLang="en-US" sz="1600" dirty="0"/>
              <a:t>이나 </a:t>
            </a:r>
            <a:r>
              <a:rPr lang="en-US" altLang="ko-KR" sz="1600" dirty="0"/>
              <a:t>drain </a:t>
            </a:r>
            <a:r>
              <a:rPr lang="ko-KR" altLang="en-US" sz="1600" dirty="0"/>
              <a:t>이벤트를 모두 수신할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 정의 이중 스트림을 생성하려면 </a:t>
            </a:r>
            <a:r>
              <a:rPr lang="en-US" altLang="ko-KR" sz="1600" dirty="0" smtClean="0"/>
              <a:t>_</a:t>
            </a:r>
            <a:r>
              <a:rPr lang="en-US" altLang="ko-KR" sz="1600" dirty="0"/>
              <a:t>read</a:t>
            </a:r>
            <a:r>
              <a:rPr lang="en-US" altLang="ko-KR" sz="1600" dirty="0" smtClean="0"/>
              <a:t>() </a:t>
            </a:r>
            <a:r>
              <a:rPr lang="ko-KR" altLang="en-US" sz="1600" dirty="0"/>
              <a:t>및 </a:t>
            </a:r>
            <a:r>
              <a:rPr lang="en-US" altLang="ko-KR" sz="1600" dirty="0" smtClean="0"/>
              <a:t>_</a:t>
            </a:r>
            <a:r>
              <a:rPr lang="en-US" altLang="ko-KR" sz="1600" dirty="0"/>
              <a:t>write</a:t>
            </a:r>
            <a:r>
              <a:rPr lang="en-US" altLang="ko-KR" sz="1600" dirty="0" smtClean="0"/>
              <a:t>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구현해야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Duplex() </a:t>
            </a:r>
            <a:r>
              <a:rPr lang="ko-KR" altLang="en-US" sz="1600" dirty="0" err="1"/>
              <a:t>생성자에</a:t>
            </a:r>
            <a:r>
              <a:rPr lang="ko-KR" altLang="en-US" sz="1600" dirty="0"/>
              <a:t> 전달되는 </a:t>
            </a:r>
            <a:r>
              <a:rPr lang="en-US" altLang="ko-KR" sz="1600" dirty="0"/>
              <a:t>options </a:t>
            </a:r>
            <a:r>
              <a:rPr lang="ko-KR" altLang="en-US" sz="1600" dirty="0"/>
              <a:t>객체는 내부적으로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및 </a:t>
            </a:r>
            <a:r>
              <a:rPr lang="en-US" altLang="ko-KR" sz="1600" dirty="0"/>
              <a:t>Writeable </a:t>
            </a:r>
            <a:r>
              <a:rPr lang="ko-KR" altLang="en-US" sz="1600" dirty="0"/>
              <a:t>모두의 </a:t>
            </a:r>
            <a:r>
              <a:rPr lang="ko-KR" altLang="en-US" sz="1600" dirty="0" err="1"/>
              <a:t>생성자에</a:t>
            </a:r>
            <a:r>
              <a:rPr lang="ko-KR" altLang="en-US" sz="1600" dirty="0"/>
              <a:t> 전달된다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options</a:t>
            </a:r>
            <a:r>
              <a:rPr lang="ko-KR" altLang="en-US" sz="1600" dirty="0"/>
              <a:t>는 객체는 내부적으로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및 </a:t>
            </a:r>
            <a:r>
              <a:rPr lang="en-US" altLang="ko-KR" sz="1600" dirty="0"/>
              <a:t>Writeable </a:t>
            </a:r>
            <a:r>
              <a:rPr lang="ko-KR" altLang="en-US" sz="1600" dirty="0"/>
              <a:t>모두의 </a:t>
            </a:r>
            <a:r>
              <a:rPr lang="ko-KR" altLang="en-US" sz="1600" dirty="0" err="1"/>
              <a:t>생성자에</a:t>
            </a:r>
            <a:r>
              <a:rPr lang="ko-KR" altLang="en-US" sz="1600" dirty="0"/>
              <a:t> 전달된다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allowHalfOpen</a:t>
            </a:r>
            <a:r>
              <a:rPr lang="en-US" altLang="ko-KR" sz="1600" dirty="0"/>
              <a:t>(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true)</a:t>
            </a:r>
            <a:r>
              <a:rPr lang="ko-KR" altLang="en-US" sz="1600" dirty="0"/>
              <a:t>이라는 새로운 매개 변수를 추가하면 이전의 코드들과 동일하며</a:t>
            </a:r>
            <a:r>
              <a:rPr lang="en-US" altLang="ko-KR" sz="1600" dirty="0"/>
              <a:t>, false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설정시</a:t>
            </a:r>
            <a:r>
              <a:rPr lang="ko-KR" altLang="en-US" sz="1600" dirty="0"/>
              <a:t> 스트림의 한 쪽이 종료되면 두 쪽 모두 종료된다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85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Transform </a:t>
            </a:r>
            <a:r>
              <a:rPr lang="ko-KR" altLang="en-US" sz="2000" dirty="0" smtClean="0"/>
              <a:t>스트림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Transform </a:t>
            </a:r>
            <a:r>
              <a:rPr lang="ko-KR" altLang="en-US" sz="1600" dirty="0" smtClean="0"/>
              <a:t>스트림은 데이터 변환을 처리하도록 설계된 특별한 종류의 이중 스트림이다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외부에서 볼 때</a:t>
            </a:r>
            <a:r>
              <a:rPr lang="en-US" altLang="ko-KR" sz="1600" dirty="0" smtClean="0"/>
              <a:t>, Transform </a:t>
            </a:r>
            <a:r>
              <a:rPr lang="ko-KR" altLang="en-US" sz="1600" dirty="0" smtClean="0"/>
              <a:t>스트림의 인터페이스는 양방향 스트림과 동일하나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새로운 </a:t>
            </a:r>
            <a:r>
              <a:rPr lang="en-US" altLang="ko-KR" sz="1600" dirty="0" smtClean="0"/>
              <a:t>Transform </a:t>
            </a:r>
            <a:r>
              <a:rPr lang="ko-KR" altLang="en-US" sz="1600" dirty="0" smtClean="0"/>
              <a:t>스트림을 구현할 때는 </a:t>
            </a:r>
            <a:r>
              <a:rPr lang="en-US" altLang="ko-KR" sz="1600" dirty="0" smtClean="0"/>
              <a:t>transform()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_flush()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추가로 작성해야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429124"/>
            <a:ext cx="41529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854569"/>
            <a:ext cx="42005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Transform </a:t>
            </a:r>
            <a:r>
              <a:rPr lang="ko-KR" altLang="en-US" sz="2000" dirty="0" smtClean="0"/>
              <a:t>스트림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3641" b="67007"/>
          <a:stretch/>
        </p:blipFill>
        <p:spPr>
          <a:xfrm>
            <a:off x="512153" y="3061188"/>
            <a:ext cx="4367578" cy="23475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4095"/>
          <a:stretch/>
        </p:blipFill>
        <p:spPr>
          <a:xfrm>
            <a:off x="5331434" y="1890346"/>
            <a:ext cx="6581775" cy="46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스트림 결합하기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1600" dirty="0" smtClean="0"/>
              <a:t>결합된 스트림을 쓸 때는 파이프라인의 첫 번째 스트림을 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결합된 </a:t>
            </a:r>
            <a:r>
              <a:rPr lang="ko-KR" altLang="en-US" sz="1600" dirty="0" err="1" smtClean="0"/>
              <a:t>스트림으로부터</a:t>
            </a:r>
            <a:r>
              <a:rPr lang="ko-KR" altLang="en-US" sz="1600" dirty="0" smtClean="0"/>
              <a:t> 읽을 때는 파이프파인의 마지막 스트림에서 읽는다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결합된 스트림은 보통 이중</a:t>
            </a:r>
            <a:r>
              <a:rPr lang="en-US" altLang="ko-KR" sz="1600" dirty="0"/>
              <a:t>(Duplex) </a:t>
            </a:r>
            <a:r>
              <a:rPr lang="ko-KR" altLang="en-US" sz="1600" dirty="0"/>
              <a:t>스트림이며</a:t>
            </a:r>
            <a:r>
              <a:rPr lang="en-US" altLang="ko-KR" sz="1600" dirty="0"/>
              <a:t>, </a:t>
            </a:r>
            <a:r>
              <a:rPr lang="ko-KR" altLang="en-US" sz="1600" dirty="0"/>
              <a:t>첫 번째 스트림을 </a:t>
            </a:r>
            <a:r>
              <a:rPr lang="en-US" altLang="ko-KR" sz="1600" dirty="0"/>
              <a:t>Writable </a:t>
            </a:r>
            <a:r>
              <a:rPr lang="ko-KR" altLang="en-US" sz="1600" dirty="0"/>
              <a:t>쪽에 연결하고 마지막 스트림을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쪽에 연결하여 만들어진다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결합된 스트림은 다음 두 가지 중요 이점을 가진다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내부 파이프라인을 숨김으로써 블랙박스화하여 재배포할 수 있다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에러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결합된 스트림 자체 외에 파이프라인의 각 스트림들에 첨부하지 않도록 하여 에러 관리를 간소화한다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48313"/>
            <a:ext cx="8001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결합된 스트림 구현하기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875326"/>
            <a:ext cx="4905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스트림 포크</a:t>
            </a:r>
            <a:r>
              <a:rPr lang="en-US" altLang="ko-KR" sz="2000" dirty="0" smtClean="0"/>
              <a:t>(Fork)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하나의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스트림을 여러 </a:t>
            </a:r>
            <a:r>
              <a:rPr lang="en-US" altLang="ko-KR" sz="1600" dirty="0"/>
              <a:t>Writable </a:t>
            </a:r>
            <a:r>
              <a:rPr lang="ko-KR" altLang="en-US" sz="1600" dirty="0" err="1"/>
              <a:t>스트림을으로</a:t>
            </a:r>
            <a:r>
              <a:rPr lang="ko-KR" altLang="en-US" sz="1600" dirty="0"/>
              <a:t> 연결함으로써 스트림을 </a:t>
            </a:r>
            <a:r>
              <a:rPr lang="ko-KR" altLang="en-US" sz="1600" dirty="0" err="1"/>
              <a:t>포크할</a:t>
            </a:r>
            <a:r>
              <a:rPr lang="ko-KR" altLang="en-US" sz="1600" dirty="0"/>
              <a:t>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이는 </a:t>
            </a:r>
            <a:r>
              <a:rPr lang="ko-KR" altLang="en-US" sz="1600" dirty="0"/>
              <a:t>서로 다른 대상에 동일한 데이터를 보내려는 경우에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또한 </a:t>
            </a:r>
            <a:r>
              <a:rPr lang="ko-KR" altLang="en-US" sz="1600" dirty="0"/>
              <a:t>동일한 데이터에 대해 여러 가지 변형을 수행하거나 어떤 기준에 따라 데이터를 분할하려는 경우에도 사용할 수 있다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pic>
        <p:nvPicPr>
          <p:cNvPr id="409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208825"/>
            <a:ext cx="43243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스트림 포크</a:t>
            </a:r>
            <a:r>
              <a:rPr lang="en-US" altLang="ko-KR" sz="2000" dirty="0" smtClean="0"/>
              <a:t>(Fork)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하나의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스트림을 여러 </a:t>
            </a:r>
            <a:r>
              <a:rPr lang="en-US" altLang="ko-KR" sz="1600" dirty="0"/>
              <a:t>Writable </a:t>
            </a:r>
            <a:r>
              <a:rPr lang="ko-KR" altLang="en-US" sz="1600" dirty="0" err="1"/>
              <a:t>스트림을으로</a:t>
            </a:r>
            <a:r>
              <a:rPr lang="ko-KR" altLang="en-US" sz="1600" dirty="0"/>
              <a:t> 연결함으로써 스트림을 </a:t>
            </a:r>
            <a:r>
              <a:rPr lang="ko-KR" altLang="en-US" sz="1600" dirty="0" err="1"/>
              <a:t>포크할</a:t>
            </a:r>
            <a:r>
              <a:rPr lang="ko-KR" altLang="en-US" sz="1600" dirty="0"/>
              <a:t>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이는 </a:t>
            </a:r>
            <a:r>
              <a:rPr lang="ko-KR" altLang="en-US" sz="1600" dirty="0"/>
              <a:t>서로 다른 대상에 동일한 데이터를 보내려는 경우에 유용하다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또한 </a:t>
            </a:r>
            <a:r>
              <a:rPr lang="ko-KR" altLang="en-US" sz="1600" dirty="0"/>
              <a:t>동일한 데이터에 대해 여러 가지 변형을 수행하거나 어떤 기준에 따라 데이터를 분할하려는 경우에도 사용할 수 있다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389"/>
            <a:ext cx="4431841" cy="3684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7609" y="3395471"/>
            <a:ext cx="5688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 err="1" smtClean="0">
                <a:solidFill>
                  <a:srgbClr val="24292E"/>
                </a:solidFill>
                <a:latin typeface="+mn-ea"/>
              </a:rPr>
              <a:t>pipe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()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를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호출할 때 {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end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false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}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를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옵션으로 지정하지 않으면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inputStream이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끝날 때 md5Stream과 sha1Stream 모두 자동으로 종료된다.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포크된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두 스트림은 동일한 데이터 덩어리를 수신하기 때문에 데이터에 대한 연산으로 부작용이 발생하지 않도록 주의해야 한다. 한곳에서 수정한 데이터는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포크된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다른 모든 스트림에 영향을 줄 수 있다.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백프레셔가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바로 발생할 것이다.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inputStream으로부터의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흐름은 분기된 스트림들 중 가장 느린 속도에 맞춰질 것이다</a:t>
            </a:r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ko-KR" altLang="ko-KR" sz="16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2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스트림 병합</a:t>
            </a:r>
            <a:r>
              <a:rPr lang="en-US" altLang="ko-KR" sz="2000" dirty="0" smtClean="0"/>
              <a:t>(Merge)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병합은 분기와 반대되는 작업이며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일련의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스트림을 하나의 </a:t>
            </a:r>
            <a:r>
              <a:rPr lang="en-US" altLang="ko-KR" sz="1600" dirty="0"/>
              <a:t>Writable </a:t>
            </a:r>
            <a:r>
              <a:rPr lang="ko-KR" altLang="en-US" sz="1600" dirty="0"/>
              <a:t>스트림으로 </a:t>
            </a:r>
            <a:r>
              <a:rPr lang="ko-KR" altLang="en-US" sz="1600" dirty="0" err="1"/>
              <a:t>파이프하는</a:t>
            </a:r>
            <a:r>
              <a:rPr lang="ko-KR" altLang="en-US" sz="1600" dirty="0"/>
              <a:t> 것으로 </a:t>
            </a:r>
            <a:r>
              <a:rPr lang="ko-KR" altLang="en-US" sz="1600" dirty="0" smtClean="0"/>
              <a:t>구성된다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동작 </a:t>
            </a:r>
            <a:r>
              <a:rPr lang="ko-KR" altLang="en-US" sz="1600" dirty="0"/>
              <a:t>중인 소스에서 이미 종료된 스트림에 쓰기를 계속하므로 이로 인한 오류가 종종 발생할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문제에 대한 해결책은 여러 소스들을 하나의 대상에 연결할 때 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end: false</a:t>
            </a:r>
            <a:r>
              <a:rPr lang="en-US" altLang="ko-KR" sz="1600" dirty="0" smtClean="0"/>
              <a:t>} </a:t>
            </a:r>
            <a:r>
              <a:rPr lang="ko-KR" altLang="en-US" sz="1600" dirty="0"/>
              <a:t>옵션을 사용하고 모든 소스들이 읽기를 완료한 경우에만 대상에서 </a:t>
            </a:r>
            <a:r>
              <a:rPr lang="en-US" altLang="ko-KR" sz="1600" dirty="0" smtClean="0"/>
              <a:t>end()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호출하는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스트림 병합 패턴에 대한 주의점은 대상 스트림으로 </a:t>
            </a:r>
            <a:r>
              <a:rPr lang="ko-KR" altLang="en-US" sz="1600" dirty="0" err="1"/>
              <a:t>파이프된</a:t>
            </a:r>
            <a:r>
              <a:rPr lang="ko-KR" altLang="en-US" sz="1600" dirty="0"/>
              <a:t> 데이터가 임의로 혼합된다는 점이다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속성은 일부 유형의 객체 스트림에서 수용할 수 있는 속성이지만 바이너리 스트림을 처리할 때 종종 원치 않은 영향을 끼친다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이에 </a:t>
            </a:r>
            <a:r>
              <a:rPr lang="ko-KR" altLang="en-US" sz="1600" dirty="0"/>
              <a:t>순서대로 병합할 수 있는 변형 패턴들이 있으며 그 중 하나는 </a:t>
            </a:r>
            <a:r>
              <a:rPr lang="en-US" altLang="ko-KR" sz="1600" dirty="0" err="1"/>
              <a:t>multistream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패키지가 있다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pic>
        <p:nvPicPr>
          <p:cNvPr id="717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4300902"/>
            <a:ext cx="4276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.1 </a:t>
            </a:r>
            <a:r>
              <a:rPr lang="ko-KR" altLang="en-US" sz="3600" dirty="0" smtClean="0"/>
              <a:t>스트림의 중요성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버퍼링</a:t>
            </a:r>
            <a:r>
              <a:rPr lang="ko-KR" altLang="en-US" sz="2000" dirty="0" smtClean="0"/>
              <a:t> 대 스트리밍</a:t>
            </a:r>
            <a:endParaRPr lang="en-US" altLang="ko-KR" sz="1200" dirty="0" smtClean="0"/>
          </a:p>
          <a:p>
            <a:pPr lvl="1"/>
            <a:r>
              <a:rPr lang="ko-KR" altLang="en-US" sz="1600" dirty="0" err="1" smtClean="0"/>
              <a:t>버퍼링은</a:t>
            </a:r>
            <a:r>
              <a:rPr lang="ko-KR" altLang="en-US" sz="1600" dirty="0" smtClean="0"/>
              <a:t> 리소스로부터 </a:t>
            </a:r>
            <a:r>
              <a:rPr lang="ko-KR" altLang="en-US" sz="1600" dirty="0"/>
              <a:t>오는 모든 데이터를 버퍼에 수집하고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자원을 모두 </a:t>
            </a:r>
            <a:r>
              <a:rPr lang="ko-KR" altLang="en-US" sz="1600" dirty="0" err="1"/>
              <a:t>읽어들인</a:t>
            </a:r>
            <a:r>
              <a:rPr lang="ko-KR" altLang="en-US" sz="1600" dirty="0"/>
              <a:t> 후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전달한다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71" y="1990723"/>
            <a:ext cx="8413057" cy="423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스트림 병합</a:t>
            </a:r>
            <a:r>
              <a:rPr lang="en-US" altLang="ko-KR" sz="2000" dirty="0" smtClean="0"/>
              <a:t>(Merge)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병합은 분기와 반대되는 작업이며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일련의 </a:t>
            </a:r>
            <a:r>
              <a:rPr lang="en-US" altLang="ko-KR" sz="1600" dirty="0"/>
              <a:t>Readable </a:t>
            </a:r>
            <a:r>
              <a:rPr lang="ko-KR" altLang="en-US" sz="1600" dirty="0"/>
              <a:t>스트림을 하나의 </a:t>
            </a:r>
            <a:r>
              <a:rPr lang="en-US" altLang="ko-KR" sz="1600" dirty="0"/>
              <a:t>Writable </a:t>
            </a:r>
            <a:r>
              <a:rPr lang="ko-KR" altLang="en-US" sz="1600" dirty="0"/>
              <a:t>스트림으로 </a:t>
            </a:r>
            <a:r>
              <a:rPr lang="ko-KR" altLang="en-US" sz="1600" dirty="0" err="1"/>
              <a:t>파이프하는</a:t>
            </a:r>
            <a:r>
              <a:rPr lang="ko-KR" altLang="en-US" sz="1600" dirty="0"/>
              <a:t> 것으로 </a:t>
            </a:r>
            <a:r>
              <a:rPr lang="ko-KR" altLang="en-US" sz="1600" dirty="0" smtClean="0"/>
              <a:t>구성된다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동작 </a:t>
            </a:r>
            <a:r>
              <a:rPr lang="ko-KR" altLang="en-US" sz="1600" dirty="0"/>
              <a:t>중인 소스에서 이미 종료된 스트림에 쓰기를 계속하므로 이로 인한 오류가 종종 발생할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문제에 대한 해결책은 여러 소스들을 하나의 대상에 연결할 때 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end: false</a:t>
            </a:r>
            <a:r>
              <a:rPr lang="en-US" altLang="ko-KR" sz="1600" dirty="0" smtClean="0"/>
              <a:t>} </a:t>
            </a:r>
            <a:r>
              <a:rPr lang="ko-KR" altLang="en-US" sz="1600" dirty="0"/>
              <a:t>옵션을 사용하고 모든 소스들이 읽기를 완료한 경우에만 대상에서 </a:t>
            </a:r>
            <a:r>
              <a:rPr lang="en-US" altLang="ko-KR" sz="1600" dirty="0" smtClean="0"/>
              <a:t>end()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호출하는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스트림 병합 패턴에 대한 주의점은 대상 스트림으로 </a:t>
            </a:r>
            <a:r>
              <a:rPr lang="ko-KR" altLang="en-US" sz="1600" dirty="0" err="1"/>
              <a:t>파이프된</a:t>
            </a:r>
            <a:r>
              <a:rPr lang="ko-KR" altLang="en-US" sz="1600" dirty="0"/>
              <a:t> 데이터가 임의로 혼합된다는 점이다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속성은 일부 유형의 객체 스트림에서 수용할 수 있는 속성이지만 바이너리 스트림을 처리할 때 종종 원치 않은 영향을 끼친다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이에 </a:t>
            </a:r>
            <a:r>
              <a:rPr lang="ko-KR" altLang="en-US" sz="1600" dirty="0"/>
              <a:t>순서대로 병합할 수 있는 변형 패턴들이 있으며 그 중 하나는 </a:t>
            </a:r>
            <a:r>
              <a:rPr lang="en-US" altLang="ko-KR" sz="1600" dirty="0" err="1"/>
              <a:t>multistream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패키지가 있다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pic>
        <p:nvPicPr>
          <p:cNvPr id="717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4300902"/>
            <a:ext cx="4276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파이프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멀티플렉싱과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디멀티플렉싱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아래의 </a:t>
            </a:r>
            <a:r>
              <a:rPr lang="ko-KR" altLang="en-US" sz="1600" dirty="0"/>
              <a:t>그림은 여러 스트림을 함께 결합하지 않고 대신 공유 채널을 사용하여 일련의 스트림 데이터를 전달한다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이는 </a:t>
            </a:r>
            <a:r>
              <a:rPr lang="ko-KR" altLang="en-US" sz="1600" dirty="0"/>
              <a:t>소스 스트림이 공유 채널 내에서 논리적으로 분리되어 있기 때문에 개념적으로 다른 작업이다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데이터가 </a:t>
            </a:r>
            <a:r>
              <a:rPr lang="ko-KR" altLang="en-US" sz="1600" dirty="0"/>
              <a:t>공유 채널의 다른 끝에 도달하면 스트림을 다시 분할할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단일 스트림을 통한 전송을 가능하게 하기 위해 다중 스트림을 함께 결합하는 동작</a:t>
            </a:r>
            <a:r>
              <a:rPr lang="en-US" altLang="ko-KR" sz="1600" dirty="0"/>
              <a:t>(</a:t>
            </a:r>
            <a:r>
              <a:rPr lang="ko-KR" altLang="en-US" sz="1600" dirty="0"/>
              <a:t>이 경우 채널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멀티플렉싱</a:t>
            </a:r>
            <a:r>
              <a:rPr lang="en-US" altLang="ko-KR" sz="1600" dirty="0"/>
              <a:t>(</a:t>
            </a:r>
            <a:r>
              <a:rPr lang="ko-KR" altLang="en-US" sz="1600" dirty="0"/>
              <a:t>다중화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반대 동작</a:t>
            </a:r>
            <a:r>
              <a:rPr lang="en-US" altLang="ko-KR" sz="1600" dirty="0"/>
              <a:t>, </a:t>
            </a:r>
            <a:r>
              <a:rPr lang="ko-KR" altLang="en-US" sz="1600" dirty="0"/>
              <a:t>즉 공유 </a:t>
            </a:r>
            <a:r>
              <a:rPr lang="ko-KR" altLang="en-US" sz="1600" dirty="0" err="1"/>
              <a:t>스트림으로부터</a:t>
            </a:r>
            <a:r>
              <a:rPr lang="ko-KR" altLang="en-US" sz="1600" dirty="0"/>
              <a:t> 수신된 데이터로부터 원본 스트림을 재구성하는 동작이 </a:t>
            </a:r>
            <a:r>
              <a:rPr lang="ko-KR" altLang="en-US" sz="1600" dirty="0" err="1"/>
              <a:t>디멀티플렉싱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역다중화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194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3736730"/>
            <a:ext cx="84867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5.1 </a:t>
            </a:r>
            <a:r>
              <a:rPr lang="ko-KR" altLang="en-US" sz="3600" dirty="0" smtClean="0"/>
              <a:t>스트림의 중요성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버퍼링</a:t>
            </a:r>
            <a:r>
              <a:rPr lang="ko-KR" altLang="en-US" sz="2000" dirty="0" smtClean="0"/>
              <a:t> 대 스트리밍</a:t>
            </a:r>
            <a:endParaRPr lang="en-US" altLang="ko-KR" sz="1200" dirty="0" smtClean="0"/>
          </a:p>
          <a:p>
            <a:pPr lvl="1"/>
            <a:r>
              <a:rPr lang="ko-KR" altLang="en-US" sz="1600" dirty="0"/>
              <a:t>스트림은 리소스에서 도착하자마자 데이터를 처리할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71" y="1990723"/>
            <a:ext cx="8380778" cy="41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2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.1 </a:t>
            </a:r>
            <a:r>
              <a:rPr lang="ko-KR" altLang="en-US" sz="3600" dirty="0" smtClean="0"/>
              <a:t>스트림의 중요성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공간 효율성</a:t>
            </a:r>
            <a:endParaRPr lang="en-US" altLang="ko-KR" sz="2000" dirty="0" smtClean="0"/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스트림은 </a:t>
            </a:r>
            <a:r>
              <a:rPr lang="ko-KR" altLang="en-US" sz="1600" dirty="0" err="1">
                <a:solidFill>
                  <a:srgbClr val="24292E"/>
                </a:solidFill>
                <a:latin typeface="-apple-system"/>
              </a:rPr>
              <a:t>버퍼링하여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 모든 데이터를 한꺼번에 처리하는 방식으로 불가능한 작업을 처리할 수 있다</a:t>
            </a:r>
            <a:r>
              <a:rPr lang="en-US" altLang="ko-KR" sz="1600" dirty="0" smtClean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-apple-system"/>
              </a:rPr>
              <a:t>크기가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큰 파일을 읽는다고 했을 때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파일을 모두 읽은 후 커다란 버퍼를 반환하는 것은 좋지 않으며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기본적으로 버퍼는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GB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보다 클 수 없다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  <a:endParaRPr lang="ko-KR" altLang="en-US" sz="1600" dirty="0"/>
          </a:p>
          <a:p>
            <a:r>
              <a:rPr lang="ko-KR" altLang="en-US" sz="2000" dirty="0" smtClean="0"/>
              <a:t>시간 효율성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클라이언트 시스템에서 스트림을 사용하면 파일 시스템에서 데이터 덩어리를 읽는 즉시 압축하고 보낼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서버에서는 원격 </a:t>
            </a:r>
            <a:r>
              <a:rPr lang="ko-KR" altLang="en-US" sz="1600" dirty="0" err="1"/>
              <a:t>피어에서</a:t>
            </a:r>
            <a:r>
              <a:rPr lang="ko-KR" altLang="en-US" sz="1600" dirty="0"/>
              <a:t> 수신된 즉시 모든 덩어리를 압축 해제할 수 있다</a:t>
            </a:r>
            <a:r>
              <a:rPr lang="en-US" altLang="ko-KR" sz="1600" dirty="0"/>
              <a:t>.</a:t>
            </a:r>
            <a:endParaRPr lang="en-US" altLang="ko-KR" sz="11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3074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3437790"/>
            <a:ext cx="84867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.1 </a:t>
            </a:r>
            <a:r>
              <a:rPr lang="ko-KR" altLang="en-US" sz="3600" dirty="0" smtClean="0"/>
              <a:t>스트림의 중요성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결합성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pipe()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단일 기능을 담당하는 서로 다른 프로세스 유닛들을 연결할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이는 스트림이 균일한 인터페이스를 가지며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측면에서 서로를 이해할 수 있기 때문에 가능하다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유일한 </a:t>
            </a:r>
            <a:r>
              <a:rPr lang="ko-KR" altLang="en-US" sz="1600" dirty="0"/>
              <a:t>전체 조건은 파이프라인의 다음 스트림이 이전 스트림에 의해 생성되어 전달된 데이터 타입을 지원해야 한다는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smtClean="0"/>
              <a:t>pipe()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스트림 계층 구성이 쉽다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접근법의 주요 장점은 </a:t>
            </a:r>
            <a:r>
              <a:rPr lang="ko-KR" altLang="en-US" sz="1600" dirty="0" err="1"/>
              <a:t>재사용성이며</a:t>
            </a:r>
            <a:r>
              <a:rPr lang="en-US" altLang="ko-KR" sz="1600" dirty="0"/>
              <a:t>, </a:t>
            </a:r>
            <a:r>
              <a:rPr lang="ko-KR" altLang="en-US" sz="1600" dirty="0"/>
              <a:t>스트림을 깨끗하고 모듈화된 코드를 만들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이러한 </a:t>
            </a:r>
            <a:r>
              <a:rPr lang="ko-KR" altLang="en-US" sz="1600" dirty="0"/>
              <a:t>이유로 스트림은 순수한 </a:t>
            </a:r>
            <a:r>
              <a:rPr lang="en-US" altLang="ko-KR" sz="1600" dirty="0"/>
              <a:t>I/O</a:t>
            </a:r>
            <a:r>
              <a:rPr lang="ko-KR" altLang="en-US" sz="1600" dirty="0"/>
              <a:t>를 다루는 것뿐만 아니라 코드를 단순화하고 </a:t>
            </a:r>
            <a:r>
              <a:rPr lang="ko-KR" altLang="en-US" sz="1600" dirty="0" err="1"/>
              <a:t>모듈화하는</a:t>
            </a:r>
            <a:r>
              <a:rPr lang="ko-KR" altLang="en-US" sz="1600" dirty="0"/>
              <a:t> 수단으로 사용되기도 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02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Readable </a:t>
            </a:r>
            <a:r>
              <a:rPr lang="ko-KR" altLang="en-US" sz="2000" dirty="0" smtClean="0"/>
              <a:t>스트림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Readable </a:t>
            </a:r>
            <a:r>
              <a:rPr lang="ko-KR" altLang="en-US" sz="1600" dirty="0"/>
              <a:t>스트림은 데이터 소스를 나타내며</a:t>
            </a:r>
            <a:r>
              <a:rPr lang="en-US" altLang="ko-KR" sz="1600" dirty="0"/>
              <a:t>, Node.js</a:t>
            </a:r>
            <a:r>
              <a:rPr lang="ko-KR" altLang="en-US" sz="1600" dirty="0"/>
              <a:t>에서는 스트림 모듈에서 사용할 수 있는 </a:t>
            </a:r>
            <a:r>
              <a:rPr lang="en-US" altLang="ko-KR" sz="1600" dirty="0" err="1"/>
              <a:t>Readableabstract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사용하여 구현된다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non-flowing </a:t>
            </a:r>
            <a:r>
              <a:rPr lang="ko-KR" altLang="en-US" sz="1600" dirty="0" smtClean="0"/>
              <a:t>모드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Readable </a:t>
            </a:r>
            <a:r>
              <a:rPr lang="ko-KR" altLang="en-US" sz="1400" dirty="0" smtClean="0"/>
              <a:t>스트림에서 읽기의 기본 패턴은 새로운 데이터를 읽을 준비가 되었다는 신호인 </a:t>
            </a:r>
            <a:r>
              <a:rPr lang="en-US" altLang="ko-KR" sz="1400" dirty="0" smtClean="0"/>
              <a:t>readable </a:t>
            </a:r>
            <a:r>
              <a:rPr lang="ko-KR" altLang="en-US" sz="1400" dirty="0" smtClean="0"/>
              <a:t>이벤트에 대하여 </a:t>
            </a:r>
            <a:r>
              <a:rPr lang="en-US" altLang="ko-KR" sz="1400" dirty="0" smtClean="0"/>
              <a:t>listener</a:t>
            </a:r>
            <a:r>
              <a:rPr lang="ko-KR" altLang="en-US" sz="1400" dirty="0" smtClean="0"/>
              <a:t>를 등록하는 것이다</a:t>
            </a:r>
            <a:r>
              <a:rPr lang="en-US" altLang="ko-KR" sz="14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295651"/>
            <a:ext cx="7362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Readable </a:t>
            </a:r>
            <a:r>
              <a:rPr lang="ko-KR" altLang="en-US" sz="2000" dirty="0" smtClean="0"/>
              <a:t>스트림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Readable </a:t>
            </a:r>
            <a:r>
              <a:rPr lang="ko-KR" altLang="en-US" sz="1600" dirty="0"/>
              <a:t>스트림은 데이터 소스를 나타내며</a:t>
            </a:r>
            <a:r>
              <a:rPr lang="en-US" altLang="ko-KR" sz="1600" dirty="0"/>
              <a:t>, Node.js</a:t>
            </a:r>
            <a:r>
              <a:rPr lang="ko-KR" altLang="en-US" sz="1600" dirty="0"/>
              <a:t>에서는 스트림 모듈에서 사용할 수 있는 </a:t>
            </a:r>
            <a:r>
              <a:rPr lang="en-US" altLang="ko-KR" sz="1600" dirty="0" err="1"/>
              <a:t>Readableabstract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사용하여 구현된다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flowing </a:t>
            </a:r>
            <a:r>
              <a:rPr lang="ko-KR" altLang="en-US" sz="1600" dirty="0" smtClean="0"/>
              <a:t>모드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스트림으로부터</a:t>
            </a:r>
            <a:r>
              <a:rPr lang="ko-KR" altLang="en-US" sz="1400" dirty="0" smtClean="0"/>
              <a:t> 데이터를 읽는 또 다른 방법은 </a:t>
            </a:r>
            <a:r>
              <a:rPr lang="en-US" altLang="ko-KR" sz="1400" dirty="0" smtClean="0"/>
              <a:t>data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이벤트에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등록하는 것이다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여기서 데이터는 </a:t>
            </a:r>
            <a:r>
              <a:rPr lang="en-US" altLang="ko-KR" sz="1400" dirty="0" smtClean="0"/>
              <a:t>read()</a:t>
            </a:r>
            <a:r>
              <a:rPr lang="ko-KR" altLang="en-US" sz="1400" dirty="0" smtClean="0"/>
              <a:t>를 사용하여 꺼내지 않고 데이터가 도착하자마자 해당 </a:t>
            </a:r>
            <a:r>
              <a:rPr lang="ko-KR" altLang="en-US" sz="1400" dirty="0" err="1" smtClean="0"/>
              <a:t>리스너에</a:t>
            </a:r>
            <a:r>
              <a:rPr lang="ko-KR" altLang="en-US" sz="1400" dirty="0" smtClean="0"/>
              <a:t> 전달된다</a:t>
            </a:r>
            <a:r>
              <a:rPr lang="en-US" altLang="ko-KR" sz="14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9" y="3614738"/>
            <a:ext cx="7048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Readable </a:t>
            </a:r>
            <a:r>
              <a:rPr lang="ko-KR" altLang="en-US" sz="2000" dirty="0" smtClean="0"/>
              <a:t>스트림 구현하기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570"/>
            <a:ext cx="5867400" cy="45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0400" y="2215385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랜덤 문자열을 생성하는 스트림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chance</a:t>
            </a:r>
            <a:r>
              <a:rPr lang="ko-KR" altLang="en-US" sz="1600" dirty="0"/>
              <a:t>를 사용하여 임의의 문자열을 생성한다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생성된 </a:t>
            </a:r>
            <a:r>
              <a:rPr lang="ko-KR" altLang="en-US" sz="1600" dirty="0"/>
              <a:t>문자열을 내부 읽기 버퍼에 </a:t>
            </a:r>
            <a:r>
              <a:rPr lang="ko-KR" altLang="en-US" sz="1600" dirty="0" err="1"/>
              <a:t>푸시한다</a:t>
            </a:r>
            <a:r>
              <a:rPr lang="en-US" altLang="ko-KR" sz="1600" dirty="0"/>
              <a:t>. String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푸시하기</a:t>
            </a:r>
            <a:r>
              <a:rPr lang="ko-KR" altLang="en-US" sz="1600" dirty="0"/>
              <a:t> 때문에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지정한다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5%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학률로</a:t>
            </a:r>
            <a:r>
              <a:rPr lang="ko-KR" altLang="en-US" sz="1600" dirty="0"/>
              <a:t> 내부 버퍼에 </a:t>
            </a:r>
            <a:r>
              <a:rPr lang="en-US" altLang="ko-KR" sz="1600" dirty="0"/>
              <a:t>EOF </a:t>
            </a:r>
            <a:r>
              <a:rPr lang="ko-KR" altLang="en-US" sz="1600" dirty="0"/>
              <a:t>상황</a:t>
            </a:r>
            <a:r>
              <a:rPr lang="en-US" altLang="ko-KR" sz="1600" dirty="0"/>
              <a:t>, </a:t>
            </a:r>
            <a:r>
              <a:rPr lang="ko-KR" altLang="en-US" sz="1600" dirty="0"/>
              <a:t>스트림의 끝을 나타내는 </a:t>
            </a:r>
            <a:r>
              <a:rPr lang="en-US" altLang="ko-KR" sz="1600" dirty="0"/>
              <a:t>null</a:t>
            </a:r>
            <a:r>
              <a:rPr lang="ko-KR" altLang="en-US" sz="1600" dirty="0"/>
              <a:t>을 내부 버퍼에 </a:t>
            </a:r>
            <a:r>
              <a:rPr lang="ko-KR" altLang="en-US" sz="1600" dirty="0" err="1"/>
              <a:t>푸시하여</a:t>
            </a:r>
            <a:r>
              <a:rPr lang="ko-KR" altLang="en-US" sz="1600" dirty="0"/>
              <a:t> 스트림을 무작위적으로 종료시킨다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스트림 시작하기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Readable </a:t>
            </a:r>
            <a:r>
              <a:rPr lang="ko-KR" altLang="en-US" sz="2000" dirty="0" smtClean="0"/>
              <a:t>스트림 구현하기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RandomStream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사용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665167"/>
            <a:ext cx="5524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1188</Words>
  <Application>Microsoft Office PowerPoint</Application>
  <PresentationFormat>와이드스크린</PresentationFormat>
  <Paragraphs>170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-apple-system</vt:lpstr>
      <vt:lpstr>맑은 고딕</vt:lpstr>
      <vt:lpstr>Arial</vt:lpstr>
      <vt:lpstr>Office 테마</vt:lpstr>
      <vt:lpstr>Node.js 디자인 패턴</vt:lpstr>
      <vt:lpstr>5.1 스트림의 중요성</vt:lpstr>
      <vt:lpstr>5.1 스트림의 중요성</vt:lpstr>
      <vt:lpstr>5.1 스트림의 중요성</vt:lpstr>
      <vt:lpstr>5.1 스트림의 중요성</vt:lpstr>
      <vt:lpstr>5.2 스트림 시작하기</vt:lpstr>
      <vt:lpstr>5.2 스트림 시작하기</vt:lpstr>
      <vt:lpstr>5.2 스트림 시작하기</vt:lpstr>
      <vt:lpstr>5.2 스트림 시작하기</vt:lpstr>
      <vt:lpstr>5.2 스트림 시작하기</vt:lpstr>
      <vt:lpstr>5.2 스트림 시작하기</vt:lpstr>
      <vt:lpstr>5.2 스트림 시작하기</vt:lpstr>
      <vt:lpstr>5.2 스트림 시작하기</vt:lpstr>
      <vt:lpstr>5.2 스트림 시작하기</vt:lpstr>
      <vt:lpstr>5.3 파이프 패턴</vt:lpstr>
      <vt:lpstr>5.3 파이프 패턴</vt:lpstr>
      <vt:lpstr>5.3 파이프 패턴</vt:lpstr>
      <vt:lpstr>5.3 파이프 패턴</vt:lpstr>
      <vt:lpstr>5.3 파이프 패턴</vt:lpstr>
      <vt:lpstr>5.3 파이프 패턴</vt:lpstr>
      <vt:lpstr>5.3 파이프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130</cp:revision>
  <dcterms:created xsi:type="dcterms:W3CDTF">2020-09-28T08:37:12Z</dcterms:created>
  <dcterms:modified xsi:type="dcterms:W3CDTF">2021-02-22T17:54:29Z</dcterms:modified>
</cp:coreProperties>
</file>