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getify/You-Dont-Know-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스코프와 클로저</a:t>
            </a:r>
            <a:endParaRPr lang="en-US" altLang="ko-KR" dirty="0" smtClean="0"/>
          </a:p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목표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 개념 및 기본 학습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테크닉</a:t>
            </a:r>
            <a:r>
              <a:rPr lang="en-US" altLang="ko-KR" sz="1600" dirty="0" smtClean="0"/>
              <a:t>, ECMAScript</a:t>
            </a:r>
            <a:r>
              <a:rPr lang="ko-KR" altLang="en-US" sz="1600" dirty="0" smtClean="0"/>
              <a:t> 등 </a:t>
            </a:r>
            <a:r>
              <a:rPr lang="en-US" altLang="ko-KR" sz="1600" dirty="0" smtClean="0"/>
              <a:t>+ @</a:t>
            </a:r>
          </a:p>
          <a:p>
            <a:pPr lvl="1"/>
            <a:r>
              <a:rPr lang="ko-KR" altLang="en-US" sz="1600" dirty="0" smtClean="0"/>
              <a:t>나 공부한 내용 정리 및 복기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스터디 방식 및 진행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PPT</a:t>
            </a:r>
            <a:r>
              <a:rPr lang="ko-KR" altLang="en-US" sz="1600" dirty="0" smtClean="0"/>
              <a:t>를 통한 개념 학습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예제 코드 분석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교재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YOU DON’T KNOW JS – </a:t>
            </a:r>
            <a:r>
              <a:rPr lang="ko-KR" altLang="en-US" sz="1600" dirty="0" smtClean="0"/>
              <a:t>타입과 문법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스코프와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클로저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교재 참고 사이트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github.com/getify/You-Dont-Know-JS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2" y="1834415"/>
            <a:ext cx="3344009" cy="42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목차 </a:t>
            </a:r>
            <a:r>
              <a:rPr lang="en-US" altLang="ko-KR" sz="2000" dirty="0" smtClean="0"/>
              <a:t>– PART 1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938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PART I </a:t>
            </a:r>
            <a:r>
              <a:rPr lang="ko-KR" altLang="en-US" sz="1300" dirty="0" smtClean="0"/>
              <a:t>타입과 문법</a:t>
            </a:r>
            <a:br>
              <a:rPr lang="ko-KR" altLang="en-US" sz="1300" dirty="0" smtClean="0"/>
            </a:b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smtClean="0"/>
              <a:t>1</a:t>
            </a:r>
            <a:r>
              <a:rPr lang="ko-KR" altLang="en-US" sz="1300" dirty="0" smtClean="0"/>
              <a:t>장 타입</a:t>
            </a:r>
            <a:br>
              <a:rPr lang="ko-KR" altLang="en-US" sz="1300" dirty="0" smtClean="0"/>
            </a:br>
            <a:r>
              <a:rPr lang="en-US" altLang="ko-KR" sz="1300" dirty="0" smtClean="0"/>
              <a:t>_1.1 </a:t>
            </a:r>
            <a:r>
              <a:rPr lang="ko-KR" altLang="en-US" sz="1300" dirty="0" smtClean="0"/>
              <a:t>타입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그 실체를 이해하자</a:t>
            </a:r>
            <a:br>
              <a:rPr lang="ko-KR" altLang="en-US" sz="1300" dirty="0" smtClean="0"/>
            </a:br>
            <a:r>
              <a:rPr lang="en-US" altLang="ko-KR" sz="1300" dirty="0" smtClean="0"/>
              <a:t>_1.2 </a:t>
            </a:r>
            <a:r>
              <a:rPr lang="ko-KR" altLang="en-US" sz="1300" dirty="0" smtClean="0"/>
              <a:t>내장 타입</a:t>
            </a:r>
            <a:br>
              <a:rPr lang="ko-KR" altLang="en-US" sz="1300" dirty="0" smtClean="0"/>
            </a:br>
            <a:r>
              <a:rPr lang="en-US" altLang="ko-KR" sz="1300" dirty="0" smtClean="0"/>
              <a:t>_1.3 </a:t>
            </a:r>
            <a:r>
              <a:rPr lang="ko-KR" altLang="en-US" sz="1300" dirty="0" smtClean="0"/>
              <a:t>값은 타입을 가진다</a:t>
            </a:r>
            <a:br>
              <a:rPr lang="ko-KR" altLang="en-US" sz="1300" dirty="0" smtClean="0"/>
            </a:br>
            <a:r>
              <a:rPr lang="en-US" altLang="ko-KR" sz="1300" dirty="0" smtClean="0"/>
              <a:t>__1.3.1 </a:t>
            </a:r>
            <a:r>
              <a:rPr lang="ko-KR" altLang="en-US" sz="1300" dirty="0" smtClean="0"/>
              <a:t>값이 없는 </a:t>
            </a:r>
            <a:r>
              <a:rPr lang="en-US" altLang="ko-KR" sz="1300" dirty="0" smtClean="0"/>
              <a:t>vs </a:t>
            </a:r>
            <a:r>
              <a:rPr lang="ko-KR" altLang="en-US" sz="1300" dirty="0" smtClean="0"/>
              <a:t>선언되지 않은</a:t>
            </a:r>
            <a:br>
              <a:rPr lang="ko-KR" altLang="en-US" sz="1300" dirty="0" smtClean="0"/>
            </a:br>
            <a:r>
              <a:rPr lang="en-US" altLang="ko-KR" sz="1300" dirty="0" smtClean="0"/>
              <a:t>__1.3.2 </a:t>
            </a:r>
            <a:r>
              <a:rPr lang="ko-KR" altLang="en-US" sz="1300" dirty="0" smtClean="0"/>
              <a:t>선언되지 않은 변수</a:t>
            </a:r>
            <a:br>
              <a:rPr lang="ko-KR" altLang="en-US" sz="1300" dirty="0" smtClean="0"/>
            </a:br>
            <a:r>
              <a:rPr lang="en-US" altLang="ko-KR" sz="1300" dirty="0" smtClean="0"/>
              <a:t>_1.4 </a:t>
            </a:r>
            <a:r>
              <a:rPr lang="ko-KR" altLang="en-US" sz="1300" dirty="0" smtClean="0"/>
              <a:t>정리하기</a:t>
            </a:r>
            <a:br>
              <a:rPr lang="ko-KR" altLang="en-US" sz="1300" dirty="0" smtClean="0"/>
            </a:b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smtClean="0"/>
              <a:t>2</a:t>
            </a:r>
            <a:r>
              <a:rPr lang="ko-KR" altLang="en-US" sz="1300" dirty="0" smtClean="0"/>
              <a:t>장 값</a:t>
            </a:r>
            <a:br>
              <a:rPr lang="ko-KR" altLang="en-US" sz="1300" dirty="0" smtClean="0"/>
            </a:br>
            <a:r>
              <a:rPr lang="en-US" altLang="ko-KR" sz="1300" dirty="0" smtClean="0"/>
              <a:t>_2.1 </a:t>
            </a:r>
            <a:r>
              <a:rPr lang="ko-KR" altLang="en-US" sz="1300" dirty="0" smtClean="0"/>
              <a:t>배열</a:t>
            </a:r>
            <a:br>
              <a:rPr lang="ko-KR" altLang="en-US" sz="1300" dirty="0" smtClean="0"/>
            </a:br>
            <a:r>
              <a:rPr lang="en-US" altLang="ko-KR" sz="1300" dirty="0" smtClean="0"/>
              <a:t>__2.1.1 </a:t>
            </a:r>
            <a:r>
              <a:rPr lang="ko-KR" altLang="en-US" sz="1300" dirty="0" smtClean="0"/>
              <a:t>유사 배열</a:t>
            </a:r>
            <a:br>
              <a:rPr lang="ko-KR" altLang="en-US" sz="1300" dirty="0" smtClean="0"/>
            </a:br>
            <a:r>
              <a:rPr lang="en-US" altLang="ko-KR" sz="1300" dirty="0" smtClean="0"/>
              <a:t>_2.2 </a:t>
            </a:r>
            <a:r>
              <a:rPr lang="ko-KR" altLang="en-US" sz="1300" dirty="0" smtClean="0"/>
              <a:t>문자열</a:t>
            </a:r>
            <a:br>
              <a:rPr lang="ko-KR" altLang="en-US" sz="1300" dirty="0" smtClean="0"/>
            </a:br>
            <a:r>
              <a:rPr lang="en-US" altLang="ko-KR" sz="1300" dirty="0" smtClean="0"/>
              <a:t>_2.3 </a:t>
            </a:r>
            <a:r>
              <a:rPr lang="ko-KR" altLang="en-US" sz="1300" dirty="0" smtClean="0"/>
              <a:t>숫자</a:t>
            </a:r>
            <a:br>
              <a:rPr lang="ko-KR" altLang="en-US" sz="1300" dirty="0" smtClean="0"/>
            </a:br>
            <a:r>
              <a:rPr lang="en-US" altLang="ko-KR" sz="1300" dirty="0" smtClean="0"/>
              <a:t>__2.3.1 </a:t>
            </a:r>
            <a:r>
              <a:rPr lang="ko-KR" altLang="en-US" sz="1300" dirty="0" smtClean="0"/>
              <a:t>숫자 구문</a:t>
            </a:r>
            <a:br>
              <a:rPr lang="ko-KR" altLang="en-US" sz="1300" dirty="0" smtClean="0"/>
            </a:br>
            <a:r>
              <a:rPr lang="en-US" altLang="ko-KR" sz="1300" dirty="0" smtClean="0"/>
              <a:t>__2.3.2 </a:t>
            </a:r>
            <a:r>
              <a:rPr lang="ko-KR" altLang="en-US" sz="1300" dirty="0" smtClean="0"/>
              <a:t>작은 소수 값</a:t>
            </a:r>
            <a:br>
              <a:rPr lang="ko-KR" altLang="en-US" sz="1300" dirty="0" smtClean="0"/>
            </a:br>
            <a:r>
              <a:rPr lang="en-US" altLang="ko-KR" sz="1300" dirty="0" smtClean="0"/>
              <a:t>__2.3.3 </a:t>
            </a:r>
            <a:r>
              <a:rPr lang="ko-KR" altLang="en-US" sz="1300" dirty="0" smtClean="0"/>
              <a:t>안전한 정수 범위</a:t>
            </a:r>
            <a:br>
              <a:rPr lang="ko-KR" altLang="en-US" sz="1300" dirty="0" smtClean="0"/>
            </a:br>
            <a:r>
              <a:rPr lang="en-US" altLang="ko-KR" sz="1300" dirty="0" smtClean="0"/>
              <a:t>__2.3.4 </a:t>
            </a:r>
            <a:r>
              <a:rPr lang="ko-KR" altLang="en-US" sz="1300" dirty="0" smtClean="0"/>
              <a:t>정수인지 확인</a:t>
            </a:r>
            <a:br>
              <a:rPr lang="ko-KR" altLang="en-US" sz="1300" dirty="0" smtClean="0"/>
            </a:br>
            <a:r>
              <a:rPr lang="en-US" altLang="ko-KR" sz="1300" dirty="0" smtClean="0"/>
              <a:t>__2.3.5 32</a:t>
            </a:r>
            <a:r>
              <a:rPr lang="ko-KR" altLang="en-US" sz="1300" dirty="0" smtClean="0"/>
              <a:t>비트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부호 있는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정수</a:t>
            </a:r>
            <a:br>
              <a:rPr lang="ko-KR" altLang="en-US" sz="1300" dirty="0" smtClean="0"/>
            </a:br>
            <a:r>
              <a:rPr lang="en-US" altLang="ko-KR" sz="1300" dirty="0" smtClean="0"/>
              <a:t>_2.4 </a:t>
            </a:r>
            <a:r>
              <a:rPr lang="ko-KR" altLang="en-US" sz="1300" dirty="0" smtClean="0"/>
              <a:t>특수 값</a:t>
            </a:r>
            <a:br>
              <a:rPr lang="ko-KR" altLang="en-US" sz="1300" dirty="0" smtClean="0"/>
            </a:br>
            <a:r>
              <a:rPr lang="en-US" altLang="ko-KR" sz="1300" dirty="0" smtClean="0"/>
              <a:t>__2.4.1 </a:t>
            </a:r>
            <a:r>
              <a:rPr lang="ko-KR" altLang="en-US" sz="1300" dirty="0" smtClean="0"/>
              <a:t>값 아닌 값</a:t>
            </a:r>
            <a:br>
              <a:rPr lang="ko-KR" altLang="en-US" sz="1300" dirty="0" smtClean="0"/>
            </a:br>
            <a:r>
              <a:rPr lang="en-US" altLang="ko-KR" sz="1300" dirty="0" smtClean="0"/>
              <a:t>__2.4.2 Undefined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smtClean="0"/>
              <a:t>__2.4.3 </a:t>
            </a:r>
            <a:r>
              <a:rPr lang="ko-KR" altLang="en-US" sz="1300" dirty="0" smtClean="0"/>
              <a:t>특수 숫자</a:t>
            </a:r>
            <a:br>
              <a:rPr lang="ko-KR" altLang="en-US" sz="1300" dirty="0" smtClean="0"/>
            </a:br>
            <a:r>
              <a:rPr lang="en-US" altLang="ko-KR" sz="1300" dirty="0" smtClean="0"/>
              <a:t>__2.4.4 </a:t>
            </a:r>
            <a:r>
              <a:rPr lang="ko-KR" altLang="en-US" sz="1300" dirty="0" smtClean="0"/>
              <a:t>특이한 동등 비교</a:t>
            </a:r>
            <a:br>
              <a:rPr lang="ko-KR" altLang="en-US" sz="1300" dirty="0" smtClean="0"/>
            </a:br>
            <a:r>
              <a:rPr lang="en-US" altLang="ko-KR" sz="1300" dirty="0" smtClean="0"/>
              <a:t>_2.5 </a:t>
            </a:r>
            <a:r>
              <a:rPr lang="ko-KR" altLang="en-US" sz="1300" dirty="0" smtClean="0"/>
              <a:t>값 </a:t>
            </a:r>
            <a:r>
              <a:rPr lang="en-US" altLang="ko-KR" sz="1300" dirty="0" smtClean="0"/>
              <a:t>vs </a:t>
            </a:r>
            <a:r>
              <a:rPr lang="ko-KR" altLang="en-US" sz="1300" dirty="0" smtClean="0"/>
              <a:t>레퍼런스</a:t>
            </a:r>
            <a:br>
              <a:rPr lang="ko-KR" altLang="en-US" sz="1300" dirty="0" smtClean="0"/>
            </a:br>
            <a:r>
              <a:rPr lang="en-US" altLang="ko-KR" sz="1300" dirty="0" smtClean="0"/>
              <a:t>_2.6 </a:t>
            </a:r>
            <a:r>
              <a:rPr lang="ko-KR" altLang="en-US" sz="1300" dirty="0" smtClean="0"/>
              <a:t>정리하기</a:t>
            </a:r>
            <a:br>
              <a:rPr lang="ko-KR" altLang="en-US" sz="1300" dirty="0" smtClean="0"/>
            </a:br>
            <a:endParaRPr lang="en-US" altLang="ko-KR" sz="13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4108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/>
              <a:t>_4.4 </a:t>
            </a:r>
            <a:r>
              <a:rPr lang="ko-KR" altLang="en-US" sz="1300" dirty="0"/>
              <a:t>암시적 변환</a:t>
            </a:r>
            <a:br>
              <a:rPr lang="ko-KR" altLang="en-US" sz="1300" dirty="0"/>
            </a:br>
            <a:r>
              <a:rPr lang="en-US" altLang="ko-KR" sz="1300" dirty="0"/>
              <a:t>__4.4.1 ‘</a:t>
            </a:r>
            <a:r>
              <a:rPr lang="ko-KR" altLang="en-US" sz="1300" dirty="0" err="1"/>
              <a:t>암시적’이란</a:t>
            </a:r>
            <a:r>
              <a:rPr lang="en-US" altLang="ko-KR" sz="1300" dirty="0"/>
              <a:t>?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__4.4.2 </a:t>
            </a:r>
            <a:r>
              <a:rPr lang="ko-KR" altLang="en-US" sz="1300" dirty="0"/>
              <a:t>암시적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문자열 ↔ 숫자</a:t>
            </a:r>
            <a:br>
              <a:rPr lang="ko-KR" altLang="en-US" sz="1300" dirty="0"/>
            </a:br>
            <a:r>
              <a:rPr lang="en-US" altLang="ko-KR" sz="1300" dirty="0"/>
              <a:t>__4.4.3 </a:t>
            </a:r>
            <a:r>
              <a:rPr lang="ko-KR" altLang="en-US" sz="1300" dirty="0"/>
              <a:t>암시적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불리언 → 숫자</a:t>
            </a:r>
            <a:br>
              <a:rPr lang="ko-KR" altLang="en-US" sz="1300" dirty="0"/>
            </a:br>
            <a:r>
              <a:rPr lang="en-US" altLang="ko-KR" sz="1300" dirty="0"/>
              <a:t>__4.4.4 </a:t>
            </a:r>
            <a:r>
              <a:rPr lang="ko-KR" altLang="en-US" sz="1300" dirty="0"/>
              <a:t>암시적 강제변환</a:t>
            </a:r>
            <a:r>
              <a:rPr lang="en-US" altLang="ko-KR" sz="1300" dirty="0"/>
              <a:t>: * → </a:t>
            </a:r>
            <a:r>
              <a:rPr lang="ko-KR" altLang="en-US" sz="1300" dirty="0"/>
              <a:t>불리언</a:t>
            </a:r>
            <a:br>
              <a:rPr lang="ko-KR" altLang="en-US" sz="1300" dirty="0"/>
            </a:br>
            <a:r>
              <a:rPr lang="en-US" altLang="ko-KR" sz="1300" dirty="0"/>
              <a:t>__4.4.5 &amp;&amp;</a:t>
            </a:r>
            <a:r>
              <a:rPr lang="ko-KR" altLang="en-US" sz="1300" dirty="0"/>
              <a:t>와 </a:t>
            </a:r>
            <a:r>
              <a:rPr lang="en-US" altLang="ko-KR" sz="1300" dirty="0"/>
              <a:t>|| </a:t>
            </a:r>
            <a:r>
              <a:rPr lang="ko-KR" altLang="en-US" sz="1300" dirty="0"/>
              <a:t>연산자</a:t>
            </a:r>
            <a:br>
              <a:rPr lang="ko-KR" altLang="en-US" sz="1300" dirty="0"/>
            </a:br>
            <a:r>
              <a:rPr lang="en-US" altLang="ko-KR" sz="1300" dirty="0"/>
              <a:t>__4.4.6 </a:t>
            </a:r>
            <a:r>
              <a:rPr lang="ko-KR" altLang="en-US" sz="1300" dirty="0"/>
              <a:t>심벌의 강제변환</a:t>
            </a:r>
            <a:br>
              <a:rPr lang="ko-KR" altLang="en-US" sz="1300" dirty="0"/>
            </a:br>
            <a:r>
              <a:rPr lang="en-US" altLang="ko-KR" sz="1300" dirty="0"/>
              <a:t>_4.5 </a:t>
            </a:r>
            <a:r>
              <a:rPr lang="ko-KR" altLang="en-US" sz="1300" dirty="0"/>
              <a:t>느슨한</a:t>
            </a:r>
            <a:r>
              <a:rPr lang="en-US" altLang="ko-KR" sz="1300" dirty="0"/>
              <a:t>/</a:t>
            </a:r>
            <a:r>
              <a:rPr lang="ko-KR" altLang="en-US" sz="1300" dirty="0"/>
              <a:t>엄격한 동등 비교</a:t>
            </a:r>
            <a:br>
              <a:rPr lang="ko-KR" altLang="en-US" sz="1300" dirty="0"/>
            </a:br>
            <a:r>
              <a:rPr lang="en-US" altLang="ko-KR" sz="1300" dirty="0"/>
              <a:t>__4.5.1 </a:t>
            </a:r>
            <a:r>
              <a:rPr lang="ko-KR" altLang="en-US" sz="1300" dirty="0"/>
              <a:t>비교 성능</a:t>
            </a:r>
            <a:br>
              <a:rPr lang="ko-KR" altLang="en-US" sz="1300" dirty="0"/>
            </a:br>
            <a:r>
              <a:rPr lang="en-US" altLang="ko-KR" sz="1300" dirty="0"/>
              <a:t>__4.5.2 </a:t>
            </a:r>
            <a:r>
              <a:rPr lang="ko-KR" altLang="en-US" sz="1300" dirty="0"/>
              <a:t>추상 동등 비교</a:t>
            </a:r>
            <a:br>
              <a:rPr lang="ko-KR" altLang="en-US" sz="1300" dirty="0"/>
            </a:br>
            <a:r>
              <a:rPr lang="en-US" altLang="ko-KR" sz="1300" dirty="0"/>
              <a:t>__4.5.3 </a:t>
            </a:r>
            <a:r>
              <a:rPr lang="ko-KR" altLang="en-US" sz="1300" dirty="0"/>
              <a:t>희귀 사례</a:t>
            </a:r>
            <a:br>
              <a:rPr lang="ko-KR" altLang="en-US" sz="1300" dirty="0"/>
            </a:br>
            <a:r>
              <a:rPr lang="en-US" altLang="ko-KR" sz="1300" dirty="0"/>
              <a:t>_4.6 </a:t>
            </a:r>
            <a:r>
              <a:rPr lang="ko-KR" altLang="en-US" sz="1300" dirty="0"/>
              <a:t>추상 관계 비교</a:t>
            </a:r>
            <a:br>
              <a:rPr lang="ko-KR" altLang="en-US" sz="1300" dirty="0"/>
            </a:br>
            <a:r>
              <a:rPr lang="en-US" altLang="ko-KR" sz="1300" dirty="0"/>
              <a:t>_4.7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5</a:t>
            </a:r>
            <a:r>
              <a:rPr lang="ko-KR" altLang="en-US" sz="1300" dirty="0"/>
              <a:t>장 문법</a:t>
            </a:r>
            <a:br>
              <a:rPr lang="ko-KR" altLang="en-US" sz="1300" dirty="0"/>
            </a:br>
            <a:r>
              <a:rPr lang="en-US" altLang="ko-KR" sz="1300" dirty="0"/>
              <a:t>_5.1 </a:t>
            </a:r>
            <a:r>
              <a:rPr lang="ko-KR" altLang="en-US" sz="1300" dirty="0"/>
              <a:t>문과 표현식</a:t>
            </a:r>
            <a:br>
              <a:rPr lang="ko-KR" altLang="en-US" sz="1300" dirty="0"/>
            </a:br>
            <a:r>
              <a:rPr lang="en-US" altLang="ko-KR" sz="1300" dirty="0"/>
              <a:t>__5.1.1 </a:t>
            </a:r>
            <a:r>
              <a:rPr lang="ko-KR" altLang="en-US" sz="1300" dirty="0"/>
              <a:t>문의 완료 값</a:t>
            </a:r>
            <a:br>
              <a:rPr lang="ko-KR" altLang="en-US" sz="1300" dirty="0"/>
            </a:br>
            <a:r>
              <a:rPr lang="en-US" altLang="ko-KR" sz="1300" dirty="0"/>
              <a:t>__5.1.2 </a:t>
            </a:r>
            <a:r>
              <a:rPr lang="ko-KR" altLang="en-US" sz="1300" dirty="0"/>
              <a:t>표현식의 부수 효과</a:t>
            </a:r>
            <a:br>
              <a:rPr lang="ko-KR" altLang="en-US" sz="1300" dirty="0"/>
            </a:br>
            <a:r>
              <a:rPr lang="en-US" altLang="ko-KR" sz="1300" dirty="0"/>
              <a:t>__5.1.3 </a:t>
            </a:r>
            <a:r>
              <a:rPr lang="ko-KR" altLang="en-US" sz="1300" dirty="0"/>
              <a:t>콘텍스트 규칙</a:t>
            </a:r>
            <a:br>
              <a:rPr lang="ko-KR" altLang="en-US" sz="1300" dirty="0"/>
            </a:br>
            <a:r>
              <a:rPr lang="en-US" altLang="ko-KR" sz="1300" dirty="0"/>
              <a:t>_5.2 </a:t>
            </a:r>
            <a:r>
              <a:rPr lang="ko-KR" altLang="en-US" sz="1300" dirty="0"/>
              <a:t>연산자 우선순위</a:t>
            </a:r>
            <a:br>
              <a:rPr lang="ko-KR" altLang="en-US" sz="1300" dirty="0"/>
            </a:br>
            <a:r>
              <a:rPr lang="en-US" altLang="ko-KR" sz="1300" dirty="0"/>
              <a:t>__5.2.1 </a:t>
            </a:r>
            <a:r>
              <a:rPr lang="ko-KR" altLang="en-US" sz="1300" dirty="0"/>
              <a:t>단락 평가</a:t>
            </a:r>
            <a:br>
              <a:rPr lang="ko-KR" altLang="en-US" sz="1300" dirty="0"/>
            </a:br>
            <a:r>
              <a:rPr lang="en-US" altLang="ko-KR" sz="1300" dirty="0"/>
              <a:t>__5.2.2 </a:t>
            </a:r>
            <a:r>
              <a:rPr lang="ko-KR" altLang="en-US" sz="1300" dirty="0"/>
              <a:t>끈끈한 우정</a:t>
            </a:r>
            <a:br>
              <a:rPr lang="ko-KR" altLang="en-US" sz="1300" dirty="0"/>
            </a:br>
            <a:r>
              <a:rPr lang="en-US" altLang="ko-KR" sz="1300" dirty="0"/>
              <a:t>__5.2.3 </a:t>
            </a:r>
            <a:r>
              <a:rPr lang="ko-KR" altLang="en-US" sz="1300" dirty="0"/>
              <a:t>결합성</a:t>
            </a:r>
            <a:br>
              <a:rPr lang="ko-KR" altLang="en-US" sz="1300" dirty="0"/>
            </a:br>
            <a:r>
              <a:rPr lang="en-US" altLang="ko-KR" sz="1300" dirty="0"/>
              <a:t>__5.2.4 </a:t>
            </a:r>
            <a:r>
              <a:rPr lang="ko-KR" altLang="en-US" sz="1300" dirty="0"/>
              <a:t>분명히 하자</a:t>
            </a:r>
            <a:br>
              <a:rPr lang="ko-KR" altLang="en-US" sz="1300" dirty="0"/>
            </a:br>
            <a:r>
              <a:rPr lang="en-US" altLang="ko-KR" sz="1300" dirty="0"/>
              <a:t>_5.3 </a:t>
            </a:r>
            <a:r>
              <a:rPr lang="ko-KR" altLang="en-US" sz="1300" dirty="0"/>
              <a:t>세미콜론 자동 삽입</a:t>
            </a:r>
            <a:br>
              <a:rPr lang="ko-KR" altLang="en-US" sz="1300" dirty="0"/>
            </a:br>
            <a:r>
              <a:rPr lang="en-US" altLang="ko-KR" sz="1300" dirty="0"/>
              <a:t>__5.3.1 </a:t>
            </a:r>
            <a:r>
              <a:rPr lang="ko-KR" altLang="en-US" sz="1300" dirty="0"/>
              <a:t>에러 정정</a:t>
            </a:r>
            <a:br>
              <a:rPr lang="ko-KR" altLang="en-US" sz="1300" dirty="0"/>
            </a:br>
            <a:r>
              <a:rPr lang="en-US" altLang="ko-KR" sz="1300" dirty="0"/>
              <a:t>_5.4 </a:t>
            </a:r>
            <a:r>
              <a:rPr lang="ko-KR" altLang="en-US" sz="1300" dirty="0"/>
              <a:t>에러</a:t>
            </a:r>
            <a:br>
              <a:rPr lang="ko-KR" altLang="en-US" sz="1300" dirty="0"/>
            </a:br>
            <a:r>
              <a:rPr lang="en-US" altLang="ko-KR" sz="1300" dirty="0"/>
              <a:t>__5.4.1 </a:t>
            </a:r>
            <a:r>
              <a:rPr lang="ko-KR" altLang="en-US" sz="1300" dirty="0"/>
              <a:t>너무 이른 변수 사용</a:t>
            </a:r>
            <a:br>
              <a:rPr lang="ko-KR" altLang="en-US" sz="1300" dirty="0"/>
            </a:br>
            <a:r>
              <a:rPr lang="en-US" altLang="ko-KR" sz="1300" dirty="0"/>
              <a:t>__5.5 </a:t>
            </a:r>
            <a:r>
              <a:rPr lang="ko-KR" altLang="en-US" sz="1300" dirty="0"/>
              <a:t>함수 인자</a:t>
            </a:r>
            <a:br>
              <a:rPr lang="ko-KR" altLang="en-US" sz="1300" dirty="0"/>
            </a:br>
            <a:r>
              <a:rPr lang="en-US" altLang="ko-KR" sz="1300" dirty="0"/>
              <a:t>_5.6 try…finally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_5.7 switch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_5.8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endParaRPr lang="en-US" altLang="ko-KR" sz="13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129454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3</a:t>
            </a:r>
            <a:r>
              <a:rPr lang="ko-KR" altLang="en-US" sz="1300" dirty="0"/>
              <a:t>장 네이티브</a:t>
            </a:r>
            <a:br>
              <a:rPr lang="ko-KR" altLang="en-US" sz="1300" dirty="0"/>
            </a:br>
            <a:r>
              <a:rPr lang="en-US" altLang="ko-KR" sz="1300" dirty="0"/>
              <a:t>_3.1 </a:t>
            </a:r>
            <a:r>
              <a:rPr lang="ko-KR" altLang="en-US" sz="1300" dirty="0"/>
              <a:t>내부 </a:t>
            </a:r>
            <a:r>
              <a:rPr lang="en-US" altLang="ko-KR" sz="1300" dirty="0"/>
              <a:t>[[Class]]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_3.2 </a:t>
            </a:r>
            <a:r>
              <a:rPr lang="ko-KR" altLang="en-US" sz="1300" dirty="0"/>
              <a:t>래퍼 박싱하기</a:t>
            </a:r>
            <a:br>
              <a:rPr lang="ko-KR" altLang="en-US" sz="1300" dirty="0"/>
            </a:br>
            <a:r>
              <a:rPr lang="en-US" altLang="ko-KR" sz="1300" dirty="0"/>
              <a:t>__3.2.1 </a:t>
            </a:r>
            <a:r>
              <a:rPr lang="ko-KR" altLang="en-US" sz="1300" dirty="0"/>
              <a:t>객체 래퍼의 함정</a:t>
            </a:r>
            <a:br>
              <a:rPr lang="ko-KR" altLang="en-US" sz="1300" dirty="0"/>
            </a:br>
            <a:r>
              <a:rPr lang="en-US" altLang="ko-KR" sz="1300" dirty="0"/>
              <a:t>_3.3 </a:t>
            </a:r>
            <a:r>
              <a:rPr lang="ko-KR" altLang="en-US" sz="1300" dirty="0"/>
              <a:t>언박싱</a:t>
            </a:r>
            <a:br>
              <a:rPr lang="ko-KR" altLang="en-US" sz="1300" dirty="0"/>
            </a:br>
            <a:r>
              <a:rPr lang="en-US" altLang="ko-KR" sz="1300" dirty="0"/>
              <a:t>_3.4 </a:t>
            </a:r>
            <a:r>
              <a:rPr lang="ko-KR" altLang="en-US" sz="1300" dirty="0"/>
              <a:t>네이티브</a:t>
            </a:r>
            <a:r>
              <a:rPr lang="en-US" altLang="ko-KR" sz="1300" dirty="0"/>
              <a:t>, </a:t>
            </a:r>
            <a:r>
              <a:rPr lang="ko-KR" altLang="en-US" sz="1300" dirty="0"/>
              <a:t>나는 생성자다</a:t>
            </a:r>
            <a:br>
              <a:rPr lang="ko-KR" altLang="en-US" sz="1300" dirty="0"/>
            </a:br>
            <a:r>
              <a:rPr lang="en-US" altLang="ko-KR" sz="1300" dirty="0"/>
              <a:t>__3.4.1 Array(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__3.4.2 Object( ), Function( ), and RegExp(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__3.4.3 Date( ) and Error(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__3.4.4 Symbol(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__3.4.5 </a:t>
            </a:r>
            <a:r>
              <a:rPr lang="ko-KR" altLang="en-US" sz="1300" dirty="0"/>
              <a:t>네이티브 프로토타입</a:t>
            </a:r>
            <a:br>
              <a:rPr lang="ko-KR" altLang="en-US" sz="1300" dirty="0"/>
            </a:br>
            <a:r>
              <a:rPr lang="en-US" altLang="ko-KR" sz="1300" dirty="0"/>
              <a:t>_3.5 </a:t>
            </a:r>
            <a:r>
              <a:rPr lang="ko-KR" altLang="en-US" sz="1300" dirty="0" smtClean="0"/>
              <a:t>정리하기</a:t>
            </a:r>
            <a:endParaRPr lang="en-US" altLang="ko-KR" sz="1300" dirty="0" smtClean="0"/>
          </a:p>
          <a:p>
            <a:pPr marL="0" indent="0">
              <a:buNone/>
            </a:pPr>
            <a:endParaRPr lang="en-US" altLang="ko-KR" sz="1300" dirty="0" smtClean="0"/>
          </a:p>
          <a:p>
            <a:pPr marL="0" indent="0">
              <a:buNone/>
            </a:pPr>
            <a:r>
              <a:rPr lang="en-US" altLang="ko-KR" sz="1300" dirty="0" smtClean="0"/>
              <a:t>4</a:t>
            </a:r>
            <a:r>
              <a:rPr lang="ko-KR" altLang="en-US" sz="1300" dirty="0"/>
              <a:t>장 강제변환</a:t>
            </a:r>
            <a:br>
              <a:rPr lang="ko-KR" altLang="en-US" sz="1300" dirty="0"/>
            </a:br>
            <a:r>
              <a:rPr lang="en-US" altLang="ko-KR" sz="1300" dirty="0"/>
              <a:t>_4.1 </a:t>
            </a:r>
            <a:r>
              <a:rPr lang="ko-KR" altLang="en-US" sz="1300" dirty="0"/>
              <a:t>값 변환</a:t>
            </a:r>
            <a:br>
              <a:rPr lang="ko-KR" altLang="en-US" sz="1300" dirty="0"/>
            </a:br>
            <a:r>
              <a:rPr lang="en-US" altLang="ko-KR" sz="1300" dirty="0"/>
              <a:t>_4.2 </a:t>
            </a:r>
            <a:r>
              <a:rPr lang="ko-KR" altLang="en-US" sz="1300" dirty="0"/>
              <a:t>추상 연산</a:t>
            </a:r>
            <a:br>
              <a:rPr lang="ko-KR" altLang="en-US" sz="1300" dirty="0"/>
            </a:br>
            <a:r>
              <a:rPr lang="en-US" altLang="ko-KR" sz="1300" dirty="0"/>
              <a:t>__4.2.1 ToString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__4.2.2 ToNumber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__4.2.3 ToBoolean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_4.3 </a:t>
            </a:r>
            <a:r>
              <a:rPr lang="ko-KR" altLang="en-US" sz="1300" dirty="0"/>
              <a:t>명시적 강제변환</a:t>
            </a:r>
            <a:br>
              <a:rPr lang="ko-KR" altLang="en-US" sz="1300" dirty="0"/>
            </a:br>
            <a:r>
              <a:rPr lang="en-US" altLang="ko-KR" sz="1300" dirty="0"/>
              <a:t>__4.3.1 </a:t>
            </a:r>
            <a:r>
              <a:rPr lang="ko-KR" altLang="en-US" sz="1300" dirty="0"/>
              <a:t>명시적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문자열 ↔ 숫자</a:t>
            </a:r>
            <a:br>
              <a:rPr lang="ko-KR" altLang="en-US" sz="1300" dirty="0"/>
            </a:br>
            <a:r>
              <a:rPr lang="en-US" altLang="ko-KR" sz="1300" dirty="0"/>
              <a:t>__4.3.2 </a:t>
            </a:r>
            <a:r>
              <a:rPr lang="ko-KR" altLang="en-US" sz="1300" dirty="0"/>
              <a:t>명시적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숫자 형태의 문자열 파싱</a:t>
            </a:r>
            <a:br>
              <a:rPr lang="ko-KR" altLang="en-US" sz="1300" dirty="0"/>
            </a:br>
            <a:r>
              <a:rPr lang="en-US" altLang="ko-KR" sz="1300" dirty="0"/>
              <a:t>__4.3.3 </a:t>
            </a:r>
            <a:r>
              <a:rPr lang="ko-KR" altLang="en-US" sz="1300" dirty="0"/>
              <a:t>명시적 강제변환</a:t>
            </a:r>
            <a:r>
              <a:rPr lang="en-US" altLang="ko-KR" sz="1300" dirty="0"/>
              <a:t>: * → </a:t>
            </a:r>
            <a:r>
              <a:rPr lang="ko-KR" altLang="en-US" sz="1300" dirty="0" smtClean="0"/>
              <a:t>불리언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8322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목차 </a:t>
            </a:r>
            <a:r>
              <a:rPr lang="en-US" altLang="ko-KR" sz="2000" dirty="0" smtClean="0"/>
              <a:t>– PART 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93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PART </a:t>
            </a:r>
            <a:r>
              <a:rPr lang="en-US" altLang="ko-KR" sz="1300" dirty="0"/>
              <a:t>I I </a:t>
            </a:r>
            <a:r>
              <a:rPr lang="ko-KR" altLang="en-US" sz="1300" dirty="0"/>
              <a:t>스코프와 클로저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1</a:t>
            </a:r>
            <a:r>
              <a:rPr lang="ko-KR" altLang="en-US" sz="1300" dirty="0"/>
              <a:t>장 스코프란 무엇인가</a:t>
            </a:r>
            <a:br>
              <a:rPr lang="ko-KR" altLang="en-US" sz="1300" dirty="0"/>
            </a:br>
            <a:r>
              <a:rPr lang="en-US" altLang="ko-KR" sz="1300" dirty="0"/>
              <a:t>_1.1 </a:t>
            </a:r>
            <a:r>
              <a:rPr lang="ko-KR" altLang="en-US" sz="1300" dirty="0"/>
              <a:t>컴파일러 이론</a:t>
            </a:r>
            <a:br>
              <a:rPr lang="ko-KR" altLang="en-US" sz="1300" dirty="0"/>
            </a:br>
            <a:r>
              <a:rPr lang="en-US" altLang="ko-KR" sz="1300" dirty="0"/>
              <a:t>_1.2 </a:t>
            </a:r>
            <a:r>
              <a:rPr lang="ko-KR" altLang="en-US" sz="1300" dirty="0"/>
              <a:t>스코프 이해하기</a:t>
            </a:r>
            <a:br>
              <a:rPr lang="ko-KR" altLang="en-US" sz="1300" dirty="0"/>
            </a:br>
            <a:r>
              <a:rPr lang="en-US" altLang="ko-KR" sz="1300" dirty="0"/>
              <a:t>__1.2.1 </a:t>
            </a:r>
            <a:r>
              <a:rPr lang="ko-KR" altLang="en-US" sz="1300" dirty="0"/>
              <a:t>출연진</a:t>
            </a:r>
            <a:br>
              <a:rPr lang="ko-KR" altLang="en-US" sz="1300" dirty="0"/>
            </a:br>
            <a:r>
              <a:rPr lang="en-US" altLang="ko-KR" sz="1300" dirty="0"/>
              <a:t>__1.2.2 </a:t>
            </a:r>
            <a:r>
              <a:rPr lang="ko-KR" altLang="en-US" sz="1300" dirty="0"/>
              <a:t>앞과 뒤</a:t>
            </a:r>
            <a:br>
              <a:rPr lang="ko-KR" altLang="en-US" sz="1300" dirty="0"/>
            </a:br>
            <a:r>
              <a:rPr lang="en-US" altLang="ko-KR" sz="1300" dirty="0"/>
              <a:t>__1.2.3 </a:t>
            </a:r>
            <a:r>
              <a:rPr lang="ko-KR" altLang="en-US" sz="1300" dirty="0"/>
              <a:t>컴파일러체</a:t>
            </a:r>
            <a:br>
              <a:rPr lang="ko-KR" altLang="en-US" sz="1300" dirty="0"/>
            </a:br>
            <a:r>
              <a:rPr lang="en-US" altLang="ko-KR" sz="1300" dirty="0"/>
              <a:t>__1.2.4 </a:t>
            </a:r>
            <a:r>
              <a:rPr lang="ko-KR" altLang="en-US" sz="1300" dirty="0"/>
              <a:t>엔진과 스코프의 대화</a:t>
            </a:r>
            <a:br>
              <a:rPr lang="ko-KR" altLang="en-US" sz="1300" dirty="0"/>
            </a:br>
            <a:r>
              <a:rPr lang="en-US" altLang="ko-KR" sz="1300" dirty="0"/>
              <a:t>__1.2.5 </a:t>
            </a:r>
            <a:r>
              <a:rPr lang="ko-KR" altLang="en-US" sz="1300" dirty="0"/>
              <a:t>퀴즈</a:t>
            </a:r>
            <a:br>
              <a:rPr lang="ko-KR" altLang="en-US" sz="1300" dirty="0"/>
            </a:br>
            <a:r>
              <a:rPr lang="en-US" altLang="ko-KR" sz="1300" dirty="0"/>
              <a:t>_1.3 </a:t>
            </a:r>
            <a:r>
              <a:rPr lang="ko-KR" altLang="en-US" sz="1300" dirty="0"/>
              <a:t>중첩 스코프</a:t>
            </a:r>
            <a:br>
              <a:rPr lang="ko-KR" altLang="en-US" sz="1300" dirty="0"/>
            </a:br>
            <a:r>
              <a:rPr lang="en-US" altLang="ko-KR" sz="1300" dirty="0"/>
              <a:t>__1.3.1 </a:t>
            </a:r>
            <a:r>
              <a:rPr lang="ko-KR" altLang="en-US" sz="1300" dirty="0"/>
              <a:t>비유로 배워보기</a:t>
            </a:r>
            <a:br>
              <a:rPr lang="ko-KR" altLang="en-US" sz="1300" dirty="0"/>
            </a:br>
            <a:r>
              <a:rPr lang="en-US" altLang="ko-KR" sz="1300" dirty="0"/>
              <a:t>_1.4 </a:t>
            </a:r>
            <a:r>
              <a:rPr lang="ko-KR" altLang="en-US" sz="1300" dirty="0"/>
              <a:t>오류</a:t>
            </a:r>
            <a:br>
              <a:rPr lang="ko-KR" altLang="en-US" sz="1300" dirty="0"/>
            </a:br>
            <a:r>
              <a:rPr lang="en-US" altLang="ko-KR" sz="1300" dirty="0"/>
              <a:t>_1.5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en-US" altLang="ko-KR" sz="1300" dirty="0"/>
              <a:t>__1.5.1 </a:t>
            </a:r>
            <a:r>
              <a:rPr lang="ko-KR" altLang="en-US" sz="1300" dirty="0"/>
              <a:t>퀴즈 답안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2</a:t>
            </a:r>
            <a:r>
              <a:rPr lang="ko-KR" altLang="en-US" sz="1300" dirty="0"/>
              <a:t>장 렉시컬 스코프</a:t>
            </a:r>
            <a:br>
              <a:rPr lang="ko-KR" altLang="en-US" sz="1300" dirty="0"/>
            </a:br>
            <a:r>
              <a:rPr lang="en-US" altLang="ko-KR" sz="1300" dirty="0"/>
              <a:t>_2.1 </a:t>
            </a:r>
            <a:r>
              <a:rPr lang="ko-KR" altLang="en-US" sz="1300" dirty="0"/>
              <a:t>렉스타임</a:t>
            </a:r>
            <a:br>
              <a:rPr lang="ko-KR" altLang="en-US" sz="1300" dirty="0"/>
            </a:br>
            <a:r>
              <a:rPr lang="en-US" altLang="ko-KR" sz="1300" dirty="0"/>
              <a:t>_2.1.1 </a:t>
            </a:r>
            <a:r>
              <a:rPr lang="ko-KR" altLang="en-US" sz="1300" dirty="0"/>
              <a:t>검색</a:t>
            </a:r>
            <a:br>
              <a:rPr lang="ko-KR" altLang="en-US" sz="1300" dirty="0"/>
            </a:br>
            <a:r>
              <a:rPr lang="en-US" altLang="ko-KR" sz="1300" dirty="0"/>
              <a:t>_2.2 </a:t>
            </a:r>
            <a:r>
              <a:rPr lang="ko-KR" altLang="en-US" sz="1300" dirty="0"/>
              <a:t>렉시컬 속이기</a:t>
            </a:r>
            <a:br>
              <a:rPr lang="ko-KR" altLang="en-US" sz="1300" dirty="0"/>
            </a:br>
            <a:r>
              <a:rPr lang="en-US" altLang="ko-KR" sz="1300" dirty="0"/>
              <a:t>__2.2.1 eval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__2.2.2 with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__2.2.3 </a:t>
            </a:r>
            <a:r>
              <a:rPr lang="ko-KR" altLang="en-US" sz="1300" dirty="0"/>
              <a:t>성능</a:t>
            </a:r>
            <a:br>
              <a:rPr lang="ko-KR" altLang="en-US" sz="1300" dirty="0"/>
            </a:br>
            <a:r>
              <a:rPr lang="en-US" altLang="ko-KR" sz="1300" dirty="0"/>
              <a:t>_2.3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endParaRPr lang="en-US" altLang="ko-KR" sz="13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410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5</a:t>
            </a:r>
            <a:r>
              <a:rPr lang="ko-KR" altLang="en-US" sz="1300" dirty="0"/>
              <a:t>장 스코프 클로저</a:t>
            </a:r>
            <a:br>
              <a:rPr lang="ko-KR" altLang="en-US" sz="1300" dirty="0"/>
            </a:br>
            <a:r>
              <a:rPr lang="en-US" altLang="ko-KR" sz="1300" dirty="0"/>
              <a:t>_5.1 </a:t>
            </a:r>
            <a:r>
              <a:rPr lang="ko-KR" altLang="en-US" sz="1300" dirty="0"/>
              <a:t>깨달음</a:t>
            </a:r>
            <a:br>
              <a:rPr lang="ko-KR" altLang="en-US" sz="1300" dirty="0"/>
            </a:br>
            <a:r>
              <a:rPr lang="en-US" altLang="ko-KR" sz="1300" dirty="0"/>
              <a:t>_5.2 </a:t>
            </a:r>
            <a:r>
              <a:rPr lang="ko-KR" altLang="en-US" sz="1300" dirty="0"/>
              <a:t>핵심</a:t>
            </a:r>
            <a:br>
              <a:rPr lang="ko-KR" altLang="en-US" sz="1300" dirty="0"/>
            </a:br>
            <a:r>
              <a:rPr lang="en-US" altLang="ko-KR" sz="1300" dirty="0"/>
              <a:t>_5.3 </a:t>
            </a:r>
            <a:r>
              <a:rPr lang="ko-KR" altLang="en-US" sz="1300" dirty="0"/>
              <a:t>이제 나는 볼 수 있다</a:t>
            </a:r>
            <a:br>
              <a:rPr lang="ko-KR" altLang="en-US" sz="1300" dirty="0"/>
            </a:br>
            <a:r>
              <a:rPr lang="en-US" altLang="ko-KR" sz="1300" dirty="0"/>
              <a:t>_5.4 </a:t>
            </a:r>
            <a:r>
              <a:rPr lang="ko-KR" altLang="en-US" sz="1300" dirty="0"/>
              <a:t>반복문과 클로저</a:t>
            </a:r>
            <a:br>
              <a:rPr lang="ko-KR" altLang="en-US" sz="1300" dirty="0"/>
            </a:br>
            <a:r>
              <a:rPr lang="en-US" altLang="ko-KR" sz="1300" dirty="0"/>
              <a:t>__5.4.1 </a:t>
            </a:r>
            <a:r>
              <a:rPr lang="ko-KR" altLang="en-US" sz="1300" dirty="0"/>
              <a:t>다시 보는 블록 스코프</a:t>
            </a:r>
            <a:br>
              <a:rPr lang="ko-KR" altLang="en-US" sz="1300" dirty="0"/>
            </a:br>
            <a:r>
              <a:rPr lang="en-US" altLang="ko-KR" sz="1300" dirty="0"/>
              <a:t>_5.5 </a:t>
            </a:r>
            <a:r>
              <a:rPr lang="ko-KR" altLang="en-US" sz="1300" dirty="0"/>
              <a:t>모듈</a:t>
            </a:r>
            <a:br>
              <a:rPr lang="ko-KR" altLang="en-US" sz="1300" dirty="0"/>
            </a:br>
            <a:r>
              <a:rPr lang="en-US" altLang="ko-KR" sz="1300" dirty="0"/>
              <a:t>__5.5.1 </a:t>
            </a:r>
            <a:r>
              <a:rPr lang="ko-KR" altLang="en-US" sz="1300" dirty="0"/>
              <a:t>현재의 모듈</a:t>
            </a:r>
            <a:br>
              <a:rPr lang="ko-KR" altLang="en-US" sz="1300" dirty="0"/>
            </a:br>
            <a:r>
              <a:rPr lang="en-US" altLang="ko-KR" sz="1300" dirty="0"/>
              <a:t>__5.5.2 </a:t>
            </a:r>
            <a:r>
              <a:rPr lang="ko-KR" altLang="en-US" sz="1300" dirty="0"/>
              <a:t>미래의 모듈</a:t>
            </a:r>
            <a:br>
              <a:rPr lang="ko-KR" altLang="en-US" sz="1300" dirty="0"/>
            </a:br>
            <a:r>
              <a:rPr lang="en-US" altLang="ko-KR" sz="1300" dirty="0"/>
              <a:t>_5.6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부록 </a:t>
            </a:r>
            <a:r>
              <a:rPr lang="en-US" altLang="ko-KR" sz="1300" dirty="0"/>
              <a:t>A </a:t>
            </a:r>
            <a:r>
              <a:rPr lang="ko-KR" altLang="en-US" sz="1300" dirty="0"/>
              <a:t>다양한 환경의 자바스크립트</a:t>
            </a:r>
            <a:br>
              <a:rPr lang="ko-KR" altLang="en-US" sz="1300" dirty="0"/>
            </a:br>
            <a:r>
              <a:rPr lang="ko-KR" altLang="en-US" sz="1300" dirty="0"/>
              <a:t>부록 </a:t>
            </a:r>
            <a:r>
              <a:rPr lang="en-US" altLang="ko-KR" sz="1300" dirty="0"/>
              <a:t>A.1 ECMAScript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A.2 </a:t>
            </a:r>
            <a:r>
              <a:rPr lang="ko-KR" altLang="en-US" sz="1300" dirty="0"/>
              <a:t>호스트 객체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A.3 </a:t>
            </a:r>
            <a:r>
              <a:rPr lang="ko-KR" altLang="en-US" sz="1300" dirty="0"/>
              <a:t>전역 </a:t>
            </a:r>
            <a:r>
              <a:rPr lang="en-US" altLang="ko-KR" sz="1300" dirty="0"/>
              <a:t>DOM </a:t>
            </a:r>
            <a:r>
              <a:rPr lang="ko-KR" altLang="en-US" sz="1300" dirty="0"/>
              <a:t>변수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A.4 </a:t>
            </a:r>
            <a:r>
              <a:rPr lang="ko-KR" altLang="en-US" sz="1300" dirty="0"/>
              <a:t>네이티브 프로토타입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A.5 〈script〉</a:t>
            </a:r>
            <a:r>
              <a:rPr lang="ko-KR" altLang="en-US" sz="1300" dirty="0"/>
              <a:t>들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A.6 </a:t>
            </a:r>
            <a:r>
              <a:rPr lang="ko-KR" altLang="en-US" sz="1300" dirty="0"/>
              <a:t>예약어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A.7 </a:t>
            </a:r>
            <a:r>
              <a:rPr lang="ko-KR" altLang="en-US" sz="1300" dirty="0"/>
              <a:t>구현 한계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부록 </a:t>
            </a:r>
            <a:r>
              <a:rPr lang="en-US" altLang="ko-KR" sz="1300" dirty="0"/>
              <a:t>B </a:t>
            </a:r>
            <a:r>
              <a:rPr lang="ko-KR" altLang="en-US" sz="1300" dirty="0"/>
              <a:t>스코프와 렉시컬 </a:t>
            </a:r>
            <a:r>
              <a:rPr lang="en-US" altLang="ko-KR" sz="1300" dirty="0"/>
              <a:t>this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B.1 </a:t>
            </a:r>
            <a:r>
              <a:rPr lang="ko-KR" altLang="en-US" sz="1300" dirty="0"/>
              <a:t>동적 스코프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B.2 </a:t>
            </a:r>
            <a:r>
              <a:rPr lang="ko-KR" altLang="en-US" sz="1300" dirty="0"/>
              <a:t>폴리필링 블록 스코프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B.3 </a:t>
            </a:r>
            <a:r>
              <a:rPr lang="ko-KR" altLang="en-US" sz="1300" dirty="0"/>
              <a:t>렉시컬 </a:t>
            </a:r>
            <a:r>
              <a:rPr lang="en-US" altLang="ko-KR" sz="1300" dirty="0"/>
              <a:t>this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129454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/>
              <a:t>3</a:t>
            </a:r>
            <a:r>
              <a:rPr lang="ko-KR" altLang="en-US" sz="1300" dirty="0"/>
              <a:t>장 함수 </a:t>
            </a:r>
            <a:r>
              <a:rPr lang="en-US" altLang="ko-KR" sz="1300" dirty="0"/>
              <a:t>vs </a:t>
            </a:r>
            <a:r>
              <a:rPr lang="ko-KR" altLang="en-US" sz="1300" dirty="0"/>
              <a:t>블록 스코프</a:t>
            </a:r>
            <a:br>
              <a:rPr lang="ko-KR" altLang="en-US" sz="1300" dirty="0"/>
            </a:br>
            <a:r>
              <a:rPr lang="en-US" altLang="ko-KR" sz="1300" dirty="0"/>
              <a:t>_3.1 </a:t>
            </a:r>
            <a:r>
              <a:rPr lang="ko-KR" altLang="en-US" sz="1300" dirty="0"/>
              <a:t>함수 기반 스코프</a:t>
            </a:r>
            <a:br>
              <a:rPr lang="ko-KR" altLang="en-US" sz="1300" dirty="0"/>
            </a:br>
            <a:r>
              <a:rPr lang="en-US" altLang="ko-KR" sz="1300" dirty="0"/>
              <a:t>_3.2 </a:t>
            </a:r>
            <a:r>
              <a:rPr lang="ko-KR" altLang="en-US" sz="1300" dirty="0"/>
              <a:t>일반 스코프에 숨기</a:t>
            </a:r>
            <a:br>
              <a:rPr lang="ko-KR" altLang="en-US" sz="1300" dirty="0"/>
            </a:br>
            <a:r>
              <a:rPr lang="en-US" altLang="ko-KR" sz="1300" dirty="0"/>
              <a:t>__3.2.1 </a:t>
            </a:r>
            <a:r>
              <a:rPr lang="ko-KR" altLang="en-US" sz="1300" dirty="0"/>
              <a:t>충돌 회피</a:t>
            </a:r>
            <a:br>
              <a:rPr lang="ko-KR" altLang="en-US" sz="1300" dirty="0"/>
            </a:br>
            <a:r>
              <a:rPr lang="en-US" altLang="ko-KR" sz="1300" dirty="0"/>
              <a:t>_3.3 </a:t>
            </a:r>
            <a:r>
              <a:rPr lang="ko-KR" altLang="en-US" sz="1300" dirty="0"/>
              <a:t>스코프 역할을 하는 함수</a:t>
            </a:r>
            <a:br>
              <a:rPr lang="ko-KR" altLang="en-US" sz="1300" dirty="0"/>
            </a:br>
            <a:r>
              <a:rPr lang="en-US" altLang="ko-KR" sz="1300" dirty="0"/>
              <a:t>__3.3.1 </a:t>
            </a:r>
            <a:r>
              <a:rPr lang="ko-KR" altLang="en-US" sz="1300" dirty="0"/>
              <a:t>익명 </a:t>
            </a:r>
            <a:r>
              <a:rPr lang="en-US" altLang="ko-KR" sz="1300" dirty="0"/>
              <a:t>vs </a:t>
            </a:r>
            <a:r>
              <a:rPr lang="ko-KR" altLang="en-US" sz="1300" dirty="0"/>
              <a:t>기명</a:t>
            </a:r>
            <a:br>
              <a:rPr lang="ko-KR" altLang="en-US" sz="1300" dirty="0"/>
            </a:br>
            <a:r>
              <a:rPr lang="en-US" altLang="ko-KR" sz="1300" dirty="0"/>
              <a:t>__3.3.2 </a:t>
            </a:r>
            <a:r>
              <a:rPr lang="ko-KR" altLang="en-US" sz="1300" dirty="0"/>
              <a:t>함수 표현식 즉시 호출하기</a:t>
            </a:r>
            <a:br>
              <a:rPr lang="ko-KR" altLang="en-US" sz="1300" dirty="0"/>
            </a:br>
            <a:r>
              <a:rPr lang="en-US" altLang="ko-KR" sz="1300" dirty="0"/>
              <a:t>_3.4 </a:t>
            </a:r>
            <a:r>
              <a:rPr lang="ko-KR" altLang="en-US" sz="1300" dirty="0"/>
              <a:t>스코프 역할을 하는 블록</a:t>
            </a:r>
            <a:br>
              <a:rPr lang="ko-KR" altLang="en-US" sz="1300" dirty="0"/>
            </a:br>
            <a:r>
              <a:rPr lang="en-US" altLang="ko-KR" sz="1300" dirty="0"/>
              <a:t>__3.4.1 with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__3.4.2 try/catch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__3.4.3 let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__3.4.4 const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_3.4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4</a:t>
            </a:r>
            <a:r>
              <a:rPr lang="ko-KR" altLang="en-US" sz="1300" dirty="0"/>
              <a:t>장 호이스팅</a:t>
            </a:r>
            <a:br>
              <a:rPr lang="ko-KR" altLang="en-US" sz="1300" dirty="0"/>
            </a:br>
            <a:r>
              <a:rPr lang="en-US" altLang="ko-KR" sz="1300" dirty="0"/>
              <a:t>_4.1 </a:t>
            </a:r>
            <a:r>
              <a:rPr lang="ko-KR" altLang="en-US" sz="1300" dirty="0"/>
              <a:t>닭이 먼저냐 달걀이 먼저냐</a:t>
            </a:r>
            <a:br>
              <a:rPr lang="ko-KR" altLang="en-US" sz="1300" dirty="0"/>
            </a:br>
            <a:r>
              <a:rPr lang="en-US" altLang="ko-KR" sz="1300" dirty="0"/>
              <a:t>_4.2 </a:t>
            </a:r>
            <a:r>
              <a:rPr lang="ko-KR" altLang="en-US" sz="1300" dirty="0"/>
              <a:t>컴파일러는 두 번 공격한다</a:t>
            </a:r>
            <a:br>
              <a:rPr lang="ko-KR" altLang="en-US" sz="1300" dirty="0"/>
            </a:br>
            <a:r>
              <a:rPr lang="en-US" altLang="ko-KR" sz="1300" dirty="0"/>
              <a:t>_4.3 </a:t>
            </a:r>
            <a:r>
              <a:rPr lang="ko-KR" altLang="en-US" sz="1300" dirty="0"/>
              <a:t>함수가 먼저다</a:t>
            </a:r>
            <a:br>
              <a:rPr lang="ko-KR" altLang="en-US" sz="1300" dirty="0"/>
            </a:br>
            <a:r>
              <a:rPr lang="en-US" altLang="ko-KR" sz="1300" dirty="0"/>
              <a:t>_4.4 </a:t>
            </a:r>
            <a:r>
              <a:rPr lang="ko-KR" altLang="en-US" sz="1300" dirty="0"/>
              <a:t>정리하기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7732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진도</a:t>
            </a:r>
            <a:endParaRPr lang="en-US" altLang="ko-KR" sz="20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8938" y="925751"/>
            <a:ext cx="5644662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1 - Chapter 01 </a:t>
            </a:r>
            <a:r>
              <a:rPr lang="ko-KR" altLang="en-US" sz="1600" dirty="0"/>
              <a:t>타입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02 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03 </a:t>
            </a:r>
            <a:r>
              <a:rPr lang="ko-KR" altLang="en-US" sz="1600" dirty="0" err="1"/>
              <a:t>네이티브</a:t>
            </a:r>
            <a:endParaRPr lang="en-US" altLang="ko-KR" sz="16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1 - Chapter 04 </a:t>
            </a:r>
            <a:r>
              <a:rPr lang="ko-KR" altLang="en-US" sz="1600" dirty="0"/>
              <a:t>강제 변환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05 </a:t>
            </a:r>
            <a:r>
              <a:rPr lang="ko-KR" altLang="en-US" sz="1600" dirty="0" smtClean="0"/>
              <a:t>문법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43600" y="925751"/>
            <a:ext cx="5644662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3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2 – Chapter 01 </a:t>
            </a:r>
            <a:r>
              <a:rPr lang="ko-KR" altLang="en-US" sz="1600" dirty="0" err="1"/>
              <a:t>스코프란</a:t>
            </a:r>
            <a:r>
              <a:rPr lang="ko-KR" altLang="en-US" sz="1600" dirty="0"/>
              <a:t> 무엇인가</a:t>
            </a:r>
            <a:endParaRPr lang="en-US" altLang="ko-KR" sz="1600" dirty="0"/>
          </a:p>
          <a:p>
            <a:pPr lvl="1"/>
            <a:r>
              <a:rPr lang="en-US" altLang="ko-KR" sz="1600" dirty="0"/>
              <a:t>PART 2 – Chapter 02 </a:t>
            </a:r>
            <a:r>
              <a:rPr lang="ko-KR" altLang="en-US" sz="1600" dirty="0" err="1"/>
              <a:t>렉시컬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스코프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PART 2 – Chapter 03 </a:t>
            </a:r>
            <a:r>
              <a:rPr lang="ko-KR" altLang="en-US" sz="1600" dirty="0"/>
              <a:t>함수 </a:t>
            </a:r>
            <a:r>
              <a:rPr lang="en-US" altLang="ko-KR" sz="1600" dirty="0"/>
              <a:t>vs </a:t>
            </a:r>
            <a:r>
              <a:rPr lang="ko-KR" altLang="en-US" sz="1600" dirty="0"/>
              <a:t>블록 </a:t>
            </a:r>
            <a:r>
              <a:rPr lang="ko-KR" altLang="en-US" sz="1600" dirty="0" err="1"/>
              <a:t>스코프</a:t>
            </a:r>
            <a:endParaRPr lang="en-US" altLang="ko-KR" sz="2000" dirty="0" smtClean="0"/>
          </a:p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주차</a:t>
            </a:r>
            <a:endParaRPr lang="en-US" altLang="ko-KR" sz="1600" dirty="0"/>
          </a:p>
          <a:p>
            <a:pPr lvl="1"/>
            <a:r>
              <a:rPr lang="en-US" altLang="ko-KR" sz="1600" dirty="0"/>
              <a:t>PART 2 – Chapter 04 </a:t>
            </a:r>
            <a:r>
              <a:rPr lang="ko-KR" altLang="en-US" sz="1600" dirty="0" err="1" smtClean="0"/>
              <a:t>호이스팅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PART 2 – Chapter 05 </a:t>
            </a:r>
            <a:r>
              <a:rPr lang="ko-KR" altLang="en-US" sz="1600" dirty="0" err="1"/>
              <a:t>스코프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클로저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부록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316773" y="5173712"/>
            <a:ext cx="7482254" cy="65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/>
              <a:t>진도는 추후 상황에 따라 바뀔 수 있음</a:t>
            </a:r>
            <a:r>
              <a:rPr lang="en-US" altLang="ko-KR" sz="3200" dirty="0" smtClean="0"/>
              <a:t>!!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183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YOU DON’T KNOW JS</vt:lpstr>
      <vt:lpstr>개요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21</cp:revision>
  <dcterms:created xsi:type="dcterms:W3CDTF">2020-09-28T08:37:12Z</dcterms:created>
  <dcterms:modified xsi:type="dcterms:W3CDTF">2021-03-02T16:09:20Z</dcterms:modified>
</cp:coreProperties>
</file>