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en-US" altLang="ko-KR" dirty="0" smtClean="0"/>
              <a:t>Part 2 – </a:t>
            </a:r>
            <a:r>
              <a:rPr lang="ko-KR" altLang="en-US" dirty="0" err="1" smtClean="0"/>
              <a:t>호이스팅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클로저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함수가 먼저다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2" y="3183914"/>
            <a:ext cx="1933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함수가 먼저다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81" y="3183913"/>
            <a:ext cx="1933575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44" y="3331550"/>
            <a:ext cx="1924050" cy="20764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862000" y="4189775"/>
            <a:ext cx="468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29908" y="5993117"/>
            <a:ext cx="6332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먼저 함수가 끌어올려지고 다음으로 변수가 올라간다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03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함수가 먼저다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먼저 함수가 끌어올려지고 다음으로 변수가 올라간다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81" y="3183913"/>
            <a:ext cx="1933575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44" y="3331550"/>
            <a:ext cx="1924050" cy="20764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862000" y="4189775"/>
            <a:ext cx="468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8079" y="5737757"/>
            <a:ext cx="1009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foo’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‘function foo()’ </a:t>
            </a:r>
            <a:r>
              <a:rPr lang="ko-KR" altLang="en-US" sz="2000" dirty="0" smtClean="0"/>
              <a:t>선언문보다 앞서 선언됐지만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 선언문이 일반 변수 위로</a:t>
            </a:r>
            <a:endParaRPr lang="en-US" altLang="ko-KR" sz="2000" dirty="0" smtClean="0"/>
          </a:p>
          <a:p>
            <a:r>
              <a:rPr lang="ko-KR" altLang="en-US" sz="2000" dirty="0" smtClean="0"/>
              <a:t>끌어올려 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많은 중복 변수 선언문이 사실상 무시됐지만 중복 함수 선언문은 앞선</a:t>
            </a:r>
            <a:endParaRPr lang="en-US" altLang="ko-KR" sz="2000" dirty="0" smtClean="0"/>
          </a:p>
          <a:p>
            <a:r>
              <a:rPr lang="ko-KR" altLang="en-US" sz="2000" dirty="0" smtClean="0"/>
              <a:t>것들을 </a:t>
            </a:r>
            <a:r>
              <a:rPr lang="ko-KR" altLang="en-US" sz="2000" dirty="0" err="1" smtClean="0"/>
              <a:t>겹쳐쓴다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함수가 먼저다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먼저 함수가 끌어올려지고 다음으로 변수가 올라간다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중복 함수 선언문은 앞선 것들을 </a:t>
            </a:r>
            <a:r>
              <a:rPr lang="ko-KR" altLang="en-US" sz="2000" dirty="0" err="1" smtClean="0"/>
              <a:t>겹쳐쓴다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3594652"/>
            <a:ext cx="2190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함수가 먼저다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먼저 함수가 끌어올려지고 다음으로 변수가 올라간다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중복 함수 선언문은 앞선 것들을 </a:t>
            </a:r>
            <a:r>
              <a:rPr lang="ko-KR" altLang="en-US" sz="2000" dirty="0" err="1" smtClean="0"/>
              <a:t>겹쳐쓴다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594652"/>
            <a:ext cx="2152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깨달음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클로저는</a:t>
            </a:r>
            <a:r>
              <a:rPr lang="ko-KR" altLang="en-US" sz="2000" dirty="0" smtClean="0"/>
              <a:t> 자바스크립트의 모든 곳에 존재한다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클로저는</a:t>
            </a:r>
            <a:r>
              <a:rPr lang="ko-KR" altLang="en-US" sz="2000" dirty="0" smtClean="0"/>
              <a:t> 새롭게 문법과 패턴을 배워야 할 특별한 도구가 아니다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클로저는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의존해 코드를 작성한 결과로 그냥 발생한다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코드에서 </a:t>
            </a:r>
            <a:r>
              <a:rPr lang="ko-KR" altLang="en-US" sz="2000" dirty="0" err="1" smtClean="0"/>
              <a:t>클로저는</a:t>
            </a:r>
            <a:r>
              <a:rPr lang="ko-KR" altLang="en-US" sz="2000" dirty="0" smtClean="0"/>
              <a:t> 생성되고 사용된다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3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핵심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클로저는</a:t>
            </a:r>
            <a:r>
              <a:rPr lang="ko-KR" altLang="en-US" sz="2000" dirty="0" smtClean="0"/>
              <a:t> 함수가 속한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스코프를</a:t>
            </a:r>
            <a:r>
              <a:rPr lang="ko-KR" altLang="en-US" sz="2000" dirty="0" smtClean="0"/>
              <a:t> 기억하여 함수가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밖에서 실행될 때에도 이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접근할 수 있게 하는 기능을 뜻한다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2187665"/>
            <a:ext cx="273367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93737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bar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검색 규칙을 통해 바깥 </a:t>
            </a:r>
            <a:r>
              <a:rPr lang="ko-KR" altLang="en-US" sz="2000" dirty="0" err="1" smtClean="0"/>
              <a:t>스코프의</a:t>
            </a:r>
            <a:r>
              <a:rPr lang="ko-KR" altLang="en-US" sz="2000" dirty="0" smtClean="0"/>
              <a:t>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 접근할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를 참조하는 </a:t>
            </a:r>
            <a:r>
              <a:rPr lang="en-US" altLang="ko-KR" sz="2000" dirty="0" smtClean="0"/>
              <a:t>bar</a:t>
            </a:r>
            <a:r>
              <a:rPr lang="ko-KR" altLang="en-US" sz="2000" dirty="0" smtClean="0"/>
              <a:t>를 설명하는 가장 정확한 방식은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검색 규칙에 따라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설명하는 것이고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규칙은 </a:t>
            </a:r>
            <a:r>
              <a:rPr lang="ko-KR" altLang="en-US" sz="2000" dirty="0" err="1" smtClean="0"/>
              <a:t>클로저의</a:t>
            </a:r>
            <a:r>
              <a:rPr lang="ko-KR" altLang="en-US" sz="2000" dirty="0" smtClean="0"/>
              <a:t> 일부일 뿐이다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학술적인 관점에서 </a:t>
            </a:r>
            <a:r>
              <a:rPr lang="en-US" altLang="ko-KR" sz="2000" dirty="0" smtClean="0"/>
              <a:t>bar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foo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대한 </a:t>
            </a:r>
            <a:r>
              <a:rPr lang="ko-KR" altLang="en-US" sz="2000" dirty="0" err="1" smtClean="0"/>
              <a:t>클로저를</a:t>
            </a:r>
            <a:r>
              <a:rPr lang="ko-KR" altLang="en-US" sz="2000" dirty="0" smtClean="0"/>
              <a:t> 가지며</a:t>
            </a:r>
            <a:r>
              <a:rPr lang="en-US" altLang="ko-KR" sz="2000" dirty="0" smtClean="0"/>
              <a:t>, bar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foo </a:t>
            </a:r>
            <a:r>
              <a:rPr lang="ko-KR" altLang="en-US" sz="2000" dirty="0" err="1" smtClean="0"/>
              <a:t>스코프에서</a:t>
            </a:r>
            <a:r>
              <a:rPr lang="ko-KR" altLang="en-US" sz="2000" dirty="0" smtClean="0"/>
              <a:t> 닫힌다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3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핵심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248508"/>
            <a:ext cx="2228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핵심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bar()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foo()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접근할 수 있고</a:t>
            </a:r>
            <a:r>
              <a:rPr lang="en-US" altLang="ko-KR" sz="2000" dirty="0" smtClean="0"/>
              <a:t>, bar() </a:t>
            </a:r>
            <a:r>
              <a:rPr lang="ko-KR" altLang="en-US" sz="2000" dirty="0" smtClean="0"/>
              <a:t>함수 자체를 값으로 넘긴다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위 코드는 </a:t>
            </a:r>
            <a:r>
              <a:rPr lang="en-US" altLang="ko-KR" sz="2000" dirty="0" smtClean="0"/>
              <a:t>bar</a:t>
            </a:r>
            <a:r>
              <a:rPr lang="ko-KR" altLang="en-US" sz="2000" dirty="0" smtClean="0"/>
              <a:t>를 참조하는 함수 객체 자체를 반환한다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foo()</a:t>
            </a:r>
            <a:r>
              <a:rPr lang="ko-KR" altLang="en-US" sz="2000" dirty="0" smtClean="0"/>
              <a:t>를 실행하여 반환한 값을 </a:t>
            </a:r>
            <a:r>
              <a:rPr lang="en-US" altLang="ko-KR" sz="2000" dirty="0" err="1" smtClean="0"/>
              <a:t>baz</a:t>
            </a:r>
            <a:r>
              <a:rPr lang="ko-KR" altLang="en-US" sz="2000" dirty="0" smtClean="0"/>
              <a:t>라 불리는 변수에 대입하고 실제로는 </a:t>
            </a:r>
            <a:r>
              <a:rPr lang="en-US" altLang="ko-KR" sz="2000" dirty="0" err="1" smtClean="0"/>
              <a:t>baz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호출했다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경우에 함수 </a:t>
            </a:r>
            <a:r>
              <a:rPr lang="en-US" altLang="ko-KR" sz="2000" dirty="0" smtClean="0"/>
              <a:t>bar</a:t>
            </a:r>
            <a:r>
              <a:rPr lang="ko-KR" altLang="en-US" sz="2000" dirty="0" smtClean="0"/>
              <a:t>는 함수가 선언된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밖에서 실행됐다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248508"/>
            <a:ext cx="2238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핵심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콜렉터가</a:t>
            </a:r>
            <a:r>
              <a:rPr lang="ko-KR" altLang="en-US" sz="2000" dirty="0" smtClean="0"/>
              <a:t> 사용하지 않는 메모리를 해제시키기 때문에 </a:t>
            </a:r>
            <a:r>
              <a:rPr lang="en-US" altLang="ko-KR" sz="2000" dirty="0" smtClean="0"/>
              <a:t>foo()</a:t>
            </a:r>
            <a:r>
              <a:rPr lang="ko-KR" altLang="en-US" sz="2000" dirty="0" smtClean="0"/>
              <a:t>가 실행된 후에는 내부 </a:t>
            </a:r>
            <a:r>
              <a:rPr lang="ko-KR" altLang="en-US" sz="2000" dirty="0" err="1" smtClean="0"/>
              <a:t>스코프가</a:t>
            </a:r>
            <a:r>
              <a:rPr lang="ko-KR" altLang="en-US" sz="2000" dirty="0" smtClean="0"/>
              <a:t> 사라졌다고 생각할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사실 </a:t>
            </a:r>
            <a:r>
              <a:rPr lang="en-US" altLang="ko-KR" sz="2000" dirty="0" smtClean="0"/>
              <a:t>foo</a:t>
            </a:r>
            <a:r>
              <a:rPr lang="ko-KR" altLang="en-US" sz="2000" dirty="0" smtClean="0"/>
              <a:t>의 내부 </a:t>
            </a:r>
            <a:r>
              <a:rPr lang="ko-KR" altLang="en-US" sz="2000" dirty="0" err="1" smtClean="0"/>
              <a:t>스코프는</a:t>
            </a:r>
            <a:r>
              <a:rPr lang="ko-KR" altLang="en-US" sz="2000" dirty="0" smtClean="0"/>
              <a:t> 여전히 사용 중이므로 해제되지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선언된 위치 덕에 </a:t>
            </a:r>
            <a:r>
              <a:rPr lang="en-US" altLang="ko-KR" sz="2000" dirty="0" smtClean="0"/>
              <a:t>bar()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foo()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대한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클로저를</a:t>
            </a:r>
            <a:r>
              <a:rPr lang="ko-KR" altLang="en-US" sz="2000" dirty="0"/>
              <a:t> 가지고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foo()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bar()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나중에 참조할 수 있도록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살려둔다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bar()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여전히 해당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대한 참조를 가지는데</a:t>
            </a:r>
            <a:r>
              <a:rPr lang="en-US" altLang="ko-KR" sz="1600" dirty="0"/>
              <a:t>, </a:t>
            </a:r>
            <a:r>
              <a:rPr lang="ko-KR" altLang="en-US" sz="1600" dirty="0"/>
              <a:t>그 참조를 바로 </a:t>
            </a:r>
            <a:r>
              <a:rPr lang="ko-KR" altLang="en-US" sz="1600" dirty="0" err="1"/>
              <a:t>클로저라고</a:t>
            </a:r>
            <a:r>
              <a:rPr lang="ko-KR" altLang="en-US" sz="1600" dirty="0"/>
              <a:t> 부른다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함수는 원래 코드의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스코프에서</a:t>
            </a:r>
            <a:r>
              <a:rPr lang="ko-KR" altLang="en-US" sz="2000" dirty="0"/>
              <a:t> 완전히 벗어나 호출됐다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클로저는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호출된 함수가 원래 선언된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계속해서 접근할 수 있도록 허용한다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어떤 </a:t>
            </a:r>
            <a:r>
              <a:rPr lang="ko-KR" altLang="en-US" sz="2000" dirty="0"/>
              <a:t>방식이든 함수를 값으로 넘겨 다른 위치에서 호출하는 행위는 모두 </a:t>
            </a:r>
            <a:r>
              <a:rPr lang="ko-KR" altLang="en-US" sz="2000" dirty="0" err="1"/>
              <a:t>클로저가</a:t>
            </a:r>
            <a:r>
              <a:rPr lang="ko-KR" altLang="en-US" sz="2000" dirty="0"/>
              <a:t> 작용한 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457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닭이 먼저냐 달걀이 먼저냐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자바스크립트 프로그램이 실행되면 코드가 한 줄 한 줄 위에서부터 차례대로 해석될 것이라고 생각하기 쉽다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대체로 옳은 생각이지만 이런 추정 때문에 프로그램을 잘못 이해하는 경우가 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36" y="1248508"/>
            <a:ext cx="3688767" cy="20398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2" y="5029566"/>
            <a:ext cx="1609725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62" y="5143865"/>
            <a:ext cx="1590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이제 나는 볼 수 있다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내부 함수 </a:t>
            </a:r>
            <a:r>
              <a:rPr lang="en-US" altLang="ko-KR" sz="2000" dirty="0" smtClean="0"/>
              <a:t>timer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 인자로 넘겼다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timer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wait() </a:t>
            </a:r>
            <a:r>
              <a:rPr lang="ko-KR" altLang="en-US" sz="2000" dirty="0" smtClean="0"/>
              <a:t>함수의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대한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클로저를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가지고 있으므로 변수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에 대한 참조를 유지하고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wait()</a:t>
            </a:r>
            <a:r>
              <a:rPr lang="ko-KR" altLang="en-US" sz="2000" dirty="0" smtClean="0"/>
              <a:t>은 실행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 후</a:t>
            </a:r>
            <a:r>
              <a:rPr lang="en-US" altLang="ko-KR" sz="2000" dirty="0" smtClean="0"/>
              <a:t>, wait</a:t>
            </a:r>
            <a:r>
              <a:rPr lang="ko-KR" altLang="en-US" sz="2000" dirty="0" smtClean="0"/>
              <a:t>의 내부 </a:t>
            </a:r>
            <a:r>
              <a:rPr lang="ko-KR" altLang="en-US" sz="2000" dirty="0" err="1" smtClean="0"/>
              <a:t>스코프는</a:t>
            </a:r>
            <a:r>
              <a:rPr lang="ko-KR" altLang="en-US" sz="2000" dirty="0" smtClean="0"/>
              <a:t> 사라져야 하지만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익명의 함수가 여전히 해당 </a:t>
            </a:r>
            <a:r>
              <a:rPr lang="ko-KR" altLang="en-US" sz="2000" dirty="0" err="1" smtClean="0"/>
              <a:t>스코프에</a:t>
            </a:r>
            <a:r>
              <a:rPr lang="ko-KR" altLang="en-US" sz="2000" dirty="0" smtClean="0"/>
              <a:t> 대한 </a:t>
            </a:r>
            <a:r>
              <a:rPr lang="ko-KR" altLang="en-US" sz="2000" dirty="0" err="1" smtClean="0"/>
              <a:t>클로저를</a:t>
            </a:r>
            <a:r>
              <a:rPr lang="ko-KR" altLang="en-US" sz="2000" dirty="0" smtClean="0"/>
              <a:t> 가지고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엔진 내부 깊숙한 곳의 내장 함수 </a:t>
            </a:r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에는 인자의 참조가 존재한다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엔진은 해당 함수 참조를 호출하여 내장 함수 </a:t>
            </a:r>
            <a:r>
              <a:rPr lang="en-US" altLang="ko-KR" sz="2000" dirty="0" smtClean="0"/>
              <a:t>timer</a:t>
            </a:r>
            <a:r>
              <a:rPr lang="ko-KR" altLang="en-US" sz="2000" dirty="0" smtClean="0"/>
              <a:t>를 호출하므로 </a:t>
            </a:r>
            <a:r>
              <a:rPr lang="en-US" altLang="ko-KR" sz="2000" dirty="0" smtClean="0"/>
              <a:t>timer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렉시컬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스코프는</a:t>
            </a:r>
            <a:r>
              <a:rPr lang="ko-KR" altLang="en-US" sz="2000" dirty="0" smtClean="0"/>
              <a:t> 여전히 온전하게 남아있다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1248508"/>
            <a:ext cx="3181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반복문과</a:t>
            </a:r>
            <a:r>
              <a:rPr lang="ko-KR" altLang="en-US" sz="3600" dirty="0" smtClean="0"/>
              <a:t> </a:t>
            </a:r>
            <a:r>
              <a:rPr lang="ko-KR" altLang="en-US" sz="3600" smtClean="0"/>
              <a:t>클로저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141417"/>
            <a:ext cx="3162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반복문과</a:t>
            </a:r>
            <a:r>
              <a:rPr lang="ko-KR" altLang="en-US" sz="3600" dirty="0" smtClean="0"/>
              <a:t> </a:t>
            </a:r>
            <a:r>
              <a:rPr lang="ko-KR" altLang="en-US" sz="3600" smtClean="0"/>
              <a:t>클로저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반복문이</a:t>
            </a:r>
            <a:r>
              <a:rPr lang="ko-KR" altLang="en-US" sz="2000" dirty="0" smtClean="0"/>
              <a:t> 끝날 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이며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</a:t>
            </a:r>
            <a:r>
              <a:rPr lang="ko-KR" altLang="en-US" sz="2000" dirty="0" err="1" smtClean="0"/>
              <a:t>콜백은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반복문이</a:t>
            </a:r>
            <a:r>
              <a:rPr lang="ko-KR" altLang="en-US" sz="2000" dirty="0" smtClean="0"/>
              <a:t> 끝나고 나서야 작동한다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원하는 결과를 </a:t>
            </a:r>
            <a:r>
              <a:rPr lang="ko-KR" altLang="en-US" sz="2000" dirty="0" smtClean="0"/>
              <a:t>갖기 위해선 </a:t>
            </a:r>
            <a:r>
              <a:rPr lang="ko-KR" altLang="en-US" sz="2000" dirty="0" err="1" smtClean="0"/>
              <a:t>반복마다</a:t>
            </a:r>
            <a:r>
              <a:rPr lang="ko-KR" altLang="en-US" sz="2000" dirty="0" smtClean="0"/>
              <a:t> 하나의 새로운 닫힌 </a:t>
            </a:r>
            <a:r>
              <a:rPr lang="ko-KR" altLang="en-US" sz="2000" dirty="0" err="1" smtClean="0"/>
              <a:t>스코프와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의 값을 저장할 변수 가 필요하다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67" y="1248507"/>
            <a:ext cx="271462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31" y="1358044"/>
            <a:ext cx="3162300" cy="119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94" y="4501109"/>
            <a:ext cx="3533775" cy="1876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91" y="4710658"/>
            <a:ext cx="2695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반복문과</a:t>
            </a:r>
            <a:r>
              <a:rPr lang="ko-KR" altLang="en-US" sz="3600" dirty="0" smtClean="0"/>
              <a:t> </a:t>
            </a:r>
            <a:r>
              <a:rPr lang="ko-KR" altLang="en-US" sz="3600" smtClean="0"/>
              <a:t>클로저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let</a:t>
            </a:r>
            <a:r>
              <a:rPr lang="ko-KR" altLang="en-US" sz="2000" dirty="0" smtClean="0"/>
              <a:t>은 본질적으로 하나의 블록을 닫을 수 </a:t>
            </a:r>
            <a:r>
              <a:rPr lang="ko-KR" altLang="en-US" sz="2000" dirty="0" smtClean="0"/>
              <a:t>있는 </a:t>
            </a:r>
            <a:r>
              <a:rPr lang="ko-KR" altLang="en-US" sz="2000" dirty="0" err="1" smtClean="0"/>
              <a:t>스코프로</a:t>
            </a:r>
            <a:r>
              <a:rPr lang="ko-KR" altLang="en-US" sz="2000" dirty="0" smtClean="0"/>
              <a:t> 바꾼다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시작 부분에서 </a:t>
            </a:r>
            <a:r>
              <a:rPr lang="en-US" altLang="ko-KR" sz="2000" dirty="0" smtClean="0"/>
              <a:t>let</a:t>
            </a:r>
            <a:r>
              <a:rPr lang="ko-KR" altLang="en-US" sz="2000" dirty="0" smtClean="0"/>
              <a:t>으로 선언된 변수는 한 번만 선언되는 것이 아니라 반복할 때마다 선언된다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1566129"/>
            <a:ext cx="32099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05 </a:t>
            </a:r>
            <a:r>
              <a:rPr lang="ko-KR" altLang="en-US" sz="3600" dirty="0" err="1" smtClean="0"/>
              <a:t>스코프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클로저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모듈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48508"/>
            <a:ext cx="6753225" cy="497644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CoolModule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그저 함수일 뿐이지만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모듈 인스턴스를 생성하려면 반드시 호출해야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err="1" smtClean="0"/>
              <a:t>최외곽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함수가 실행되지 않으면 내부 </a:t>
            </a:r>
            <a:r>
              <a:rPr lang="ko-KR" altLang="en-US" sz="1600" dirty="0" err="1"/>
              <a:t>스코프와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클로저는</a:t>
            </a:r>
            <a:r>
              <a:rPr lang="ko-KR" altLang="en-US" sz="1600" dirty="0"/>
              <a:t> 생성되지 않는다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 err="1" smtClean="0"/>
              <a:t>CoolModule</a:t>
            </a:r>
            <a:r>
              <a:rPr lang="en-US" altLang="ko-KR" sz="2000" dirty="0" smtClean="0"/>
              <a:t>() </a:t>
            </a:r>
            <a:r>
              <a:rPr lang="ko-KR" altLang="en-US" sz="2000" dirty="0"/>
              <a:t>함수는 객체를 반환한다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해당 </a:t>
            </a:r>
            <a:r>
              <a:rPr lang="ko-KR" altLang="en-US" sz="1600" dirty="0"/>
              <a:t>객체는 내장 함수들에 대한 참조를 가지지만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내장 데이터 변수에 대한 참조는 가지지 않는다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내장 </a:t>
            </a:r>
            <a:r>
              <a:rPr lang="ko-KR" altLang="en-US" sz="1600" dirty="0"/>
              <a:t>데이터 변수는 비공개로 숨겨져 </a:t>
            </a:r>
            <a:r>
              <a:rPr lang="ko-KR" altLang="en-US" sz="1600" dirty="0" smtClean="0"/>
              <a:t>있으며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이 객체의 반환 값은 본질적으로 모듈의 공개 </a:t>
            </a:r>
            <a:r>
              <a:rPr lang="en-US" altLang="ko-KR" sz="1600" dirty="0"/>
              <a:t>API</a:t>
            </a:r>
            <a:r>
              <a:rPr lang="ko-KR" altLang="en-US" sz="1600" dirty="0"/>
              <a:t>라고 생각할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함수 </a:t>
            </a:r>
            <a:r>
              <a:rPr lang="en-US" altLang="ko-KR" sz="2000" dirty="0" err="1" smtClean="0"/>
              <a:t>doSomething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doAnother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모듈 인스턴스의 내부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포함하는 </a:t>
            </a:r>
            <a:r>
              <a:rPr lang="ko-KR" altLang="en-US" sz="2000" dirty="0" err="1"/>
              <a:t>클로저를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 </a:t>
            </a:r>
            <a:r>
              <a:rPr lang="ko-KR" altLang="en-US" sz="2000" dirty="0"/>
              <a:t>반환된 객체에 대한 속성 참조 방식으로 이 함수들을 해당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밖으로 옮길 때 </a:t>
            </a:r>
            <a:r>
              <a:rPr lang="ko-KR" altLang="en-US" sz="2000" dirty="0" err="1"/>
              <a:t>클로저를</a:t>
            </a:r>
            <a:r>
              <a:rPr lang="ko-KR" altLang="en-US" sz="2000" dirty="0"/>
              <a:t> 확인하고 이용할 수 있는 조건이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하나의 </a:t>
            </a:r>
            <a:r>
              <a:rPr lang="ko-KR" altLang="en-US" sz="1600" dirty="0" err="1"/>
              <a:t>최외곽</a:t>
            </a:r>
            <a:r>
              <a:rPr lang="ko-KR" altLang="en-US" sz="1600" dirty="0"/>
              <a:t> 함수가 존재하고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함수가 최소 한 번은 호출되어야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최외곽</a:t>
            </a:r>
            <a:r>
              <a:rPr lang="ko-KR" altLang="en-US" sz="1600" dirty="0"/>
              <a:t> 함수는 최소 한 번은 하나의 내부 함수를 반환해야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그래야 해당 내부 함수가 비공개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클로저를</a:t>
            </a:r>
            <a:r>
              <a:rPr lang="ko-KR" altLang="en-US" sz="1600" dirty="0"/>
              <a:t> 가져 비공개 상태에 접근하고 수정할 수 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248508"/>
            <a:ext cx="3762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호이스팅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48508"/>
            <a:ext cx="10515601" cy="497644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a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 = 2;에서 엔진은 </a:t>
            </a: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a와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 </a:t>
            </a: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a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 = 2라는 독립된 두 개의 구문으로 보고, 첫 번째 구문은 컴파일러 단계에서 처리하고 두 번째 구문은 실행 단계에서 처리</a:t>
            </a:r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스코프의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모든 선언문은 실행 전에 먼저 처리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호이스팅은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 선언문 각각이 속한 </a:t>
            </a:r>
            <a:r>
              <a:rPr lang="ko-KR" altLang="ko-KR" sz="2000" dirty="0" err="1">
                <a:solidFill>
                  <a:srgbClr val="24292E"/>
                </a:solidFill>
                <a:latin typeface="+mn-ea"/>
              </a:rPr>
              <a:t>스코프의</a:t>
            </a:r>
            <a:r>
              <a:rPr lang="ko-KR" altLang="ko-KR" sz="2000" dirty="0">
                <a:solidFill>
                  <a:srgbClr val="24292E"/>
                </a:solidFill>
                <a:latin typeface="+mn-ea"/>
              </a:rPr>
              <a:t> 꼭대기로 끌어올려 지는 작업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선언문 자체는 옮겨지지만 함수 표현식의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대입문을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포함한 모든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대입문은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끌어올려 지지 </a:t>
            </a:r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않음</a:t>
            </a:r>
            <a:endParaRPr lang="ko-KR" altLang="ko-KR" sz="16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4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정리 </a:t>
            </a:r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호이스팅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48508"/>
            <a:ext cx="10515601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클로저는</a:t>
            </a:r>
            <a:r>
              <a:rPr lang="ko-KR" altLang="en-US" sz="2000" dirty="0"/>
              <a:t> 표준이며 함수를 값으로 넘길 수 있는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환경에서 코드를 작성하는 방법</a:t>
            </a:r>
          </a:p>
          <a:p>
            <a:r>
              <a:rPr lang="ko-KR" altLang="en-US" sz="2000" dirty="0" err="1"/>
              <a:t>클로저는</a:t>
            </a:r>
            <a:r>
              <a:rPr lang="ko-KR" altLang="en-US" sz="2000" dirty="0"/>
              <a:t> 함수를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</a:t>
            </a:r>
            <a:r>
              <a:rPr lang="ko-KR" altLang="en-US" sz="2000" dirty="0"/>
              <a:t> 밖에서 호출해도 함수는 자신의 </a:t>
            </a:r>
            <a:r>
              <a:rPr lang="ko-KR" altLang="en-US" sz="2000" dirty="0" err="1"/>
              <a:t>렉시컬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기억하고 접근할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있는 </a:t>
            </a:r>
            <a:r>
              <a:rPr lang="ko-KR" altLang="en-US" sz="2000" dirty="0"/>
              <a:t>특성</a:t>
            </a:r>
          </a:p>
          <a:p>
            <a:r>
              <a:rPr lang="ko-KR" altLang="en-US" sz="2000" dirty="0" err="1"/>
              <a:t>클로저는</a:t>
            </a:r>
            <a:r>
              <a:rPr lang="ko-KR" altLang="en-US" sz="2000" dirty="0"/>
              <a:t> 다양한 모듈 패턴을 가능하게 하는 매우 효과적인 도구</a:t>
            </a:r>
          </a:p>
          <a:p>
            <a:r>
              <a:rPr lang="ko-KR" altLang="en-US" sz="2000" dirty="0"/>
              <a:t>모듈은 두 가지 특징을 가져야 함</a:t>
            </a:r>
          </a:p>
          <a:p>
            <a:pPr lvl="1"/>
            <a:r>
              <a:rPr lang="ko-KR" altLang="en-US" sz="1600" dirty="0" err="1"/>
              <a:t>최외곽</a:t>
            </a:r>
            <a:r>
              <a:rPr lang="ko-KR" altLang="en-US" sz="1600" dirty="0"/>
              <a:t> 래퍼 함수를 호출하여 외곽 </a:t>
            </a:r>
            <a:r>
              <a:rPr lang="ko-KR" altLang="en-US" sz="1600" dirty="0" err="1"/>
              <a:t>스코프를</a:t>
            </a:r>
            <a:r>
              <a:rPr lang="ko-KR" altLang="en-US" sz="1600" dirty="0"/>
              <a:t> 생성</a:t>
            </a:r>
          </a:p>
          <a:p>
            <a:pPr lvl="1"/>
            <a:r>
              <a:rPr lang="ko-KR" altLang="en-US" sz="1600" dirty="0" err="1"/>
              <a:t>래핑</a:t>
            </a:r>
            <a:r>
              <a:rPr lang="ko-KR" altLang="en-US" sz="1600" dirty="0"/>
              <a:t> 함수의 반환 값은 반드시 하나 이상의 내부 함수 참조를 가져야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내부 함수는 래퍼의 비공개 내부 </a:t>
            </a:r>
            <a:r>
              <a:rPr lang="ko-KR" altLang="en-US" sz="1600" dirty="0" err="1"/>
              <a:t>스코프에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클로저를</a:t>
            </a:r>
            <a:r>
              <a:rPr lang="ko-KR" altLang="en-US" sz="1600" dirty="0"/>
              <a:t> 자여야 함</a:t>
            </a:r>
          </a:p>
        </p:txBody>
      </p:sp>
    </p:spTree>
    <p:extLst>
      <p:ext uri="{BB962C8B-B14F-4D97-AF65-F5344CB8AC3E}">
        <p14:creationId xmlns:p14="http://schemas.microsoft.com/office/powerpoint/2010/main" val="1238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닭이 먼저냐 달걀이 먼저냐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자바스크립트 프로그램이 실행되면 코드가 한 줄 한 줄 위에서부터 차례대로 해석될 것이라고 생각하기 쉽다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대체로 옳은 생각이지만 이런 추정 때문에 프로그램을 잘못 이해하는 경우가 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36" y="1248508"/>
            <a:ext cx="3688767" cy="2039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5048615"/>
            <a:ext cx="1971675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62" y="5153389"/>
            <a:ext cx="2276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컴파일러는 두 번 공격한다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자바스크립트 엔진은 코드를 </a:t>
            </a:r>
            <a:r>
              <a:rPr lang="ko-KR" altLang="en-US" sz="2000" dirty="0" err="1" smtClean="0"/>
              <a:t>인터프리팅하기</a:t>
            </a:r>
            <a:r>
              <a:rPr lang="ko-KR" altLang="en-US" sz="2000" dirty="0" smtClean="0"/>
              <a:t> 전에 컴파일한다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첫 번째 구문은 선언문으로 컴파일레이션 단계에서 처리된다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번째 구문은 </a:t>
            </a:r>
            <a:r>
              <a:rPr lang="ko-KR" altLang="en-US" sz="2000" dirty="0" err="1" smtClean="0"/>
              <a:t>대입문으로</a:t>
            </a:r>
            <a:r>
              <a:rPr lang="ko-KR" altLang="en-US" sz="2000" dirty="0" smtClean="0"/>
              <a:t> 실행 단계까지 내버려둔다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01703" y="1998532"/>
            <a:ext cx="5595732" cy="2027583"/>
            <a:chOff x="2246626" y="2068863"/>
            <a:chExt cx="5595732" cy="2027583"/>
          </a:xfrm>
        </p:grpSpPr>
        <p:sp>
          <p:nvSpPr>
            <p:cNvPr id="7" name="직사각형 6"/>
            <p:cNvSpPr/>
            <p:nvPr/>
          </p:nvSpPr>
          <p:spPr>
            <a:xfrm>
              <a:off x="2246626" y="2744725"/>
              <a:ext cx="2176669" cy="67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var</a:t>
              </a:r>
              <a:r>
                <a:rPr lang="en-US" altLang="ko-KR" sz="2000" dirty="0" smtClean="0"/>
                <a:t> </a:t>
              </a:r>
              <a:r>
                <a:rPr lang="en-US" altLang="ko-KR" sz="2000" dirty="0"/>
                <a:t>a = 2</a:t>
              </a:r>
              <a:r>
                <a:rPr lang="en-US" altLang="ko-KR" sz="2000" dirty="0" smtClean="0"/>
                <a:t>;</a:t>
              </a:r>
              <a:endParaRPr lang="ko-KR" altLang="en-US" sz="20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079069" y="2480575"/>
              <a:ext cx="504000" cy="1204160"/>
              <a:chOff x="6196526" y="1511198"/>
              <a:chExt cx="504000" cy="1204160"/>
            </a:xfrm>
          </p:grpSpPr>
          <p:sp>
            <p:nvSpPr>
              <p:cNvPr id="10" name="오른쪽 화살표 9"/>
              <p:cNvSpPr/>
              <p:nvPr/>
            </p:nvSpPr>
            <p:spPr>
              <a:xfrm rot="2700000">
                <a:off x="6196527" y="2283358"/>
                <a:ext cx="504000" cy="360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오른쪽 화살표 10"/>
              <p:cNvSpPr/>
              <p:nvPr/>
            </p:nvSpPr>
            <p:spPr>
              <a:xfrm rot="-2700000">
                <a:off x="6196526" y="1511198"/>
                <a:ext cx="504000" cy="360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6238843" y="3420585"/>
              <a:ext cx="1603514" cy="675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 = 2;</a:t>
              </a:r>
              <a:endParaRPr lang="ko-KR" altLang="en-US" sz="2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37188" y="2068863"/>
              <a:ext cx="1605170" cy="675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var</a:t>
              </a:r>
              <a:r>
                <a:rPr lang="en-US" altLang="ko-KR" sz="2000" dirty="0"/>
                <a:t> </a:t>
              </a:r>
              <a:r>
                <a:rPr lang="en-US" altLang="ko-KR" sz="2000" dirty="0" smtClean="0"/>
                <a:t>a;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컴파일러는 두 번 공격한다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자바스크립트 엔진은 코드를 </a:t>
            </a:r>
            <a:r>
              <a:rPr lang="ko-KR" altLang="en-US" sz="2000" dirty="0" err="1" smtClean="0"/>
              <a:t>인터프리팅하기</a:t>
            </a:r>
            <a:r>
              <a:rPr lang="ko-KR" altLang="en-US" sz="2000" dirty="0" smtClean="0"/>
              <a:t> 전에 컴파일한다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첫 번째 구문은 선언문으로 컴파일레이션 단계에서 처리된다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번째 구문은 </a:t>
            </a:r>
            <a:r>
              <a:rPr lang="ko-KR" altLang="en-US" sz="2000" dirty="0" err="1" smtClean="0"/>
              <a:t>대입문으로</a:t>
            </a:r>
            <a:r>
              <a:rPr lang="ko-KR" altLang="en-US" sz="2000" dirty="0" smtClean="0"/>
              <a:t> 실행 단계까지 내버려둔다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380642" y="2007893"/>
            <a:ext cx="5430716" cy="2022593"/>
            <a:chOff x="3347304" y="2122193"/>
            <a:chExt cx="5430716" cy="202259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7304" y="2122193"/>
              <a:ext cx="1609725" cy="79057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010" y="3497087"/>
              <a:ext cx="1590675" cy="5619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970" y="2132292"/>
              <a:ext cx="1543050" cy="762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2314" y="3411361"/>
              <a:ext cx="1533525" cy="733425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>
            <a:xfrm>
              <a:off x="5827834" y="2311069"/>
              <a:ext cx="536331" cy="4044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5827834" y="3604428"/>
              <a:ext cx="536331" cy="4044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4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컴파일러는 두 번 공격한다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3022355"/>
            <a:ext cx="1857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컴파일러는 두 번 공격한다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9" y="2922342"/>
            <a:ext cx="1905000" cy="162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438" y="5203369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호이스팅은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스코프별로</a:t>
            </a:r>
            <a:r>
              <a:rPr lang="ko-KR" altLang="en-US" dirty="0" smtClean="0"/>
              <a:t> 작동한다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7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컴파일러는 두 번 공격한다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325290"/>
            <a:ext cx="2552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 04 </a:t>
            </a:r>
            <a:r>
              <a:rPr lang="ko-KR" altLang="en-US" sz="3600" dirty="0" err="1" smtClean="0"/>
              <a:t>호이스팅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컴파일러는 두 번 공격한다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이란 변수와 함수 선언문을 선언된 위치에서 코드의 꼭대기로 끌어올리는 동작을 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선언문이 </a:t>
            </a:r>
            <a:r>
              <a:rPr lang="ko-KR" altLang="en-US" sz="2000" dirty="0" err="1" smtClean="0"/>
              <a:t>대입문</a:t>
            </a:r>
            <a:r>
              <a:rPr lang="ko-KR" altLang="en-US" sz="2000" dirty="0" smtClean="0"/>
              <a:t> 보다 먼저다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호이스팅은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스코프별로</a:t>
            </a:r>
            <a:r>
              <a:rPr lang="ko-KR" altLang="en-US" sz="2000" dirty="0"/>
              <a:t> 작동한다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3325291"/>
            <a:ext cx="2524125" cy="14573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4195" y="5303729"/>
            <a:ext cx="6332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함수 선언문은 끌어올려지지만 함수 표현식은 다르다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4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1252</Words>
  <Application>Microsoft Office PowerPoint</Application>
  <PresentationFormat>와이드스크린</PresentationFormat>
  <Paragraphs>169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YOU DON’T KNOW JS</vt:lpstr>
      <vt:lpstr>CH 04 호이스팅 – 닭이 먼저냐 달걀이 먼저냐</vt:lpstr>
      <vt:lpstr>CH 04 호이스팅 – 닭이 먼저냐 달걀이 먼저냐</vt:lpstr>
      <vt:lpstr>CH 04 호이스팅 – 컴파일러는 두 번 공격한다</vt:lpstr>
      <vt:lpstr>CH 04 호이스팅 – 컴파일러는 두 번 공격한다</vt:lpstr>
      <vt:lpstr>CH 04 호이스팅 – 컴파일러는 두 번 공격한다</vt:lpstr>
      <vt:lpstr>CH 04 호이스팅 – 컴파일러는 두 번 공격한다</vt:lpstr>
      <vt:lpstr>CH 04 호이스팅 – 컴파일러는 두 번 공격한다</vt:lpstr>
      <vt:lpstr>CH 04 호이스팅 – 컴파일러는 두 번 공격한다</vt:lpstr>
      <vt:lpstr>CH 04 호이스팅 – 함수가 먼저다</vt:lpstr>
      <vt:lpstr>CH 04 호이스팅 – 함수가 먼저다</vt:lpstr>
      <vt:lpstr>CH 04 호이스팅 – 함수가 먼저다</vt:lpstr>
      <vt:lpstr>CH 04 호이스팅 – 함수가 먼저다</vt:lpstr>
      <vt:lpstr>CH 04 호이스팅 – 함수가 먼저다</vt:lpstr>
      <vt:lpstr>CH 05 스코프 클로저 - 깨달음</vt:lpstr>
      <vt:lpstr>CH 05 스코프 클로저 - 핵심</vt:lpstr>
      <vt:lpstr>CH 05 스코프 클로저 - 핵심</vt:lpstr>
      <vt:lpstr>CH 05 스코프 클로저 - 핵심</vt:lpstr>
      <vt:lpstr>CH 05 스코프 클로저 - 핵심</vt:lpstr>
      <vt:lpstr>CH 05 스코프 클로저 – 이제 나는 볼 수 있다</vt:lpstr>
      <vt:lpstr>CH 05 스코프 클로저 – 반복문과 클로저</vt:lpstr>
      <vt:lpstr>CH 05 스코프 클로저 – 반복문과 클로저</vt:lpstr>
      <vt:lpstr>CH 05 스코프 클로저 – 반복문과 클로저</vt:lpstr>
      <vt:lpstr>CH 05 스코프 클로저 – 모듈</vt:lpstr>
      <vt:lpstr>정리 - 호이스팅</vt:lpstr>
      <vt:lpstr>정리 - 호이스팅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181</cp:revision>
  <dcterms:created xsi:type="dcterms:W3CDTF">2020-09-28T08:37:12Z</dcterms:created>
  <dcterms:modified xsi:type="dcterms:W3CDTF">2021-02-16T06:16:26Z</dcterms:modified>
</cp:coreProperties>
</file>