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5"/>
            <p14:sldId id="268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getify/You-Dont-Know-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와 객체 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비동기와 성능</a:t>
            </a:r>
            <a:endParaRPr lang="en-US" altLang="ko-KR" dirty="0" smtClean="0"/>
          </a:p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 개념 및 기본 학습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테크닉</a:t>
            </a:r>
            <a:r>
              <a:rPr lang="en-US" altLang="ko-KR" sz="1600" dirty="0" smtClean="0"/>
              <a:t>, ECMAScript</a:t>
            </a:r>
            <a:r>
              <a:rPr lang="ko-KR" altLang="en-US" sz="1600" dirty="0" smtClean="0"/>
              <a:t> 등 </a:t>
            </a:r>
            <a:r>
              <a:rPr lang="en-US" altLang="ko-KR" sz="1600" dirty="0" smtClean="0"/>
              <a:t>+ @</a:t>
            </a:r>
          </a:p>
          <a:p>
            <a:pPr lvl="1"/>
            <a:r>
              <a:rPr lang="ko-KR" altLang="en-US" sz="1600" dirty="0" smtClean="0"/>
              <a:t>나 공부한 내용 정리 및 복기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스터디 방식 및 진행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PPT</a:t>
            </a:r>
            <a:r>
              <a:rPr lang="ko-KR" altLang="en-US" sz="1600" dirty="0" smtClean="0"/>
              <a:t>를 통한 개념 학습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예제 코드 분석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교재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YOU DON’T KNOW JS –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와 객체 </a:t>
            </a:r>
            <a:r>
              <a:rPr lang="ko-KR" altLang="en-US" sz="1600" dirty="0" err="1" smtClean="0"/>
              <a:t>프로토타입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비동기와 성능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교재 </a:t>
            </a:r>
            <a:r>
              <a:rPr lang="ko-KR" altLang="en-US" sz="1600" dirty="0" smtClean="0"/>
              <a:t>참고 사이트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github.com/getify/You-Dont-Know-JS</a:t>
            </a:r>
            <a:endParaRPr lang="en-US" altLang="ko-KR" sz="1600" dirty="0" smtClean="0"/>
          </a:p>
        </p:txBody>
      </p:sp>
      <p:pic>
        <p:nvPicPr>
          <p:cNvPr id="1026" name="Picture 2" descr="You Don’t Know JS : this와 객체 프로토타입, 비동기와 성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92" y="1834414"/>
            <a:ext cx="3348340" cy="4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PART 1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0"/>
            <a:ext cx="3824654" cy="53431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PART I this</a:t>
            </a:r>
            <a:r>
              <a:rPr lang="ko-KR" altLang="en-US" sz="1200" dirty="0"/>
              <a:t>와 객체 </a:t>
            </a:r>
            <a:r>
              <a:rPr lang="ko-KR" altLang="en-US" sz="1200" dirty="0" err="1" smtClean="0"/>
              <a:t>프로토타입</a:t>
            </a:r>
            <a:endParaRPr lang="en-US" altLang="ko-KR" sz="1200" dirty="0" smtClean="0"/>
          </a:p>
          <a:p>
            <a:pPr marL="0" indent="0">
              <a:spcBef>
                <a:spcPts val="100"/>
              </a:spcBef>
              <a:buNone/>
            </a:pP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1</a:t>
            </a:r>
            <a:r>
              <a:rPr lang="ko-KR" altLang="en-US" sz="1200" dirty="0"/>
              <a:t>장 </a:t>
            </a:r>
            <a:r>
              <a:rPr lang="en-US" altLang="ko-KR" sz="1200" dirty="0"/>
              <a:t>this</a:t>
            </a:r>
            <a:r>
              <a:rPr lang="ko-KR" altLang="en-US" sz="1200" dirty="0"/>
              <a:t>라나 뭐라나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_1.1 this</a:t>
            </a:r>
            <a:r>
              <a:rPr lang="ko-KR" altLang="en-US" sz="1200" dirty="0"/>
              <a:t>를 왜</a:t>
            </a:r>
            <a:r>
              <a:rPr lang="en-US" altLang="ko-KR" sz="1200" dirty="0"/>
              <a:t>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_1.2 </a:t>
            </a:r>
            <a:r>
              <a:rPr lang="ko-KR" altLang="en-US" sz="1200" dirty="0"/>
              <a:t>헷갈리는 것들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__1.2.1 </a:t>
            </a:r>
            <a:r>
              <a:rPr lang="ko-KR" altLang="en-US" sz="1200" dirty="0"/>
              <a:t>자기 자신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__1.2.2 </a:t>
            </a:r>
            <a:r>
              <a:rPr lang="ko-KR" altLang="en-US" sz="1200" dirty="0"/>
              <a:t>자신의 </a:t>
            </a:r>
            <a:r>
              <a:rPr lang="ko-KR" altLang="en-US" sz="1200" dirty="0" err="1"/>
              <a:t>스코프</a:t>
            </a: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_1.3 this</a:t>
            </a:r>
            <a:r>
              <a:rPr lang="ko-KR" altLang="en-US" sz="1200" dirty="0"/>
              <a:t>는 무엇인가</a:t>
            </a:r>
            <a:r>
              <a:rPr lang="en-US" altLang="ko-KR" sz="1200" dirty="0"/>
              <a:t>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_1.4 </a:t>
            </a:r>
            <a:r>
              <a:rPr lang="ko-KR" altLang="en-US" sz="1200" dirty="0"/>
              <a:t>정리하기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ko-KR" altLang="en-US" sz="1200" dirty="0"/>
              <a:t>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2</a:t>
            </a:r>
            <a:r>
              <a:rPr lang="ko-KR" altLang="en-US" sz="1200" dirty="0"/>
              <a:t>장 </a:t>
            </a:r>
            <a:r>
              <a:rPr lang="en-US" altLang="ko-KR" sz="1200" dirty="0"/>
              <a:t>this</a:t>
            </a:r>
            <a:r>
              <a:rPr lang="ko-KR" altLang="en-US" sz="1200" dirty="0"/>
              <a:t>가 이런 </a:t>
            </a:r>
            <a:r>
              <a:rPr lang="ko-KR" altLang="en-US" sz="1200" dirty="0" err="1"/>
              <a:t>거로군</a:t>
            </a:r>
            <a:r>
              <a:rPr lang="en-US" altLang="ko-KR" sz="1200" dirty="0"/>
              <a:t>!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_2.1 </a:t>
            </a:r>
            <a:r>
              <a:rPr lang="ko-KR" altLang="en-US" sz="1200" dirty="0" err="1"/>
              <a:t>호출부</a:t>
            </a: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_2.2 </a:t>
            </a:r>
            <a:r>
              <a:rPr lang="ko-KR" altLang="en-US" sz="1200" dirty="0"/>
              <a:t>단지 규칙일 뿐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__2.2.1 </a:t>
            </a:r>
            <a:r>
              <a:rPr lang="ko-KR" altLang="en-US" sz="1200" dirty="0"/>
              <a:t>기본 바인딩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__2.2.2 </a:t>
            </a:r>
            <a:r>
              <a:rPr lang="ko-KR" altLang="en-US" sz="1200" dirty="0"/>
              <a:t>암시적 바인딩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__2.2.3 </a:t>
            </a:r>
            <a:r>
              <a:rPr lang="ko-KR" altLang="en-US" sz="1200" dirty="0"/>
              <a:t>명시적 바인딩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__2.2.4 new </a:t>
            </a:r>
            <a:r>
              <a:rPr lang="ko-KR" altLang="en-US" sz="1200" dirty="0"/>
              <a:t>바인딩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_2.3 </a:t>
            </a:r>
            <a:r>
              <a:rPr lang="ko-KR" altLang="en-US" sz="1200" dirty="0"/>
              <a:t>모든 건 순서가 있는 법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__2.3.1 this </a:t>
            </a:r>
            <a:r>
              <a:rPr lang="ko-KR" altLang="en-US" sz="1200" dirty="0"/>
              <a:t>확정 규칙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_2.4 </a:t>
            </a:r>
            <a:r>
              <a:rPr lang="ko-KR" altLang="en-US" sz="1200" dirty="0"/>
              <a:t>바인딩 예외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__2.4.1 this </a:t>
            </a:r>
            <a:r>
              <a:rPr lang="ko-KR" altLang="en-US" sz="1200" dirty="0"/>
              <a:t>무시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__2.4.2 </a:t>
            </a:r>
            <a:r>
              <a:rPr lang="ko-KR" altLang="en-US" sz="1200" dirty="0"/>
              <a:t>간접 레퍼런스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__2.4.3 </a:t>
            </a:r>
            <a:r>
              <a:rPr lang="ko-KR" altLang="en-US" sz="1200" dirty="0"/>
              <a:t>소프트 바인딩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_2.5 </a:t>
            </a:r>
            <a:r>
              <a:rPr lang="ko-KR" altLang="en-US" sz="1200" dirty="0"/>
              <a:t>어휘적 </a:t>
            </a:r>
            <a:r>
              <a:rPr lang="en-US" altLang="ko-KR" sz="1200" dirty="0"/>
              <a:t>this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_2.6 </a:t>
            </a:r>
            <a:r>
              <a:rPr lang="ko-KR" altLang="en-US" sz="1200" dirty="0" smtClean="0"/>
              <a:t>정리하기</a:t>
            </a:r>
            <a:endParaRPr lang="ko-KR" altLang="en-US" sz="12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5</a:t>
            </a:r>
            <a:r>
              <a:rPr lang="ko-KR" altLang="en-US" sz="1200" dirty="0"/>
              <a:t>장 </a:t>
            </a:r>
            <a:r>
              <a:rPr lang="ko-KR" altLang="en-US" sz="1200" dirty="0" err="1"/>
              <a:t>프로토타입</a:t>
            </a: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_5.1 [[Prototype]]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__5.1.1 </a:t>
            </a:r>
            <a:r>
              <a:rPr lang="en-US" altLang="ko-KR" sz="1200" dirty="0" err="1"/>
              <a:t>Object.prototype</a:t>
            </a:r>
            <a:endParaRPr lang="en-US" altLang="ko-KR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__5.1.2 </a:t>
            </a:r>
            <a:r>
              <a:rPr lang="ko-KR" altLang="en-US" sz="1200" dirty="0" err="1"/>
              <a:t>프로퍼티</a:t>
            </a:r>
            <a:r>
              <a:rPr lang="ko-KR" altLang="en-US" sz="1200" dirty="0"/>
              <a:t> 세팅과 가려짐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_5.2  </a:t>
            </a:r>
            <a:r>
              <a:rPr lang="ko-KR" altLang="en-US" sz="1200" dirty="0"/>
              <a:t>클래스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__5.2.1 </a:t>
            </a:r>
            <a:r>
              <a:rPr lang="ko-KR" altLang="en-US" sz="1200" dirty="0"/>
              <a:t>클래스 함수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__5.2.2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__5.2.3 </a:t>
            </a:r>
            <a:r>
              <a:rPr lang="ko-KR" altLang="en-US" sz="1200" dirty="0"/>
              <a:t>체계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_5.3 </a:t>
            </a:r>
            <a:r>
              <a:rPr lang="ko-KR" altLang="en-US" sz="1200" dirty="0" err="1"/>
              <a:t>프로토타입</a:t>
            </a:r>
            <a:r>
              <a:rPr lang="ko-KR" altLang="en-US" sz="1200" dirty="0"/>
              <a:t> 상속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__5.3.1 </a:t>
            </a:r>
            <a:r>
              <a:rPr lang="ko-KR" altLang="en-US" sz="1200" dirty="0"/>
              <a:t>클래스 관계 조사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_5.4 </a:t>
            </a:r>
            <a:r>
              <a:rPr lang="ko-KR" altLang="en-US" sz="1200" dirty="0"/>
              <a:t>객체 링크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__5.4.1 </a:t>
            </a:r>
            <a:r>
              <a:rPr lang="ko-KR" altLang="en-US" sz="1200" dirty="0"/>
              <a:t>링크 생성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__5.4.2 </a:t>
            </a:r>
            <a:r>
              <a:rPr lang="ko-KR" altLang="en-US" sz="1200" dirty="0"/>
              <a:t>링크는 대비책</a:t>
            </a:r>
            <a:r>
              <a:rPr lang="en-US" altLang="ko-KR" sz="1200" dirty="0"/>
              <a:t>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_5.5 </a:t>
            </a:r>
            <a:r>
              <a:rPr lang="ko-KR" altLang="en-US" sz="1200" dirty="0"/>
              <a:t>정리하기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ko-KR" altLang="en-US" sz="1200" dirty="0"/>
              <a:t>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6</a:t>
            </a:r>
            <a:r>
              <a:rPr lang="ko-KR" altLang="en-US" sz="1200" dirty="0"/>
              <a:t>장 작동 위임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_6.1 </a:t>
            </a:r>
            <a:r>
              <a:rPr lang="ko-KR" altLang="en-US" sz="1200" dirty="0"/>
              <a:t>위임 지향 디자인으로 가는 길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__6.1.1 </a:t>
            </a:r>
            <a:r>
              <a:rPr lang="ko-KR" altLang="en-US" sz="1200" dirty="0"/>
              <a:t>클래스 이론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__6.1.2 </a:t>
            </a:r>
            <a:r>
              <a:rPr lang="ko-KR" altLang="en-US" sz="1200" dirty="0"/>
              <a:t>위임 이론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__6.1.3 </a:t>
            </a:r>
            <a:r>
              <a:rPr lang="ko-KR" altLang="en-US" sz="1200" dirty="0" err="1"/>
              <a:t>멘탈</a:t>
            </a:r>
            <a:r>
              <a:rPr lang="ko-KR" altLang="en-US" sz="1200" dirty="0"/>
              <a:t> 모델 비교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_6.2 </a:t>
            </a:r>
            <a:r>
              <a:rPr lang="ko-KR" altLang="en-US" sz="1200" dirty="0"/>
              <a:t>클래스 </a:t>
            </a:r>
            <a:r>
              <a:rPr lang="en-US" altLang="ko-KR" sz="1200" dirty="0"/>
              <a:t>vs </a:t>
            </a:r>
            <a:r>
              <a:rPr lang="ko-KR" altLang="en-US" sz="1200" dirty="0"/>
              <a:t>객체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__6.2.1 </a:t>
            </a:r>
            <a:r>
              <a:rPr lang="ko-KR" altLang="en-US" sz="1200" dirty="0"/>
              <a:t>위젯 클래스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__6.2.2 </a:t>
            </a:r>
            <a:r>
              <a:rPr lang="ko-KR" altLang="en-US" sz="1200" dirty="0"/>
              <a:t>위젯 객체의 위임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_6.3 </a:t>
            </a:r>
            <a:r>
              <a:rPr lang="ko-KR" altLang="en-US" sz="1200" dirty="0"/>
              <a:t>더 간단한 디자인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__6.3.1 </a:t>
            </a:r>
            <a:r>
              <a:rPr lang="ko-KR" altLang="en-US" sz="1200" dirty="0" err="1"/>
              <a:t>탈클래스화</a:t>
            </a: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_6.4 </a:t>
            </a:r>
            <a:r>
              <a:rPr lang="ko-KR" altLang="en-US" sz="1200" dirty="0"/>
              <a:t>더 멋진 구문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__6.4.1 </a:t>
            </a:r>
            <a:r>
              <a:rPr lang="ko-KR" altLang="en-US" sz="1200" dirty="0" err="1"/>
              <a:t>비어휘적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식별자</a:t>
            </a: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_6.5 </a:t>
            </a:r>
            <a:r>
              <a:rPr lang="ko-KR" altLang="en-US" sz="1200" dirty="0" err="1"/>
              <a:t>인트로스펙션</a:t>
            </a:r>
            <a:endParaRPr lang="ko-KR" altLang="en-US" sz="1200" dirty="0"/>
          </a:p>
          <a:p>
            <a:pPr marL="0" indent="0">
              <a:spcBef>
                <a:spcPts val="100"/>
              </a:spcBef>
              <a:buNone/>
            </a:pPr>
            <a:r>
              <a:rPr lang="en-US" altLang="ko-KR" sz="1200" dirty="0"/>
              <a:t>_6.6 </a:t>
            </a:r>
            <a:r>
              <a:rPr lang="ko-KR" altLang="en-US" sz="1200" dirty="0"/>
              <a:t>정리하기</a:t>
            </a:r>
            <a:endParaRPr lang="ko-KR" altLang="en-US" sz="12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3</a:t>
            </a:r>
            <a:r>
              <a:rPr lang="ko-KR" altLang="en-US" sz="1200" dirty="0"/>
              <a:t>장 객체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_3.1 </a:t>
            </a:r>
            <a:r>
              <a:rPr lang="ko-KR" altLang="en-US" sz="1200" dirty="0"/>
              <a:t>구문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_3.2 </a:t>
            </a:r>
            <a:r>
              <a:rPr lang="ko-KR" altLang="en-US" sz="1200" dirty="0"/>
              <a:t>타입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__3.2.1 </a:t>
            </a:r>
            <a:r>
              <a:rPr lang="ko-KR" altLang="en-US" sz="1200" dirty="0"/>
              <a:t>내장 객체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_3.3 </a:t>
            </a:r>
            <a:r>
              <a:rPr lang="ko-KR" altLang="en-US" sz="1200" dirty="0"/>
              <a:t>내용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__3.3.1 </a:t>
            </a:r>
            <a:r>
              <a:rPr lang="ko-KR" altLang="en-US" sz="1200" dirty="0"/>
              <a:t>계산된 </a:t>
            </a:r>
            <a:r>
              <a:rPr lang="ko-KR" altLang="en-US" sz="1200" dirty="0" err="1"/>
              <a:t>프로퍼티명</a:t>
            </a:r>
            <a:endParaRPr lang="ko-KR" altLang="en-US" sz="12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__3.3.2 </a:t>
            </a:r>
            <a:r>
              <a:rPr lang="ko-KR" altLang="en-US" sz="1200" dirty="0" err="1"/>
              <a:t>프로퍼티</a:t>
            </a:r>
            <a:r>
              <a:rPr lang="ko-KR" altLang="en-US" sz="1200" dirty="0"/>
              <a:t> </a:t>
            </a:r>
            <a:r>
              <a:rPr lang="en-US" altLang="ko-KR" sz="1200" dirty="0"/>
              <a:t>vs </a:t>
            </a:r>
            <a:r>
              <a:rPr lang="ko-KR" altLang="en-US" sz="1200" dirty="0"/>
              <a:t>메서드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__3.3.3 </a:t>
            </a:r>
            <a:r>
              <a:rPr lang="ko-KR" altLang="en-US" sz="1200" dirty="0"/>
              <a:t>배열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__3.3.4 </a:t>
            </a:r>
            <a:r>
              <a:rPr lang="ko-KR" altLang="en-US" sz="1200" dirty="0"/>
              <a:t>객체 복사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__3.3.5 </a:t>
            </a:r>
            <a:r>
              <a:rPr lang="ko-KR" altLang="en-US" sz="1200" dirty="0" err="1"/>
              <a:t>프로퍼티</a:t>
            </a:r>
            <a:r>
              <a:rPr lang="ko-KR" altLang="en-US" sz="1200" dirty="0"/>
              <a:t> 서술자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__3.3.6 </a:t>
            </a:r>
            <a:r>
              <a:rPr lang="ko-KR" altLang="en-US" sz="1200" dirty="0"/>
              <a:t>불변성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__3.3.7 [[Get]]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__3.3.8 [[Put]]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__3.3.9 </a:t>
            </a:r>
            <a:r>
              <a:rPr lang="ko-KR" altLang="en-US" sz="1200" dirty="0" err="1"/>
              <a:t>게터와</a:t>
            </a:r>
            <a:r>
              <a:rPr lang="ko-KR" altLang="en-US" sz="1200" dirty="0"/>
              <a:t> 세터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__3.3.10 </a:t>
            </a:r>
            <a:r>
              <a:rPr lang="ko-KR" altLang="en-US" sz="1200" dirty="0"/>
              <a:t>존재 확인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_3.4 </a:t>
            </a:r>
            <a:r>
              <a:rPr lang="ko-KR" altLang="en-US" sz="1200" dirty="0"/>
              <a:t>순회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_3.5 </a:t>
            </a:r>
            <a:r>
              <a:rPr lang="ko-KR" altLang="en-US" sz="1200" dirty="0"/>
              <a:t>정리하기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ko-KR" altLang="en-US" sz="1200" dirty="0"/>
              <a:t> 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4</a:t>
            </a:r>
            <a:r>
              <a:rPr lang="ko-KR" altLang="en-US" sz="1200" dirty="0"/>
              <a:t>장 클래스와 객체의 혼합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_4.1 </a:t>
            </a:r>
            <a:r>
              <a:rPr lang="ko-KR" altLang="en-US" sz="1200" dirty="0"/>
              <a:t>클래스 이론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__4.1.1 </a:t>
            </a:r>
            <a:r>
              <a:rPr lang="ko-KR" altLang="en-US" sz="1200" dirty="0"/>
              <a:t>클래스 디자인 패턴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__4.1.2 </a:t>
            </a:r>
            <a:r>
              <a:rPr lang="ko-KR" altLang="en-US" sz="1200" dirty="0"/>
              <a:t>자바스크립트 클래스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_4.2 </a:t>
            </a:r>
            <a:r>
              <a:rPr lang="ko-KR" altLang="en-US" sz="1200" dirty="0"/>
              <a:t>클래스 체계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__4.2.1 </a:t>
            </a:r>
            <a:r>
              <a:rPr lang="ko-KR" altLang="en-US" sz="1200" dirty="0"/>
              <a:t>건축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__4.2.2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_4.3 </a:t>
            </a:r>
            <a:r>
              <a:rPr lang="ko-KR" altLang="en-US" sz="1200" dirty="0"/>
              <a:t>클래스 상속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__4.3.1 </a:t>
            </a:r>
            <a:r>
              <a:rPr lang="ko-KR" altLang="en-US" sz="1200" dirty="0" err="1"/>
              <a:t>다형성</a:t>
            </a:r>
            <a:endParaRPr lang="ko-KR" altLang="en-US" sz="12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__4.3.2 </a:t>
            </a:r>
            <a:r>
              <a:rPr lang="ko-KR" altLang="en-US" sz="1200" dirty="0"/>
              <a:t>다중 상속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_4.4 </a:t>
            </a:r>
            <a:r>
              <a:rPr lang="ko-KR" altLang="en-US" sz="1200" dirty="0"/>
              <a:t>믹스인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__4.4.1 </a:t>
            </a:r>
            <a:r>
              <a:rPr lang="ko-KR" altLang="en-US" sz="1200" dirty="0"/>
              <a:t>명시적 믹스인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__4.4.2 </a:t>
            </a:r>
            <a:r>
              <a:rPr lang="ko-KR" altLang="en-US" sz="1200" dirty="0"/>
              <a:t>암시적 믹스인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200" dirty="0"/>
              <a:t>_4.5 </a:t>
            </a:r>
            <a:r>
              <a:rPr lang="ko-KR" altLang="en-US" sz="12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18322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PART 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PART II </a:t>
            </a:r>
            <a:r>
              <a:rPr lang="ko-KR" altLang="en-US" sz="1300" dirty="0"/>
              <a:t>비동기와 </a:t>
            </a:r>
            <a:r>
              <a:rPr lang="ko-KR" altLang="en-US" sz="1300" dirty="0" smtClean="0"/>
              <a:t>성능</a:t>
            </a:r>
            <a:endParaRPr lang="en-US" altLang="ko-KR" sz="1300" dirty="0" smtClean="0"/>
          </a:p>
          <a:p>
            <a:pPr marL="0" indent="0" latinLnBrk="0">
              <a:spcBef>
                <a:spcPts val="100"/>
              </a:spcBef>
              <a:buNone/>
            </a:pP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1</a:t>
            </a:r>
            <a:r>
              <a:rPr lang="ko-KR" altLang="en-US" sz="1300" dirty="0"/>
              <a:t>장 </a:t>
            </a:r>
            <a:r>
              <a:rPr lang="ko-KR" altLang="en-US" sz="1300" dirty="0" err="1"/>
              <a:t>비동기성</a:t>
            </a:r>
            <a:r>
              <a:rPr lang="en-US" altLang="ko-KR" sz="1300" dirty="0"/>
              <a:t>: </a:t>
            </a:r>
            <a:r>
              <a:rPr lang="ko-KR" altLang="en-US" sz="1300" dirty="0"/>
              <a:t>지금과 나중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_1.1 </a:t>
            </a:r>
            <a:r>
              <a:rPr lang="ko-KR" altLang="en-US" sz="1300" dirty="0"/>
              <a:t>프로그램 덩이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__1.1.1 </a:t>
            </a:r>
            <a:r>
              <a:rPr lang="ko-KR" altLang="en-US" sz="1300" dirty="0"/>
              <a:t>비동기 콘솔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_1.2 </a:t>
            </a:r>
            <a:r>
              <a:rPr lang="ko-KR" altLang="en-US" sz="1300" dirty="0"/>
              <a:t>이벤트 루프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_1.3 </a:t>
            </a:r>
            <a:r>
              <a:rPr lang="ko-KR" altLang="en-US" sz="1300" dirty="0"/>
              <a:t>병렬 </a:t>
            </a:r>
            <a:r>
              <a:rPr lang="ko-KR" altLang="en-US" sz="1300" dirty="0" err="1"/>
              <a:t>스레딩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__1.3.1 </a:t>
            </a:r>
            <a:r>
              <a:rPr lang="ko-KR" altLang="en-US" sz="1300" dirty="0"/>
              <a:t>완전</a:t>
            </a:r>
            <a:r>
              <a:rPr lang="en-US" altLang="ko-KR" sz="1300" dirty="0"/>
              <a:t>-</a:t>
            </a:r>
            <a:r>
              <a:rPr lang="ko-KR" altLang="en-US" sz="1300" dirty="0"/>
              <a:t>실행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_1.4 </a:t>
            </a:r>
            <a:r>
              <a:rPr lang="ko-KR" altLang="en-US" sz="1300" dirty="0"/>
              <a:t>동시성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__1.4.1 </a:t>
            </a:r>
            <a:r>
              <a:rPr lang="ko-KR" altLang="en-US" sz="1300" dirty="0" err="1"/>
              <a:t>비상호</a:t>
            </a:r>
            <a:r>
              <a:rPr lang="ko-KR" altLang="en-US" sz="1300" dirty="0"/>
              <a:t> 작용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__1.4.2 </a:t>
            </a:r>
            <a:r>
              <a:rPr lang="ko-KR" altLang="en-US" sz="1300" dirty="0"/>
              <a:t>상호 작용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__1.4.3 </a:t>
            </a:r>
            <a:r>
              <a:rPr lang="ko-KR" altLang="en-US" sz="1300" dirty="0"/>
              <a:t>협동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_1.5 </a:t>
            </a:r>
            <a:r>
              <a:rPr lang="ko-KR" altLang="en-US" sz="1300" dirty="0"/>
              <a:t>잡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_1.6 </a:t>
            </a:r>
            <a:r>
              <a:rPr lang="ko-KR" altLang="en-US" sz="1300" dirty="0"/>
              <a:t>문 순서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_1.7 </a:t>
            </a:r>
            <a:r>
              <a:rPr lang="ko-KR" altLang="en-US" sz="1300" dirty="0"/>
              <a:t>정리하기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ko-KR" altLang="en-US" sz="1300" dirty="0"/>
              <a:t> 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2</a:t>
            </a:r>
            <a:r>
              <a:rPr lang="ko-KR" altLang="en-US" sz="1300" dirty="0"/>
              <a:t>장 </a:t>
            </a:r>
            <a:r>
              <a:rPr lang="ko-KR" altLang="en-US" sz="1300" dirty="0" err="1"/>
              <a:t>콜백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_2.1 </a:t>
            </a:r>
            <a:r>
              <a:rPr lang="ko-KR" altLang="en-US" sz="1300" dirty="0"/>
              <a:t>연속성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_2.2 </a:t>
            </a:r>
            <a:r>
              <a:rPr lang="ko-KR" altLang="en-US" sz="1300" dirty="0"/>
              <a:t>두뇌는 순차적이다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__2.2.1 </a:t>
            </a:r>
            <a:r>
              <a:rPr lang="ko-KR" altLang="en-US" sz="1300" dirty="0"/>
              <a:t>실행 </a:t>
            </a:r>
            <a:r>
              <a:rPr lang="en-US" altLang="ko-KR" sz="1300" dirty="0"/>
              <a:t>vs </a:t>
            </a:r>
            <a:r>
              <a:rPr lang="ko-KR" altLang="en-US" sz="1300" dirty="0"/>
              <a:t>계획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__2.2.2 </a:t>
            </a:r>
            <a:r>
              <a:rPr lang="ko-KR" altLang="en-US" sz="1300" dirty="0"/>
              <a:t>중첩</a:t>
            </a:r>
            <a:r>
              <a:rPr lang="en-US" altLang="ko-KR" sz="1300" dirty="0"/>
              <a:t>/</a:t>
            </a:r>
            <a:r>
              <a:rPr lang="ko-KR" altLang="en-US" sz="1300" dirty="0"/>
              <a:t>연쇄된 </a:t>
            </a:r>
            <a:r>
              <a:rPr lang="ko-KR" altLang="en-US" sz="1300" dirty="0" err="1"/>
              <a:t>콜백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_2.3 </a:t>
            </a:r>
            <a:r>
              <a:rPr lang="ko-KR" altLang="en-US" sz="1300" dirty="0"/>
              <a:t>믿음성 문제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__2.3.1 </a:t>
            </a:r>
            <a:r>
              <a:rPr lang="ko-KR" altLang="en-US" sz="1300" dirty="0"/>
              <a:t>다섯 마리 </a:t>
            </a:r>
            <a:r>
              <a:rPr lang="ko-KR" altLang="en-US" sz="1300" dirty="0" err="1"/>
              <a:t>콜백</a:t>
            </a:r>
            <a:r>
              <a:rPr lang="ko-KR" altLang="en-US" sz="1300" dirty="0"/>
              <a:t> 이야기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__2.3.2 </a:t>
            </a:r>
            <a:r>
              <a:rPr lang="ko-KR" altLang="en-US" sz="1300" dirty="0"/>
              <a:t>남의 </a:t>
            </a:r>
            <a:r>
              <a:rPr lang="ko-KR" altLang="en-US" sz="1300" dirty="0" err="1"/>
              <a:t>코드뿐만</a:t>
            </a:r>
            <a:r>
              <a:rPr lang="ko-KR" altLang="en-US" sz="1300" dirty="0"/>
              <a:t> 아니라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_2.4 </a:t>
            </a:r>
            <a:r>
              <a:rPr lang="ko-KR" altLang="en-US" sz="1300" dirty="0" err="1"/>
              <a:t>콜백을</a:t>
            </a:r>
            <a:r>
              <a:rPr lang="ko-KR" altLang="en-US" sz="1300" dirty="0"/>
              <a:t> 구하라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_2.5 </a:t>
            </a:r>
            <a:r>
              <a:rPr lang="ko-KR" altLang="en-US" sz="1300" dirty="0"/>
              <a:t>정리하기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_3.7 </a:t>
            </a:r>
            <a:r>
              <a:rPr lang="ko-KR" altLang="en-US" sz="1300" dirty="0" err="1"/>
              <a:t>프라미스</a:t>
            </a:r>
            <a:r>
              <a:rPr lang="ko-KR" altLang="en-US" sz="1300" dirty="0"/>
              <a:t> </a:t>
            </a:r>
            <a:r>
              <a:rPr lang="en-US" altLang="ko-KR" sz="1300" dirty="0"/>
              <a:t>API </a:t>
            </a:r>
            <a:r>
              <a:rPr lang="ko-KR" altLang="en-US" sz="1300" dirty="0"/>
              <a:t>복습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__3.7.1 new Promise( ) </a:t>
            </a:r>
            <a:r>
              <a:rPr lang="ko-KR" altLang="en-US" sz="1300" dirty="0" err="1"/>
              <a:t>생성자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__3.7.2 </a:t>
            </a:r>
            <a:r>
              <a:rPr lang="en-US" altLang="ko-KR" sz="1300" dirty="0" err="1"/>
              <a:t>Promise.resolve</a:t>
            </a:r>
            <a:r>
              <a:rPr lang="en-US" altLang="ko-KR" sz="1300" dirty="0"/>
              <a:t>( )</a:t>
            </a:r>
            <a:r>
              <a:rPr lang="ko-KR" altLang="en-US" sz="1300" dirty="0"/>
              <a:t>와 </a:t>
            </a:r>
            <a:r>
              <a:rPr lang="en-US" altLang="ko-KR" sz="1300" dirty="0" err="1"/>
              <a:t>Promise.reject</a:t>
            </a:r>
            <a:r>
              <a:rPr lang="en-US" altLang="ko-KR" sz="1300" dirty="0"/>
              <a:t>( )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__3.7.3 then( )</a:t>
            </a:r>
            <a:r>
              <a:rPr lang="ko-KR" altLang="en-US" sz="1300" dirty="0"/>
              <a:t>과 </a:t>
            </a:r>
            <a:r>
              <a:rPr lang="en-US" altLang="ko-KR" sz="1300" dirty="0"/>
              <a:t>catch( )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__3.7.4 </a:t>
            </a:r>
            <a:r>
              <a:rPr lang="en-US" altLang="ko-KR" sz="1300" dirty="0" err="1"/>
              <a:t>Promise.all</a:t>
            </a:r>
            <a:r>
              <a:rPr lang="en-US" altLang="ko-KR" sz="1300" dirty="0"/>
              <a:t>([ ])</a:t>
            </a:r>
            <a:r>
              <a:rPr lang="ko-KR" altLang="en-US" sz="1300" dirty="0"/>
              <a:t>과 </a:t>
            </a:r>
            <a:r>
              <a:rPr lang="en-US" altLang="ko-KR" sz="1300" dirty="0" err="1"/>
              <a:t>Promise.race</a:t>
            </a:r>
            <a:r>
              <a:rPr lang="en-US" altLang="ko-KR" sz="1300" dirty="0"/>
              <a:t>([ ])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_3.8 </a:t>
            </a:r>
            <a:r>
              <a:rPr lang="ko-KR" altLang="en-US" sz="1300" dirty="0" err="1"/>
              <a:t>프라미스</a:t>
            </a:r>
            <a:r>
              <a:rPr lang="ko-KR" altLang="en-US" sz="1300" dirty="0"/>
              <a:t> 한계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__3.8.1 </a:t>
            </a:r>
            <a:r>
              <a:rPr lang="ko-KR" altLang="en-US" sz="1300" dirty="0"/>
              <a:t>시퀀스 에러 처리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__3.8.2 </a:t>
            </a:r>
            <a:r>
              <a:rPr lang="ko-KR" altLang="en-US" sz="1300" dirty="0" err="1"/>
              <a:t>단일값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__3.8.3 </a:t>
            </a:r>
            <a:r>
              <a:rPr lang="ko-KR" altLang="en-US" sz="1300" dirty="0"/>
              <a:t>단일 귀결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__3.8.4 </a:t>
            </a:r>
            <a:r>
              <a:rPr lang="ko-KR" altLang="en-US" sz="1300" dirty="0"/>
              <a:t>타성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__3.8.5 </a:t>
            </a:r>
            <a:r>
              <a:rPr lang="ko-KR" altLang="en-US" sz="1300" dirty="0" err="1"/>
              <a:t>프라미스는</a:t>
            </a:r>
            <a:r>
              <a:rPr lang="ko-KR" altLang="en-US" sz="1300" dirty="0"/>
              <a:t> 취소 불가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__3.8.6 </a:t>
            </a:r>
            <a:r>
              <a:rPr lang="ko-KR" altLang="en-US" sz="1300" dirty="0" err="1"/>
              <a:t>프라미스</a:t>
            </a:r>
            <a:r>
              <a:rPr lang="ko-KR" altLang="en-US" sz="1300" dirty="0"/>
              <a:t> 성능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_3.9 </a:t>
            </a:r>
            <a:r>
              <a:rPr lang="ko-KR" altLang="en-US" sz="1300" dirty="0"/>
              <a:t>정리하기</a:t>
            </a:r>
          </a:p>
          <a:p>
            <a:pPr marL="0" indent="0" latinLnBrk="0">
              <a:spcBef>
                <a:spcPts val="100"/>
              </a:spcBef>
              <a:buNone/>
            </a:pPr>
            <a:endParaRPr lang="en-US" altLang="ko-KR" sz="1300" dirty="0" smtClean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4</a:t>
            </a:r>
            <a:r>
              <a:rPr lang="ko-KR" altLang="en-US" sz="1300" dirty="0"/>
              <a:t>장 </a:t>
            </a:r>
            <a:r>
              <a:rPr lang="ko-KR" altLang="en-US" sz="1300" dirty="0" err="1"/>
              <a:t>제너레이터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_4.1 </a:t>
            </a:r>
            <a:r>
              <a:rPr lang="ko-KR" altLang="en-US" sz="1300" dirty="0"/>
              <a:t>완전</a:t>
            </a:r>
            <a:r>
              <a:rPr lang="en-US" altLang="ko-KR" sz="1300" dirty="0"/>
              <a:t>-</a:t>
            </a:r>
            <a:r>
              <a:rPr lang="ko-KR" altLang="en-US" sz="1300" dirty="0"/>
              <a:t>실행을 타파하다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__4.1.1 </a:t>
            </a:r>
            <a:r>
              <a:rPr lang="ko-KR" altLang="en-US" sz="1300" dirty="0"/>
              <a:t>입력과 출력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__4.1.2 </a:t>
            </a:r>
            <a:r>
              <a:rPr lang="ko-KR" altLang="en-US" sz="1300" dirty="0"/>
              <a:t>다중 </a:t>
            </a:r>
            <a:r>
              <a:rPr lang="ko-KR" altLang="en-US" sz="1300" dirty="0" err="1"/>
              <a:t>이터레이터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_4.2 </a:t>
            </a:r>
            <a:r>
              <a:rPr lang="ko-KR" altLang="en-US" sz="1300" dirty="0"/>
              <a:t>값을 </a:t>
            </a:r>
            <a:r>
              <a:rPr lang="ko-KR" altLang="en-US" sz="1300" dirty="0" err="1"/>
              <a:t>제너레이터링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__4.2.1 </a:t>
            </a:r>
            <a:r>
              <a:rPr lang="ko-KR" altLang="en-US" sz="1300" dirty="0"/>
              <a:t>제조기와 </a:t>
            </a:r>
            <a:r>
              <a:rPr lang="ko-KR" altLang="en-US" sz="1300" dirty="0" err="1"/>
              <a:t>이터레이터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__4.2.2 </a:t>
            </a:r>
            <a:r>
              <a:rPr lang="ko-KR" altLang="en-US" sz="1300" dirty="0" err="1"/>
              <a:t>이터러블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__4.2.3 </a:t>
            </a:r>
            <a:r>
              <a:rPr lang="ko-KR" altLang="en-US" sz="1300" dirty="0" err="1"/>
              <a:t>제너레이터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이터레이터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_4.3 </a:t>
            </a:r>
            <a:r>
              <a:rPr lang="ko-KR" altLang="en-US" sz="1300" dirty="0" err="1"/>
              <a:t>제너레이터를</a:t>
            </a:r>
            <a:r>
              <a:rPr lang="ko-KR" altLang="en-US" sz="1300" dirty="0"/>
              <a:t> 비동기적으로 순회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__4.3.1 </a:t>
            </a:r>
            <a:r>
              <a:rPr lang="ko-KR" altLang="en-US" sz="1300" dirty="0"/>
              <a:t>동기적 에러 처리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_4.4 </a:t>
            </a:r>
            <a:r>
              <a:rPr lang="ko-KR" altLang="en-US" sz="1300" dirty="0" err="1"/>
              <a:t>제너레이터</a:t>
            </a:r>
            <a:r>
              <a:rPr lang="ko-KR" altLang="en-US" sz="1300" dirty="0"/>
              <a:t> </a:t>
            </a:r>
            <a:r>
              <a:rPr lang="en-US" altLang="ko-KR" sz="1300" dirty="0"/>
              <a:t>+ </a:t>
            </a:r>
            <a:r>
              <a:rPr lang="ko-KR" altLang="en-US" sz="1300" dirty="0" err="1"/>
              <a:t>프라미스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__4.4.1 </a:t>
            </a:r>
            <a:r>
              <a:rPr lang="ko-KR" altLang="en-US" sz="1300" dirty="0" err="1"/>
              <a:t>프라미스</a:t>
            </a:r>
            <a:r>
              <a:rPr lang="en-US" altLang="ko-KR" sz="1300" dirty="0"/>
              <a:t>-</a:t>
            </a:r>
            <a:r>
              <a:rPr lang="ko-KR" altLang="en-US" sz="1300" dirty="0" err="1"/>
              <a:t>인식형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제너레이터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실행기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__4.4.2 </a:t>
            </a:r>
            <a:r>
              <a:rPr lang="ko-KR" altLang="en-US" sz="1300" dirty="0" err="1"/>
              <a:t>제너레이터에서의</a:t>
            </a:r>
            <a:r>
              <a:rPr lang="ko-KR" altLang="en-US" sz="1300" dirty="0"/>
              <a:t> </a:t>
            </a:r>
            <a:r>
              <a:rPr lang="ko-KR" altLang="en-US" sz="1300" dirty="0" err="1"/>
              <a:t>프라미스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동시성</a:t>
            </a:r>
            <a:endParaRPr lang="ko-KR" altLang="en-US" sz="13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3</a:t>
            </a:r>
            <a:r>
              <a:rPr lang="ko-KR" altLang="en-US" sz="1300" dirty="0" smtClean="0"/>
              <a:t>장 </a:t>
            </a:r>
            <a:r>
              <a:rPr lang="ko-KR" altLang="en-US" sz="1300" dirty="0" err="1" smtClean="0"/>
              <a:t>프라미스</a:t>
            </a:r>
            <a:endParaRPr lang="ko-KR" altLang="en-US" sz="1300" dirty="0" smtClean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_3.1 </a:t>
            </a:r>
            <a:r>
              <a:rPr lang="ko-KR" altLang="en-US" sz="1300" dirty="0" err="1" smtClean="0"/>
              <a:t>프라미스란</a:t>
            </a:r>
            <a:endParaRPr lang="ko-KR" altLang="en-US" sz="1300" dirty="0" smtClean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__3.1.1 </a:t>
            </a:r>
            <a:r>
              <a:rPr lang="ko-KR" altLang="en-US" sz="1300" dirty="0" err="1" smtClean="0"/>
              <a:t>미랫값</a:t>
            </a:r>
            <a:endParaRPr lang="ko-KR" altLang="en-US" sz="1300" dirty="0" smtClean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__3.1.2 </a:t>
            </a:r>
            <a:r>
              <a:rPr lang="ko-KR" altLang="en-US" sz="1300" dirty="0" smtClean="0"/>
              <a:t>완료 이벤트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_3.2 </a:t>
            </a:r>
            <a:r>
              <a:rPr lang="ko-KR" altLang="en-US" sz="1300" dirty="0" err="1" smtClean="0"/>
              <a:t>데너블</a:t>
            </a:r>
            <a:r>
              <a:rPr lang="ko-KR" altLang="en-US" sz="1300" dirty="0" smtClean="0"/>
              <a:t> 덕 타이핑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_3.3 </a:t>
            </a:r>
            <a:r>
              <a:rPr lang="ko-KR" altLang="en-US" sz="1300" dirty="0" err="1" smtClean="0"/>
              <a:t>프라미스</a:t>
            </a:r>
            <a:r>
              <a:rPr lang="ko-KR" altLang="en-US" sz="1300" dirty="0" smtClean="0"/>
              <a:t> 믿음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__3.3.1 </a:t>
            </a:r>
            <a:r>
              <a:rPr lang="ko-KR" altLang="en-US" sz="1300" dirty="0" smtClean="0"/>
              <a:t>너무 빨리 호출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__3.3.2 </a:t>
            </a:r>
            <a:r>
              <a:rPr lang="ko-KR" altLang="en-US" sz="1300" dirty="0" smtClean="0"/>
              <a:t>너무 늦게 호출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__3.3.3 </a:t>
            </a:r>
            <a:r>
              <a:rPr lang="ko-KR" altLang="en-US" sz="1300" dirty="0" smtClean="0"/>
              <a:t>한번도 </a:t>
            </a:r>
            <a:r>
              <a:rPr lang="ko-KR" altLang="en-US" sz="1300" dirty="0" err="1" smtClean="0"/>
              <a:t>콜백을</a:t>
            </a:r>
            <a:r>
              <a:rPr lang="ko-KR" altLang="en-US" sz="1300" dirty="0" smtClean="0"/>
              <a:t> 안 호출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__3.3.4 </a:t>
            </a:r>
            <a:r>
              <a:rPr lang="ko-KR" altLang="en-US" sz="1300" dirty="0" smtClean="0"/>
              <a:t>너무 가끔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너무 종종 호출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__3.3.5 </a:t>
            </a:r>
            <a:r>
              <a:rPr lang="ko-KR" altLang="en-US" sz="1300" dirty="0" smtClean="0"/>
              <a:t>인자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환경 전달 실패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__3.3.6 </a:t>
            </a:r>
            <a:r>
              <a:rPr lang="ko-KR" altLang="en-US" sz="1300" dirty="0" smtClean="0"/>
              <a:t>에러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예외 삼키기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__3.3.7 </a:t>
            </a:r>
            <a:r>
              <a:rPr lang="ko-KR" altLang="en-US" sz="1300" dirty="0" smtClean="0"/>
              <a:t>미더운 </a:t>
            </a:r>
            <a:r>
              <a:rPr lang="ko-KR" altLang="en-US" sz="1300" dirty="0" err="1" smtClean="0"/>
              <a:t>프라미스</a:t>
            </a:r>
            <a:r>
              <a:rPr lang="en-US" altLang="ko-KR" sz="1300" dirty="0" smtClean="0"/>
              <a:t>?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__3.3.8 </a:t>
            </a:r>
            <a:r>
              <a:rPr lang="ko-KR" altLang="en-US" sz="1300" dirty="0" smtClean="0"/>
              <a:t>믿음 형성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_3.4 </a:t>
            </a:r>
            <a:r>
              <a:rPr lang="ko-KR" altLang="en-US" sz="1300" dirty="0" smtClean="0"/>
              <a:t>연쇄 흐름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__3.4.1 </a:t>
            </a:r>
            <a:r>
              <a:rPr lang="ko-KR" altLang="en-US" sz="1300" dirty="0" smtClean="0"/>
              <a:t>용어 정의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귀결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이룸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버림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_3.5 </a:t>
            </a:r>
            <a:r>
              <a:rPr lang="ko-KR" altLang="en-US" sz="1300" dirty="0" smtClean="0"/>
              <a:t>에러 처리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__3.5.1 </a:t>
            </a:r>
            <a:r>
              <a:rPr lang="ko-KR" altLang="en-US" sz="1300" dirty="0" smtClean="0"/>
              <a:t>절망의 구덩이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__3.5.2 </a:t>
            </a:r>
            <a:r>
              <a:rPr lang="ko-KR" altLang="en-US" sz="1300" dirty="0" smtClean="0"/>
              <a:t>잡히지 않은 에러 처리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__3.5.3 </a:t>
            </a:r>
            <a:r>
              <a:rPr lang="ko-KR" altLang="en-US" sz="1300" dirty="0" smtClean="0"/>
              <a:t>성공의 구덩이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_3.6 </a:t>
            </a:r>
            <a:r>
              <a:rPr lang="ko-KR" altLang="en-US" sz="1300" dirty="0" err="1" smtClean="0"/>
              <a:t>프라미스</a:t>
            </a:r>
            <a:r>
              <a:rPr lang="ko-KR" altLang="en-US" sz="1300" dirty="0" smtClean="0"/>
              <a:t> 패턴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__3.6.1 </a:t>
            </a:r>
            <a:r>
              <a:rPr lang="en-US" altLang="ko-KR" sz="1300" dirty="0" err="1" smtClean="0"/>
              <a:t>Promise.all</a:t>
            </a:r>
            <a:r>
              <a:rPr lang="en-US" altLang="ko-KR" sz="1300" dirty="0" smtClean="0"/>
              <a:t>([  ])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__3.6.2 </a:t>
            </a:r>
            <a:r>
              <a:rPr lang="en-US" altLang="ko-KR" sz="1300" dirty="0" err="1" smtClean="0"/>
              <a:t>Promise.race</a:t>
            </a:r>
            <a:r>
              <a:rPr lang="en-US" altLang="ko-KR" sz="1300" dirty="0" smtClean="0"/>
              <a:t>([ ])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__3.6.3 all([ ])/race([ ])</a:t>
            </a:r>
            <a:r>
              <a:rPr lang="ko-KR" altLang="en-US" sz="1300" dirty="0" smtClean="0"/>
              <a:t>의 변형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__3.6.4 </a:t>
            </a:r>
            <a:r>
              <a:rPr lang="ko-KR" altLang="en-US" sz="1300" dirty="0" smtClean="0"/>
              <a:t>동시 순회</a:t>
            </a:r>
          </a:p>
        </p:txBody>
      </p:sp>
    </p:spTree>
    <p:extLst>
      <p:ext uri="{BB962C8B-B14F-4D97-AF65-F5344CB8AC3E}">
        <p14:creationId xmlns:p14="http://schemas.microsoft.com/office/powerpoint/2010/main" val="7296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PART 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_4.5 </a:t>
            </a:r>
            <a:r>
              <a:rPr lang="ko-KR" altLang="en-US" sz="1300" dirty="0" err="1"/>
              <a:t>제너레이터</a:t>
            </a:r>
            <a:r>
              <a:rPr lang="ko-KR" altLang="en-US" sz="1300" dirty="0"/>
              <a:t> 위임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__4.5.1 </a:t>
            </a:r>
            <a:r>
              <a:rPr lang="ko-KR" altLang="en-US" sz="1300" dirty="0"/>
              <a:t>왜 위임을</a:t>
            </a:r>
            <a:r>
              <a:rPr lang="en-US" altLang="ko-KR" sz="1300" dirty="0"/>
              <a:t>?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__4.5.2 </a:t>
            </a:r>
            <a:r>
              <a:rPr lang="ko-KR" altLang="en-US" sz="1300" dirty="0"/>
              <a:t>메시지 위임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__4.5.3 </a:t>
            </a:r>
            <a:r>
              <a:rPr lang="ko-KR" altLang="en-US" sz="1300" dirty="0" err="1"/>
              <a:t>비동기성을</a:t>
            </a:r>
            <a:r>
              <a:rPr lang="ko-KR" altLang="en-US" sz="1300" dirty="0"/>
              <a:t> 위임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__4.5.4 </a:t>
            </a:r>
            <a:r>
              <a:rPr lang="ko-KR" altLang="en-US" sz="1300" dirty="0"/>
              <a:t>위임 ‘재귀’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_4.6 </a:t>
            </a:r>
            <a:r>
              <a:rPr lang="ko-KR" altLang="en-US" sz="1300" dirty="0" err="1"/>
              <a:t>제너레이터</a:t>
            </a:r>
            <a:r>
              <a:rPr lang="ko-KR" altLang="en-US" sz="1300" dirty="0"/>
              <a:t> 동시성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_4.7 </a:t>
            </a:r>
            <a:r>
              <a:rPr lang="ko-KR" altLang="en-US" sz="1300" dirty="0" err="1"/>
              <a:t>썽크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__4.7.1 s/promise/</a:t>
            </a:r>
            <a:r>
              <a:rPr lang="en-US" altLang="ko-KR" sz="1300" dirty="0" err="1"/>
              <a:t>thunk</a:t>
            </a:r>
            <a:r>
              <a:rPr lang="en-US" altLang="ko-KR" sz="1300" dirty="0"/>
              <a:t>/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_4.8 ES6 </a:t>
            </a:r>
            <a:r>
              <a:rPr lang="ko-KR" altLang="en-US" sz="1300" dirty="0"/>
              <a:t>이전 </a:t>
            </a:r>
            <a:r>
              <a:rPr lang="ko-KR" altLang="en-US" sz="1300" dirty="0" err="1"/>
              <a:t>제너레이터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__4.8.1 </a:t>
            </a:r>
            <a:r>
              <a:rPr lang="ko-KR" altLang="en-US" sz="1300" dirty="0"/>
              <a:t>수동 변환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__4.8.2 </a:t>
            </a:r>
            <a:r>
              <a:rPr lang="ko-KR" altLang="en-US" sz="1300" dirty="0"/>
              <a:t>자동 변환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_4.9 </a:t>
            </a:r>
            <a:r>
              <a:rPr lang="ko-KR" altLang="en-US" sz="1300" dirty="0"/>
              <a:t>정리하기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ko-KR" altLang="en-US" sz="1300" dirty="0"/>
              <a:t> 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5</a:t>
            </a:r>
            <a:r>
              <a:rPr lang="ko-KR" altLang="en-US" sz="1300" dirty="0" smtClean="0"/>
              <a:t>장</a:t>
            </a:r>
            <a:r>
              <a:rPr lang="en-US" altLang="ko-KR" sz="1300" dirty="0" smtClean="0"/>
              <a:t> </a:t>
            </a:r>
            <a:r>
              <a:rPr lang="ko-KR" altLang="en-US" sz="1300" dirty="0"/>
              <a:t>프로그램 성능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_5.1 </a:t>
            </a:r>
            <a:r>
              <a:rPr lang="ko-KR" altLang="en-US" sz="1300" dirty="0"/>
              <a:t>웹 워커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__5.1.1 </a:t>
            </a:r>
            <a:r>
              <a:rPr lang="ko-KR" altLang="en-US" sz="1300" dirty="0"/>
              <a:t>워커 환경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__5.1.2 </a:t>
            </a:r>
            <a:r>
              <a:rPr lang="ko-KR" altLang="en-US" sz="1300" dirty="0"/>
              <a:t>데이터 전송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__5.1.3 </a:t>
            </a:r>
            <a:r>
              <a:rPr lang="ko-KR" altLang="en-US" sz="1300" dirty="0"/>
              <a:t>공유 워커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__5.1.4 </a:t>
            </a:r>
            <a:r>
              <a:rPr lang="ko-KR" altLang="en-US" sz="1300" dirty="0"/>
              <a:t>웹 워커 </a:t>
            </a:r>
            <a:r>
              <a:rPr lang="ko-KR" altLang="en-US" sz="1300" dirty="0" err="1"/>
              <a:t>폴리필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_5.2 SIMD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_5.3 asm.js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__5.3.1 asm.js </a:t>
            </a:r>
            <a:r>
              <a:rPr lang="ko-KR" altLang="en-US" sz="1300" dirty="0"/>
              <a:t>최적화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__5.3.2 asm.js </a:t>
            </a:r>
            <a:r>
              <a:rPr lang="ko-KR" altLang="en-US" sz="1300" dirty="0"/>
              <a:t>모듈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_5.4 </a:t>
            </a:r>
            <a:r>
              <a:rPr lang="ko-KR" altLang="en-US" sz="1300" dirty="0"/>
              <a:t>정리하기</a:t>
            </a:r>
            <a:endParaRPr lang="ko-KR" altLang="en-US" sz="13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00"/>
              </a:spcBef>
              <a:buNone/>
            </a:pPr>
            <a:r>
              <a:rPr lang="ko-KR" altLang="en-US" sz="1300" dirty="0" smtClean="0"/>
              <a:t>부록 </a:t>
            </a:r>
            <a:r>
              <a:rPr lang="en-US" altLang="ko-KR" sz="1300" dirty="0"/>
              <a:t>C </a:t>
            </a:r>
            <a:r>
              <a:rPr lang="ko-KR" altLang="en-US" sz="1300" dirty="0"/>
              <a:t>고급 비동기 패턴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C.1 </a:t>
            </a:r>
            <a:r>
              <a:rPr lang="ko-KR" altLang="en-US" sz="1300" dirty="0" err="1"/>
              <a:t>이터러블</a:t>
            </a:r>
            <a:r>
              <a:rPr lang="ko-KR" altLang="en-US" sz="1300" dirty="0"/>
              <a:t> 시퀀스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C.2 </a:t>
            </a:r>
            <a:r>
              <a:rPr lang="ko-KR" altLang="en-US" sz="1300" dirty="0"/>
              <a:t>이벤트 </a:t>
            </a:r>
            <a:r>
              <a:rPr lang="ko-KR" altLang="en-US" sz="1300" dirty="0" err="1"/>
              <a:t>반응형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C.3 </a:t>
            </a:r>
            <a:r>
              <a:rPr lang="ko-KR" altLang="en-US" sz="1300" dirty="0" err="1"/>
              <a:t>제너레이터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코루틴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C.4 </a:t>
            </a:r>
            <a:r>
              <a:rPr lang="ko-KR" altLang="en-US" sz="1300" dirty="0"/>
              <a:t>순차적 프로세스 통신</a:t>
            </a:r>
            <a:r>
              <a:rPr lang="en-US" altLang="ko-KR" sz="1300" dirty="0"/>
              <a:t>(CSP)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C.5 </a:t>
            </a:r>
            <a:r>
              <a:rPr lang="ko-KR" altLang="en-US" sz="1300" dirty="0"/>
              <a:t>정리하기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 smtClean="0"/>
              <a:t>6</a:t>
            </a:r>
            <a:r>
              <a:rPr lang="ko-KR" altLang="en-US" sz="1300" dirty="0"/>
              <a:t>장 벤치마킹과 튜닝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_6.1 </a:t>
            </a:r>
            <a:r>
              <a:rPr lang="ko-KR" altLang="en-US" sz="1300" dirty="0"/>
              <a:t>벤치마킹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__6.1.1 </a:t>
            </a:r>
            <a:r>
              <a:rPr lang="ko-KR" altLang="en-US" sz="1300" dirty="0"/>
              <a:t>반복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__6.1.2 Benchmark.js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_6.2 </a:t>
            </a:r>
            <a:r>
              <a:rPr lang="ko-KR" altLang="en-US" sz="1300" dirty="0" err="1"/>
              <a:t>콘텍스트가</a:t>
            </a:r>
            <a:r>
              <a:rPr lang="ko-KR" altLang="en-US" sz="1300" dirty="0"/>
              <a:t> 제일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__6.2.1 </a:t>
            </a:r>
            <a:r>
              <a:rPr lang="ko-KR" altLang="en-US" sz="1300" dirty="0"/>
              <a:t>엔진 최적화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_6.3 jsPerf.com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__6.3.1 </a:t>
            </a:r>
            <a:r>
              <a:rPr lang="ko-KR" altLang="en-US" sz="1300" dirty="0"/>
              <a:t>정상 테스트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_6.4 </a:t>
            </a:r>
            <a:r>
              <a:rPr lang="ko-KR" altLang="en-US" sz="1300" dirty="0"/>
              <a:t>좋은 테스트를 작성하려면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_6.5 </a:t>
            </a:r>
            <a:r>
              <a:rPr lang="ko-KR" altLang="en-US" sz="1300" dirty="0" err="1"/>
              <a:t>미시성능</a:t>
            </a:r>
            <a:endParaRPr lang="ko-KR" altLang="en-US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__6.5.1 </a:t>
            </a:r>
            <a:r>
              <a:rPr lang="ko-KR" altLang="en-US" sz="1300" dirty="0"/>
              <a:t>똑같은 엔진은 없다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__6.5.2 </a:t>
            </a:r>
            <a:r>
              <a:rPr lang="ko-KR" altLang="en-US" sz="1300" dirty="0"/>
              <a:t>큰 그림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_6.6 </a:t>
            </a:r>
            <a:r>
              <a:rPr lang="ko-KR" altLang="en-US" sz="1300" dirty="0"/>
              <a:t>꼬리 호출 최적화</a:t>
            </a:r>
            <a:r>
              <a:rPr lang="en-US" altLang="ko-KR" sz="1300" dirty="0"/>
              <a:t>(TCO)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_6.7 </a:t>
            </a:r>
            <a:r>
              <a:rPr lang="ko-KR" altLang="en-US" sz="1300" dirty="0"/>
              <a:t>정리하기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ko-KR" altLang="en-US" sz="1300" dirty="0"/>
              <a:t> 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ko-KR" altLang="en-US" sz="1300" dirty="0"/>
              <a:t>부록 </a:t>
            </a:r>
            <a:r>
              <a:rPr lang="en-US" altLang="ko-KR" sz="1300" dirty="0"/>
              <a:t>A ES6 class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A.1 class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A.2 class</a:t>
            </a:r>
            <a:r>
              <a:rPr lang="ko-KR" altLang="en-US" sz="1300" dirty="0"/>
              <a:t>의 함정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A.3 </a:t>
            </a:r>
            <a:r>
              <a:rPr lang="ko-KR" altLang="en-US" sz="1300" dirty="0"/>
              <a:t>정적에서 동적으로</a:t>
            </a:r>
            <a:r>
              <a:rPr lang="en-US" altLang="ko-KR" sz="1300" dirty="0"/>
              <a:t>?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A.4 </a:t>
            </a:r>
            <a:r>
              <a:rPr lang="ko-KR" altLang="en-US" sz="1300" dirty="0" smtClean="0"/>
              <a:t>정리하기</a:t>
            </a:r>
            <a:endParaRPr lang="en-US" altLang="ko-KR" sz="1300" dirty="0" smtClean="0"/>
          </a:p>
          <a:p>
            <a:pPr marL="0" indent="0" latinLnBrk="0">
              <a:spcBef>
                <a:spcPts val="100"/>
              </a:spcBef>
              <a:buNone/>
            </a:pPr>
            <a:endParaRPr lang="en-US" altLang="ko-KR" sz="13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ko-KR" altLang="en-US" sz="1400" dirty="0"/>
              <a:t>부록 </a:t>
            </a:r>
            <a:r>
              <a:rPr lang="en-US" altLang="ko-KR" sz="1400" dirty="0"/>
              <a:t>B </a:t>
            </a:r>
            <a:r>
              <a:rPr lang="en-US" altLang="ko-KR" sz="1400" dirty="0" err="1"/>
              <a:t>asynquence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400" dirty="0"/>
              <a:t>_</a:t>
            </a:r>
            <a:r>
              <a:rPr lang="ko-KR" altLang="en-US" sz="1400" dirty="0"/>
              <a:t>부록 </a:t>
            </a:r>
            <a:r>
              <a:rPr lang="en-US" altLang="ko-KR" sz="1400" dirty="0"/>
              <a:t>B.1 </a:t>
            </a:r>
            <a:r>
              <a:rPr lang="ko-KR" altLang="en-US" sz="1400" dirty="0"/>
              <a:t>시퀀스</a:t>
            </a:r>
            <a:r>
              <a:rPr lang="en-US" altLang="ko-KR" sz="1400" dirty="0"/>
              <a:t>, </a:t>
            </a:r>
            <a:r>
              <a:rPr lang="ko-KR" altLang="en-US" sz="1400" dirty="0"/>
              <a:t>추상화 설계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400" dirty="0"/>
              <a:t>_</a:t>
            </a:r>
            <a:r>
              <a:rPr lang="ko-KR" altLang="en-US" sz="1400" dirty="0"/>
              <a:t>부록 </a:t>
            </a:r>
            <a:r>
              <a:rPr lang="en-US" altLang="ko-KR" sz="1400" dirty="0"/>
              <a:t>B.2 </a:t>
            </a:r>
            <a:r>
              <a:rPr lang="en-US" altLang="ko-KR" sz="1400" dirty="0" err="1"/>
              <a:t>asynquence</a:t>
            </a:r>
            <a:r>
              <a:rPr lang="en-US" altLang="ko-KR" sz="1400" dirty="0"/>
              <a:t> API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400" dirty="0"/>
              <a:t>_</a:t>
            </a:r>
            <a:r>
              <a:rPr lang="ko-KR" altLang="en-US" sz="1400" dirty="0"/>
              <a:t>부록 </a:t>
            </a:r>
            <a:r>
              <a:rPr lang="en-US" altLang="ko-KR" sz="1400" dirty="0"/>
              <a:t>B.3 </a:t>
            </a:r>
            <a:r>
              <a:rPr lang="ko-KR" altLang="en-US" sz="1400" dirty="0"/>
              <a:t>값과 에러 시퀀스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400" dirty="0"/>
              <a:t>_</a:t>
            </a:r>
            <a:r>
              <a:rPr lang="ko-KR" altLang="en-US" sz="1400" dirty="0"/>
              <a:t>부록 </a:t>
            </a:r>
            <a:r>
              <a:rPr lang="en-US" altLang="ko-KR" sz="1400" dirty="0"/>
              <a:t>B.4 </a:t>
            </a:r>
            <a:r>
              <a:rPr lang="ko-KR" altLang="en-US" sz="1400" dirty="0" err="1"/>
              <a:t>프라미스와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콜백</a:t>
            </a:r>
            <a:endParaRPr lang="ko-KR" altLang="en-US" sz="1400" dirty="0"/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400" dirty="0"/>
              <a:t>_</a:t>
            </a:r>
            <a:r>
              <a:rPr lang="ko-KR" altLang="en-US" sz="1400" dirty="0"/>
              <a:t>부록 </a:t>
            </a:r>
            <a:r>
              <a:rPr lang="en-US" altLang="ko-KR" sz="1400" dirty="0"/>
              <a:t>B.5 </a:t>
            </a:r>
            <a:r>
              <a:rPr lang="ko-KR" altLang="en-US" sz="1400" dirty="0" err="1"/>
              <a:t>이터러블</a:t>
            </a:r>
            <a:r>
              <a:rPr lang="ko-KR" altLang="en-US" sz="1400" dirty="0"/>
              <a:t> 시퀀스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400" dirty="0"/>
              <a:t>_</a:t>
            </a:r>
            <a:r>
              <a:rPr lang="ko-KR" altLang="en-US" sz="1400" dirty="0"/>
              <a:t>부록 </a:t>
            </a:r>
            <a:r>
              <a:rPr lang="en-US" altLang="ko-KR" sz="1400" dirty="0"/>
              <a:t>B.6 </a:t>
            </a:r>
            <a:r>
              <a:rPr lang="ko-KR" altLang="en-US" sz="1400" dirty="0" err="1"/>
              <a:t>제너레이터</a:t>
            </a:r>
            <a:r>
              <a:rPr lang="ko-KR" altLang="en-US" sz="1400" dirty="0"/>
              <a:t> 실행하기</a:t>
            </a:r>
          </a:p>
          <a:p>
            <a:pPr marL="0" indent="0" latinLnBrk="0">
              <a:spcBef>
                <a:spcPts val="100"/>
              </a:spcBef>
              <a:buNone/>
            </a:pPr>
            <a:r>
              <a:rPr lang="en-US" altLang="ko-KR" sz="1400" dirty="0"/>
              <a:t>_</a:t>
            </a:r>
            <a:r>
              <a:rPr lang="ko-KR" altLang="en-US" sz="1400" dirty="0"/>
              <a:t>부록 </a:t>
            </a:r>
            <a:r>
              <a:rPr lang="en-US" altLang="ko-KR" sz="1400" dirty="0"/>
              <a:t>B.7 </a:t>
            </a:r>
            <a:r>
              <a:rPr lang="ko-KR" altLang="en-US" sz="1400" dirty="0" smtClean="0"/>
              <a:t>정리하기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64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진도</a:t>
            </a:r>
            <a:endParaRPr lang="en-US" altLang="ko-KR" sz="20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8938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1 - Chapter 01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라나 뭐라나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</a:t>
            </a:r>
            <a:r>
              <a:rPr lang="en-US" altLang="ko-KR" sz="1600" dirty="0" smtClean="0"/>
              <a:t>– </a:t>
            </a:r>
            <a:r>
              <a:rPr lang="en-US" altLang="ko-KR" sz="1600" dirty="0"/>
              <a:t>Chapter 02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가 이런 </a:t>
            </a:r>
            <a:r>
              <a:rPr lang="ko-KR" altLang="en-US" sz="1600" dirty="0" err="1" smtClean="0"/>
              <a:t>거로군</a:t>
            </a:r>
            <a:r>
              <a:rPr lang="en-US" altLang="ko-KR" sz="1600" dirty="0" smtClean="0"/>
              <a:t>!</a:t>
            </a:r>
            <a:endParaRPr lang="en-US" altLang="ko-KR" sz="1600" dirty="0" smtClean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주차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PART </a:t>
            </a:r>
            <a:r>
              <a:rPr lang="en-US" altLang="ko-KR" sz="1600" dirty="0"/>
              <a:t>1 - Chapter </a:t>
            </a:r>
            <a:r>
              <a:rPr lang="en-US" altLang="ko-KR" sz="1600" dirty="0" smtClean="0"/>
              <a:t>03 </a:t>
            </a:r>
            <a:r>
              <a:rPr lang="ko-KR" altLang="en-US" sz="1600" dirty="0" smtClean="0"/>
              <a:t>객체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</a:t>
            </a:r>
            <a:r>
              <a:rPr lang="en-US" altLang="ko-KR" sz="1600" dirty="0" smtClean="0"/>
              <a:t>04 </a:t>
            </a:r>
            <a:r>
              <a:rPr lang="ko-KR" altLang="en-US" sz="1600" dirty="0" smtClean="0"/>
              <a:t>클래스와 객체의 혼합</a:t>
            </a:r>
            <a:endParaRPr lang="en-US" altLang="ko-KR" sz="1600" dirty="0" smtClean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주차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PART 1 – Chapter 05 </a:t>
            </a:r>
            <a:r>
              <a:rPr lang="ko-KR" altLang="en-US" sz="1600" dirty="0" err="1" smtClean="0"/>
              <a:t>프로토타입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PART 1 – Chapter 06 </a:t>
            </a:r>
            <a:r>
              <a:rPr lang="ko-KR" altLang="en-US" sz="1600" dirty="0" smtClean="0"/>
              <a:t>작동 위임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43600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4</a:t>
            </a:r>
            <a:r>
              <a:rPr lang="ko-KR" altLang="en-US" sz="2000" dirty="0" smtClean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2 – Chapter 01 </a:t>
            </a:r>
            <a:r>
              <a:rPr lang="ko-KR" altLang="en-US" sz="1600" dirty="0" err="1" smtClean="0"/>
              <a:t>비동기성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지금과 나중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</a:t>
            </a:r>
            <a:r>
              <a:rPr lang="en-US" altLang="ko-KR" sz="1600" dirty="0" smtClean="0"/>
              <a:t>02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주차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PART </a:t>
            </a:r>
            <a:r>
              <a:rPr lang="en-US" altLang="ko-KR" sz="1600" dirty="0"/>
              <a:t>2 – Chapter 03 </a:t>
            </a:r>
            <a:r>
              <a:rPr lang="ko-KR" altLang="en-US" sz="1600" dirty="0" err="1" smtClean="0"/>
              <a:t>프라미스</a:t>
            </a:r>
            <a:endParaRPr lang="en-US" altLang="ko-KR" sz="2000" dirty="0" smtClean="0"/>
          </a:p>
          <a:p>
            <a:r>
              <a:rPr lang="en-US" altLang="ko-KR" sz="2000" dirty="0" smtClean="0"/>
              <a:t>6</a:t>
            </a:r>
            <a:r>
              <a:rPr lang="ko-KR" altLang="en-US" sz="2000" dirty="0" smtClean="0"/>
              <a:t>주차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04 </a:t>
            </a:r>
            <a:r>
              <a:rPr lang="ko-KR" altLang="en-US" sz="1600" dirty="0" err="1" smtClean="0"/>
              <a:t>제너레이터</a:t>
            </a:r>
            <a:endParaRPr lang="en-US" altLang="ko-KR" sz="1600" dirty="0" smtClean="0"/>
          </a:p>
          <a:p>
            <a:r>
              <a:rPr lang="en-US" altLang="ko-KR" sz="2000" dirty="0" smtClean="0"/>
              <a:t>7</a:t>
            </a:r>
            <a:r>
              <a:rPr lang="ko-KR" altLang="en-US" sz="2000" dirty="0" smtClean="0"/>
              <a:t>주차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PART 2 – Chapter 05 </a:t>
            </a:r>
            <a:r>
              <a:rPr lang="ko-KR" altLang="en-US" sz="1600" dirty="0" smtClean="0"/>
              <a:t>프로그램 성능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PART 2 – Chapter 06 </a:t>
            </a:r>
            <a:r>
              <a:rPr lang="ko-KR" altLang="en-US" sz="1600" dirty="0" smtClean="0"/>
              <a:t>벤치마킹과 튜닝</a:t>
            </a:r>
            <a:endParaRPr lang="en-US" altLang="ko-KR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316773" y="5173712"/>
            <a:ext cx="7482254" cy="65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/>
              <a:t>진도는 추후 상황에 따라 바뀔 수 있음</a:t>
            </a:r>
            <a:r>
              <a:rPr lang="en-US" altLang="ko-KR" sz="3200" dirty="0" smtClean="0"/>
              <a:t>!!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740</Words>
  <Application>Microsoft Office PowerPoint</Application>
  <PresentationFormat>와이드스크린</PresentationFormat>
  <Paragraphs>262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YOU DON’T KNOW JS</vt:lpstr>
      <vt:lpstr>개요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26</cp:revision>
  <dcterms:created xsi:type="dcterms:W3CDTF">2020-09-28T08:37:12Z</dcterms:created>
  <dcterms:modified xsi:type="dcterms:W3CDTF">2021-03-02T16:06:05Z</dcterms:modified>
</cp:coreProperties>
</file>