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6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0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4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9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2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5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7F91-C875-41E1-A91C-8F161220020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262A1-E9F7-4428-9F20-A722DA396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1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ppConfig_1.txt" TargetMode="External"/><Relationship Id="rId2" Type="http://schemas.openxmlformats.org/officeDocument/2006/relationships/hyperlink" Target="AppConfig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单</a:t>
            </a:r>
            <a:r>
              <a:rPr lang="zh-CN" altLang="en-US" dirty="0" smtClean="0"/>
              <a:t>例模式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如果性能是你关心的重点，你可以这样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改写</a:t>
            </a:r>
            <a:r>
              <a:rPr lang="zh-CN" altLang="en-US" sz="2400" b="1" dirty="0">
                <a:latin typeface="宋体" panose="02010600030101010101" pitchFamily="2" charset="-122"/>
              </a:rPr>
              <a:t>实例化对象的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方法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dirty="0" smtClean="0"/>
              <a:t>private volatile static Singleton </a:t>
            </a:r>
            <a:r>
              <a:rPr lang="en-US" altLang="zh-CN" dirty="0" err="1" smtClean="0"/>
              <a:t>singletion</a:t>
            </a:r>
            <a:r>
              <a:rPr lang="en-US" altLang="zh-CN" dirty="0" smtClean="0"/>
              <a:t>;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public static </a:t>
            </a:r>
            <a:r>
              <a:rPr lang="en-US" altLang="zh-CN" dirty="0"/>
              <a:t>Singleton 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getInstance</a:t>
            </a:r>
            <a:r>
              <a:rPr lang="en-US" altLang="zh-CN" b="1" dirty="0">
                <a:latin typeface="宋体" panose="02010600030101010101" pitchFamily="2" charset="-122"/>
              </a:rPr>
              <a:t>(){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	if (instance == null) {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		</a:t>
            </a:r>
            <a:r>
              <a:rPr lang="en-US" altLang="zh-CN" b="1" dirty="0" smtClean="0">
                <a:latin typeface="宋体" panose="02010600030101010101" pitchFamily="2" charset="-122"/>
              </a:rPr>
              <a:t>synchronized(</a:t>
            </a:r>
            <a:r>
              <a:rPr lang="en-US" altLang="zh-CN" dirty="0" err="1" smtClean="0"/>
              <a:t>Singleton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.class</a:t>
            </a:r>
            <a:r>
              <a:rPr lang="en-US" altLang="zh-CN" b="1" dirty="0" smtClean="0">
                <a:latin typeface="宋体" panose="02010600030101010101" pitchFamily="2" charset="-122"/>
              </a:rPr>
              <a:t>){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             if (</a:t>
            </a:r>
            <a:r>
              <a:rPr lang="en-US" altLang="zh-CN" b="1" dirty="0" smtClean="0">
                <a:latin typeface="宋体" panose="02010600030101010101" pitchFamily="2" charset="-122"/>
              </a:rPr>
              <a:t>instance </a:t>
            </a:r>
            <a:r>
              <a:rPr lang="en-US" altLang="zh-CN" b="1" dirty="0">
                <a:latin typeface="宋体" panose="02010600030101010101" pitchFamily="2" charset="-122"/>
              </a:rPr>
              <a:t>== null) {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				instance = new </a:t>
            </a:r>
            <a:r>
              <a:rPr lang="en-US" altLang="zh-CN" dirty="0"/>
              <a:t>Singleton</a:t>
            </a:r>
            <a:r>
              <a:rPr lang="en-US" altLang="zh-CN" b="1" dirty="0" smtClean="0">
                <a:latin typeface="宋体" panose="02010600030101010101" pitchFamily="2" charset="-122"/>
              </a:rPr>
              <a:t>();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             }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		}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	}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	return instance;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}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这样只有实例不存在的时候才会进入同步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进入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同步之后</a:t>
            </a:r>
            <a:r>
              <a:rPr lang="zh-CN" altLang="en-US" sz="2000" b="1" dirty="0">
                <a:latin typeface="宋体" panose="02010600030101010101" pitchFamily="2" charset="-122"/>
              </a:rPr>
              <a:t>，如果还是</a:t>
            </a:r>
            <a:r>
              <a:rPr lang="en-US" altLang="zh-CN" sz="2000" b="1" dirty="0">
                <a:latin typeface="宋体" panose="02010600030101010101" pitchFamily="2" charset="-122"/>
              </a:rPr>
              <a:t>null</a:t>
            </a:r>
            <a:r>
              <a:rPr lang="zh-CN" altLang="en-US" sz="2000" b="1" dirty="0">
                <a:latin typeface="宋体" panose="02010600030101010101" pitchFamily="2" charset="-122"/>
              </a:rPr>
              <a:t>才去创建实例；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模式动机与定义</a:t>
            </a:r>
            <a:endParaRPr lang="en-US" altLang="zh-CN" dirty="0" smtClean="0"/>
          </a:p>
          <a:p>
            <a:r>
              <a:rPr lang="zh-CN" altLang="en-US" dirty="0" smtClean="0"/>
              <a:t>模式实例与解析</a:t>
            </a:r>
            <a:endParaRPr lang="en-US" altLang="zh-CN" dirty="0" smtClean="0"/>
          </a:p>
          <a:p>
            <a:r>
              <a:rPr lang="zh-CN" altLang="en-US" dirty="0"/>
              <a:t>模式的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/>
              <a:t>模式比较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54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些对象其实我们只需要一个，比方说：线程池、缓存、对话框、注册表、显卡驱动等。事实上，这些类的对象只能有一个实例，如果多个就会产生许多问题，例如程序异常、资源使用过量，或者结果不一致等。</a:t>
            </a:r>
            <a:endParaRPr lang="en-US" altLang="zh-CN" dirty="0" smtClean="0"/>
          </a:p>
          <a:p>
            <a:r>
              <a:rPr lang="zh-CN" altLang="en-US" dirty="0" smtClean="0"/>
              <a:t>如何保证一个类只有一个实例并且这个实例易于被访问呢？一个很好的方法是让类自身负者保存他的唯一实例。这个类可以保证没有其他实例被创建，并且他可以提供一个访问该实例的方法。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6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单例模式：单例模式确保某一个类只有一个实例，而且自行实例化并向系统提供这个实例，这个类叫做单例类，他提供全局访问的方法。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例模式有以下特点：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例类只能有一个实例。</a:t>
            </a:r>
            <a:endParaRPr lang="en-US" altLang="zh-CN" dirty="0" smtClean="0"/>
          </a:p>
          <a:p>
            <a:pPr lvl="1"/>
            <a:r>
              <a:rPr lang="zh-CN" altLang="en-US" dirty="0"/>
              <a:t>单例</a:t>
            </a:r>
            <a:r>
              <a:rPr lang="zh-CN" altLang="en-US" dirty="0" smtClean="0"/>
              <a:t>类必须自己创建自己的唯一实例。</a:t>
            </a:r>
            <a:endParaRPr lang="en-US" altLang="zh-CN" dirty="0" smtClean="0"/>
          </a:p>
          <a:p>
            <a:pPr lvl="1"/>
            <a:r>
              <a:rPr lang="zh-CN" altLang="en-US" dirty="0"/>
              <a:t>单例</a:t>
            </a:r>
            <a:r>
              <a:rPr lang="zh-CN" altLang="en-US" dirty="0" smtClean="0"/>
              <a:t>类必须给其他对象提供这一实例。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03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单例模式的实现代码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class Singleton {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private  static Singleton instance </a:t>
            </a:r>
            <a:r>
              <a:rPr lang="en-US" altLang="zh-CN" sz="1800" dirty="0"/>
              <a:t>= null;</a:t>
            </a:r>
          </a:p>
          <a:p>
            <a:pPr marL="457200" lvl="1" indent="0">
              <a:buNone/>
            </a:pPr>
            <a:r>
              <a:rPr lang="en-US" altLang="zh-CN" sz="1800" dirty="0"/>
              <a:t>private Singleton</a:t>
            </a:r>
            <a:r>
              <a:rPr lang="en-US" altLang="zh-CN" sz="1800" dirty="0" smtClean="0"/>
              <a:t>() {}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public static Singleton </a:t>
            </a:r>
            <a:r>
              <a:rPr lang="en-US" altLang="zh-CN" sz="1800" dirty="0" err="1" smtClean="0"/>
              <a:t>getInstance</a:t>
            </a:r>
            <a:r>
              <a:rPr lang="en-US" altLang="zh-CN" sz="1800" dirty="0" smtClean="0"/>
              <a:t>() {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instance = Singleton();</a:t>
            </a:r>
          </a:p>
          <a:p>
            <a:pPr marL="457200" lvl="1" indent="0">
              <a:buNone/>
            </a:pPr>
            <a:r>
              <a:rPr lang="en-US" altLang="zh-CN" sz="1800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4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读取配置文件的内容。很多应用项目，都有与应用相关的配置文件，这些配置文件很多是由项目开发人员自定义的，在里面定义一些应用需要的参数数据。当然在实际的项目中，这种配置文件多采用</a:t>
            </a:r>
            <a:r>
              <a:rPr lang="en-US" altLang="zh-CN" dirty="0"/>
              <a:t>xml</a:t>
            </a:r>
            <a:r>
              <a:rPr lang="zh-CN" altLang="en-US" dirty="0"/>
              <a:t>格式，也有采用</a:t>
            </a:r>
            <a:r>
              <a:rPr lang="en-US" altLang="zh-CN" dirty="0"/>
              <a:t>properties</a:t>
            </a:r>
            <a:r>
              <a:rPr lang="zh-CN" altLang="en-US" dirty="0"/>
              <a:t>格式的，毕竟使用</a:t>
            </a:r>
            <a:r>
              <a:rPr lang="en-US" altLang="zh-CN" dirty="0"/>
              <a:t>Java</a:t>
            </a:r>
            <a:r>
              <a:rPr lang="zh-CN" altLang="en-US" dirty="0"/>
              <a:t>来读取</a:t>
            </a:r>
            <a:r>
              <a:rPr lang="en-US" altLang="zh-CN" dirty="0"/>
              <a:t>properties</a:t>
            </a:r>
            <a:r>
              <a:rPr lang="zh-CN" altLang="en-US" dirty="0"/>
              <a:t>格式的配置文件比较简单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 action="ppaction://hlinkfile"/>
              </a:rPr>
              <a:t>使用普通方式来读取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 action="ppaction://hlinkfile"/>
              </a:rPr>
              <a:t>使用单例</a:t>
            </a:r>
            <a:r>
              <a:rPr lang="zh-CN" altLang="en-US" dirty="0" smtClean="0">
                <a:hlinkClick r:id="rId3" action="ppaction://hlinkfile"/>
              </a:rPr>
              <a:t>模式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4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63337"/>
            <a:ext cx="8596668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提供了对唯一实例的受控访问。因为单例类封装了它唯一的实例，所以它可以严格控制客户怎样以及何时访问，并为设计以及开发提供了共享的概念；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由于在系统内存中只存在一个对象，因此可以节约系统资源，对于一些需要频繁创建和销毁的对象，单例模式可以提高系统的性能；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由于单例模式中没有抽象层，因此单例类的扩展有很大的</a:t>
            </a:r>
            <a:r>
              <a:rPr lang="zh-CN" altLang="en-US" dirty="0" smtClean="0"/>
              <a:t>困难；</a:t>
            </a:r>
            <a:endParaRPr lang="en-US" altLang="zh-CN" dirty="0" smtClean="0"/>
          </a:p>
          <a:p>
            <a:pPr lvl="1"/>
            <a:r>
              <a:rPr lang="zh-CN" altLang="en-US" dirty="0"/>
              <a:t>单例类的职责过重，在一定程度上违背了“单一职责原则”。因为单例类既充当了工厂角色，提供了工厂方法，同时又充当了产品角色，包含一些业务方法，将产品的创建和产品的本身的功能融合到</a:t>
            </a:r>
            <a:r>
              <a:rPr lang="zh-CN" altLang="en-US" dirty="0" smtClean="0"/>
              <a:t>一起；</a:t>
            </a:r>
            <a:endParaRPr lang="en-US" altLang="zh-CN" dirty="0" smtClean="0"/>
          </a:p>
          <a:p>
            <a:pPr lvl="1"/>
            <a:r>
              <a:rPr lang="zh-CN" altLang="en-US" dirty="0"/>
              <a:t>滥用单例将带来一些负面问题，如为了节省资源将数据库连接池对象设计为单例类，可能会导致共享连接池对象的程序过多而出现连接池溢出；现在很多面向对象语言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C#)</a:t>
            </a:r>
            <a:r>
              <a:rPr lang="zh-CN" altLang="en-US" dirty="0"/>
              <a:t>的运行环境都提供了自动垃圾回收的技术，因此，如果实例化的对象长时间不被利用，系统会认为它是垃圾，会自动销毁并回收资源，下次利用时又将重新实例化，这将导致对象状态的</a:t>
            </a:r>
            <a:r>
              <a:rPr lang="zh-CN" altLang="en-US" dirty="0" smtClean="0"/>
              <a:t>丢失；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1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中单例模式是一种常见的设计模式，单例模式分为饿汉式单例类和懒汉式单例类；</a:t>
            </a:r>
            <a:endParaRPr lang="en-US" altLang="zh-CN" dirty="0" smtClean="0"/>
          </a:p>
          <a:p>
            <a:r>
              <a:rPr lang="zh-CN" altLang="en-US" dirty="0" smtClean="0"/>
              <a:t>饿汉式：在装载类的时候就创建对象，写法如下：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private static Singleton </a:t>
            </a:r>
            <a:r>
              <a:rPr lang="en-US" altLang="zh-CN" dirty="0" err="1" smtClean="0"/>
              <a:t>singleton</a:t>
            </a:r>
            <a:r>
              <a:rPr lang="en-US" altLang="zh-CN" dirty="0" smtClean="0"/>
              <a:t> = new Singleton();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懒汉式：等到需要的地方再去创建实例，写法如下：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private </a:t>
            </a:r>
            <a:r>
              <a:rPr lang="en-US" altLang="zh-CN" dirty="0"/>
              <a:t>static Singleton </a:t>
            </a:r>
            <a:r>
              <a:rPr lang="en-US" altLang="zh-CN" dirty="0" err="1"/>
              <a:t>singleton</a:t>
            </a:r>
            <a:r>
              <a:rPr lang="en-US" altLang="zh-CN" dirty="0"/>
              <a:t> </a:t>
            </a:r>
            <a:r>
              <a:rPr lang="en-US" altLang="zh-CN" dirty="0" smtClean="0"/>
              <a:t>= null;</a:t>
            </a:r>
            <a:r>
              <a:rPr lang="zh-CN" altLang="en-US" dirty="0" smtClean="0"/>
              <a:t>等到第一次调用</a:t>
            </a:r>
            <a:r>
              <a:rPr lang="en-US" altLang="zh-CN" dirty="0" err="1" smtClean="0"/>
              <a:t>getInstance</a:t>
            </a:r>
            <a:r>
              <a:rPr lang="zh-CN" altLang="en-US" dirty="0" smtClean="0"/>
              <a:t>时创建；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3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饿汉模式与懒汉模式比较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52686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时间和空间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懒汉</a:t>
            </a:r>
            <a:r>
              <a:rPr lang="zh-CN" altLang="en-US" dirty="0"/>
              <a:t>式是典型的时间换空间，也就是每次获取实例都会进行判断，看是否需要创建实例，浪费判断的时间。当然，如果一直没有人使用的话，那就不会创建实例，则节约内存空间。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饿汉式是典型的空间换时间，当类装载的时候就会创建类实例，不管你用不用，先创建出来，然后每次调用的时候，就不需要再判断了，节省了运行时间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/>
              <a:t>线程安全</a:t>
            </a:r>
          </a:p>
          <a:p>
            <a:pPr lvl="1"/>
            <a:r>
              <a:rPr lang="zh-CN" altLang="en-US" dirty="0"/>
              <a:t>从线程安全性上讲，不加同步的懒汉式是线程不安全的，比如说：有两个线程，一个是线程</a:t>
            </a:r>
            <a:r>
              <a:rPr lang="en-US" altLang="zh-CN" dirty="0"/>
              <a:t>A</a:t>
            </a:r>
            <a:r>
              <a:rPr lang="zh-CN" altLang="en-US" dirty="0"/>
              <a:t>，一个是线程</a:t>
            </a:r>
            <a:r>
              <a:rPr lang="en-US" altLang="zh-CN" dirty="0"/>
              <a:t>B</a:t>
            </a:r>
            <a:r>
              <a:rPr lang="zh-CN" altLang="en-US" dirty="0"/>
              <a:t>，它们同时调用</a:t>
            </a:r>
            <a:r>
              <a:rPr lang="en-US" altLang="zh-CN" dirty="0" err="1"/>
              <a:t>getInstance</a:t>
            </a:r>
            <a:r>
              <a:rPr lang="zh-CN" altLang="en-US" dirty="0"/>
              <a:t>方法，那就可能导致并发问题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饿汉式是线程安全的，因为虚拟机保证了只会装载一次，在装载类的时候是不会发生并发的。</a:t>
            </a:r>
            <a:endParaRPr lang="en-US" altLang="zh-CN" dirty="0" smtClean="0"/>
          </a:p>
          <a:p>
            <a:pPr marL="685800" lvl="1"/>
            <a:r>
              <a:rPr lang="zh-CN" altLang="en-US" sz="1300" dirty="0" smtClean="0"/>
              <a:t>当然懒汉式也是可以实现线程安全的，只要加上</a:t>
            </a:r>
            <a:r>
              <a:rPr lang="en-US" altLang="zh-CN" sz="1300" dirty="0" smtClean="0"/>
              <a:t>synchronized</a:t>
            </a:r>
            <a:r>
              <a:rPr lang="zh-CN" altLang="en-US" sz="1300" dirty="0" smtClean="0"/>
              <a:t>即可，如下：</a:t>
            </a:r>
            <a:r>
              <a:rPr lang="en-US" altLang="zh-CN" sz="1300" dirty="0" smtClean="0"/>
              <a:t>public static synchronized </a:t>
            </a:r>
            <a:r>
              <a:rPr lang="en-US" altLang="zh-CN" sz="1400" dirty="0"/>
              <a:t>Singleton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getInstance</a:t>
            </a:r>
            <a:r>
              <a:rPr lang="en-US" altLang="zh-CN" sz="1300" dirty="0" smtClean="0"/>
              <a:t>(){}</a:t>
            </a:r>
            <a:r>
              <a:rPr lang="zh-CN" altLang="en-US" sz="1300" dirty="0" smtClean="0"/>
              <a:t>，但是这样一来，会降低整个访问的速度，而且每次都要判断，也确实是稍微慢点。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4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903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单例模式</vt:lpstr>
      <vt:lpstr>分享内容</vt:lpstr>
      <vt:lpstr>模式动机</vt:lpstr>
      <vt:lpstr>单例模式定义</vt:lpstr>
      <vt:lpstr>单例模式的实现代码</vt:lpstr>
      <vt:lpstr>实例应用</vt:lpstr>
      <vt:lpstr>单例模式的优缺点</vt:lpstr>
      <vt:lpstr>单例模式分类</vt:lpstr>
      <vt:lpstr>饿汉模式与懒汉模式比较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单例模式</dc:title>
  <dc:creator>Lee_dowie</dc:creator>
  <cp:lastModifiedBy>Lee_dowie</cp:lastModifiedBy>
  <cp:revision>26</cp:revision>
  <dcterms:created xsi:type="dcterms:W3CDTF">2018-04-03T02:46:32Z</dcterms:created>
  <dcterms:modified xsi:type="dcterms:W3CDTF">2018-04-03T07:09:55Z</dcterms:modified>
</cp:coreProperties>
</file>