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9" r:id="rId4"/>
    <p:sldId id="356" r:id="rId5"/>
    <p:sldId id="323" r:id="rId6"/>
    <p:sldId id="324" r:id="rId7"/>
    <p:sldId id="325" r:id="rId8"/>
    <p:sldId id="351" r:id="rId9"/>
    <p:sldId id="352" r:id="rId10"/>
    <p:sldId id="353" r:id="rId11"/>
    <p:sldId id="358" r:id="rId12"/>
    <p:sldId id="354" r:id="rId13"/>
    <p:sldId id="355" r:id="rId14"/>
    <p:sldId id="357" r:id="rId15"/>
    <p:sldId id="3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 hasCustomPrompt="1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 hasCustomPrompt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 hasCustomPrompt="1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 hasCustomPrompt="1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 hasCustomPrompt="1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 hasCustomPrompt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x-none" altLang="zh-CN" dirty="0" smtClean="0">
                <a:solidFill>
                  <a:schemeClr val="tx2"/>
                </a:solidFill>
              </a:rPr>
            </a:br>
            <a:r>
              <a:rPr lang="x-none" altLang="zh-CN" dirty="0" smtClean="0">
                <a:solidFill>
                  <a:schemeClr val="tx2"/>
                </a:solidFill>
              </a:rPr>
              <a:t>APK打包</a:t>
            </a:r>
            <a:r>
              <a:rPr lang="zh-CN" altLang="en-US" dirty="0" smtClean="0">
                <a:solidFill>
                  <a:schemeClr val="tx2"/>
                </a:solidFill>
              </a:rPr>
              <a:t>基本知识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zh-CN" dirty="0"/>
          </a:p>
        </p:txBody>
      </p:sp>
      <p:pic>
        <p:nvPicPr>
          <p:cNvPr id="4" name="Picture 3" descr="Selection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32740"/>
            <a:ext cx="8227060" cy="517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假设我们已经实现了自己的Application的classes.dex，功能为加载并启动weixin.apk，我们将解压目录中的classesN.dex删除，把自己的classes.dex复制到解压目录</a:t>
            </a:r>
            <a:endParaRPr lang="x-none" altLang="zh-CN" dirty="0"/>
          </a:p>
          <a:p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替换classesN.dex文件</a:t>
            </a:r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x-none" altLang="zh-CN" dirty="0"/>
              <a:t>１，删除META-INF目录：压缩前最好将META-INF签名文件目录删除，这样就不会受原始签名文件的影响</a:t>
            </a:r>
            <a:endParaRPr lang="x-none" altLang="zh-CN" dirty="0"/>
          </a:p>
          <a:p>
            <a:pPr marL="109855" indent="0">
              <a:buNone/>
            </a:pPr>
            <a:r>
              <a:rPr lang="x-none" altLang="zh-CN" dirty="0"/>
              <a:t>２，压缩：直接使用zip命令　zip -r new.apk ./*</a:t>
            </a:r>
            <a:endParaRPr lang="x-none" altLang="zh-CN" dirty="0"/>
          </a:p>
          <a:p>
            <a:pPr marL="109855" indent="0">
              <a:buNone/>
            </a:pPr>
            <a:r>
              <a:rPr lang="x-none" altLang="zh-CN" dirty="0"/>
              <a:t>３，签名：使用jarsigner命令对new.apk进行签名</a:t>
            </a:r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压缩并签名</a:t>
            </a:r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x-none" altLang="zh-CN" dirty="0"/>
              <a:t>apk插件化：指在一个host apk进程内运行另一个plugin apk，由于android程序中的四大组件必须在A</a:t>
            </a:r>
            <a:r>
              <a:rPr lang="x-none" altLang="zh-CN" dirty="0">
                <a:sym typeface="+mn-ea"/>
              </a:rPr>
              <a:t>ndroidManifest.xml中声明才可使用，apk插件的难点就是在host apk中没有声明plugin apk四大组件的情况，运行plugin apk的四大组建．</a:t>
            </a:r>
            <a:endParaRPr lang="x-none" altLang="zh-CN" dirty="0">
              <a:sym typeface="+mn-ea"/>
            </a:endParaRPr>
          </a:p>
          <a:p>
            <a:pPr marL="109855" indent="0">
              <a:buNone/>
            </a:pPr>
            <a:r>
              <a:rPr lang="x-none" altLang="zh-CN" dirty="0"/>
              <a:t>二次打包：我们同样使用一个host apk启动另一个plugin apk，但host apk的</a:t>
            </a:r>
            <a:r>
              <a:rPr lang="x-none" altLang="zh-CN" dirty="0">
                <a:sym typeface="+mn-ea"/>
              </a:rPr>
              <a:t>A</a:t>
            </a:r>
            <a:r>
              <a:rPr lang="x-none" altLang="zh-CN" dirty="0">
                <a:sym typeface="+mn-ea"/>
              </a:rPr>
              <a:t>ndroidManifest.xml几乎与plugin apk的</a:t>
            </a:r>
            <a:r>
              <a:rPr lang="x-none" altLang="zh-CN" dirty="0">
                <a:sym typeface="+mn-ea"/>
              </a:rPr>
              <a:t>A</a:t>
            </a:r>
            <a:r>
              <a:rPr lang="x-none" altLang="zh-CN" dirty="0">
                <a:sym typeface="+mn-ea"/>
              </a:rPr>
              <a:t>ndroidManifest.xml完全一样，这就导致我们无需考虑如何启动四大组建的问题，实现起来比apk插件化简单的多．</a:t>
            </a:r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六</a:t>
            </a:r>
            <a:r>
              <a:rPr lang="x-none" altLang="zh-CN" dirty="0">
                <a:sym typeface="+mn-ea"/>
              </a:rPr>
              <a:t>、</a:t>
            </a:r>
            <a:r>
              <a:rPr lang="x-none" altLang="zh-CN" dirty="0"/>
              <a:t>二次打包与apk插件化的区别</a:t>
            </a:r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x-none" altLang="zh-CN" dirty="0"/>
              <a:t>下期内容：</a:t>
            </a:r>
            <a:endParaRPr lang="x-none" altLang="zh-CN" dirty="0"/>
          </a:p>
          <a:p>
            <a:pPr marL="109855" indent="0">
              <a:buNone/>
            </a:pPr>
            <a:r>
              <a:rPr lang="x-none" altLang="zh-CN" dirty="0"/>
              <a:t>１，实现自己的</a:t>
            </a:r>
            <a:r>
              <a:rPr lang="x-none" altLang="zh-CN" dirty="0">
                <a:sym typeface="+mn-ea"/>
              </a:rPr>
              <a:t>classes.dex文件需要的技术</a:t>
            </a:r>
            <a:endParaRPr lang="x-none" altLang="zh-CN" dirty="0">
              <a:sym typeface="+mn-ea"/>
            </a:endParaRPr>
          </a:p>
          <a:p>
            <a:pPr marL="109855" indent="0">
              <a:buNone/>
            </a:pPr>
            <a:r>
              <a:rPr lang="x-none" altLang="zh-CN" dirty="0"/>
              <a:t>２，启动apk时遇到的反打包问题</a:t>
            </a:r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七、结束</a:t>
            </a:r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x-none" altLang="zh-CN" dirty="0" smtClean="0"/>
              <a:t>二次打包的目的</a:t>
            </a:r>
            <a:endParaRPr lang="x-none" altLang="zh-CN" dirty="0" smtClean="0"/>
          </a:p>
          <a:p>
            <a:r>
              <a:rPr lang="zh-CN" altLang="en-US" dirty="0" smtClean="0"/>
              <a:t>二、</a:t>
            </a:r>
            <a:r>
              <a:rPr lang="x-none" altLang="zh-CN" dirty="0" smtClean="0"/>
              <a:t>apk的文件格式</a:t>
            </a:r>
            <a:endParaRPr lang="x-none" altLang="zh-CN" dirty="0" smtClean="0"/>
          </a:p>
          <a:p>
            <a:r>
              <a:rPr lang="zh-CN" altLang="en-US" dirty="0"/>
              <a:t>三、</a:t>
            </a:r>
            <a:r>
              <a:rPr lang="x-none" altLang="zh-CN" dirty="0"/>
              <a:t>apk内各文件的作用</a:t>
            </a:r>
            <a:endParaRPr lang="x-none" altLang="zh-CN" dirty="0"/>
          </a:p>
          <a:p>
            <a:r>
              <a:rPr lang="x-none" altLang="zh-CN" dirty="0"/>
              <a:t>四、apk中的main函数</a:t>
            </a:r>
            <a:endParaRPr lang="x-none" altLang="zh-CN" dirty="0"/>
          </a:p>
          <a:p>
            <a:r>
              <a:rPr lang="x-none" altLang="zh-CN" dirty="0"/>
              <a:t>五、hook Application</a:t>
            </a:r>
            <a:endParaRPr lang="x-none" altLang="zh-CN" dirty="0"/>
          </a:p>
          <a:p>
            <a:r>
              <a:rPr lang="x-none" altLang="zh-CN" dirty="0"/>
              <a:t>六</a:t>
            </a:r>
            <a:r>
              <a:rPr lang="x-none" altLang="zh-CN" dirty="0">
                <a:sym typeface="+mn-ea"/>
              </a:rPr>
              <a:t>、二次打包与插件化的区别</a:t>
            </a:r>
            <a:endParaRPr lang="x-none" altLang="zh-CN" dirty="0">
              <a:sym typeface="+mn-ea"/>
            </a:endParaRPr>
          </a:p>
          <a:p>
            <a:r>
              <a:rPr lang="x-none" altLang="zh-CN" dirty="0"/>
              <a:t>七</a:t>
            </a:r>
            <a:r>
              <a:rPr lang="x-none" altLang="zh-CN" dirty="0">
                <a:sym typeface="+mn-ea"/>
              </a:rPr>
              <a:t>、结束</a:t>
            </a:r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x-none" altLang="zh-CN" dirty="0"/>
              <a:t>我们想通过修改程序的代码来增强或改变原始功能，比如目标apk调用WifiManager.setWifiEnabled打开wifi，我们修改setWifiEnabled代码让其直接返回，因为无法执行真正的代码逻辑，那么这个apk再也无法打开wifi了．但android系统中普通用户进程无法对其他进程进行干预修改，但可以修改自己进程内的代码，我们需要经过二次打包将自己的代码与目标apk代码运行在同一进程内，这样我们就能修改目标apk代码逻辑了．</a:t>
            </a:r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一</a:t>
            </a:r>
            <a:r>
              <a:rPr lang="x-none" altLang="zh-CN" dirty="0">
                <a:sym typeface="+mn-ea"/>
              </a:rPr>
              <a:t>、</a:t>
            </a:r>
            <a:r>
              <a:rPr lang="x-none" altLang="zh-CN" dirty="0"/>
              <a:t>二次打包的目的</a:t>
            </a:r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 smtClean="0"/>
              <a:t>apk的文件格式为zip格式，在linux下直接用</a:t>
            </a:r>
            <a:endParaRPr lang="x-none" altLang="en-US" dirty="0" smtClean="0"/>
          </a:p>
          <a:p>
            <a:r>
              <a:rPr lang="x-none" altLang="en-US" dirty="0" smtClean="0"/>
              <a:t>unzip xxx.apk进行解压</a:t>
            </a:r>
            <a:endParaRPr lang="x-none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二</a:t>
            </a:r>
            <a:r>
              <a:rPr lang="x-none" altLang="zh-CN" dirty="0">
                <a:sym typeface="+mn-ea"/>
              </a:rPr>
              <a:t>、</a:t>
            </a:r>
            <a:r>
              <a:rPr lang="x-none" altLang="zh-CN" dirty="0"/>
              <a:t>apk文件格式</a:t>
            </a:r>
            <a:endParaRPr lang="x-none" altLang="zh-CN" dirty="0"/>
          </a:p>
        </p:txBody>
      </p:sp>
      <p:pic>
        <p:nvPicPr>
          <p:cNvPr id="4" name="Picture 3" descr="Selection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493010"/>
            <a:ext cx="6295390" cy="346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三</a:t>
            </a:r>
            <a:r>
              <a:rPr lang="x-none" altLang="zh-CN" dirty="0">
                <a:sym typeface="+mn-ea"/>
              </a:rPr>
              <a:t>、</a:t>
            </a:r>
            <a:r>
              <a:rPr lang="x-none" altLang="zh-CN" dirty="0"/>
              <a:t>apk中各文件的作用</a:t>
            </a:r>
            <a:endParaRPr lang="x-none" altLang="zh-CN" dirty="0"/>
          </a:p>
        </p:txBody>
      </p:sp>
      <p:pic>
        <p:nvPicPr>
          <p:cNvPr id="4" name="Picture 3" descr="Selection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557655"/>
            <a:ext cx="8077200" cy="3441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assets：资源目录，该目录下的文件在编译时不进行处理，比如压缩．</a:t>
            </a:r>
            <a:endParaRPr lang="x-none" altLang="zh-CN" dirty="0"/>
          </a:p>
          <a:p>
            <a:r>
              <a:rPr lang="x-none" altLang="zh-CN" dirty="0"/>
              <a:t>lib：动态库目录，存放ndk开发的库文件，通常以so结尾．</a:t>
            </a:r>
            <a:endParaRPr lang="x-none" altLang="zh-CN" dirty="0"/>
          </a:p>
          <a:p>
            <a:r>
              <a:rPr lang="x-none" altLang="zh-CN" dirty="0"/>
              <a:t>META-INF：签名文件目录，当修改apk文件后需要重新签名．</a:t>
            </a:r>
            <a:endParaRPr lang="x-none" altLang="zh-CN" dirty="0"/>
          </a:p>
          <a:p>
            <a:r>
              <a:rPr lang="x-none" altLang="zh-CN" dirty="0"/>
              <a:t>r：资源目录，经过编译的资源，可以通过R.xx.id引用．</a:t>
            </a:r>
            <a:endParaRPr lang="x-none" altLang="zh-CN" dirty="0"/>
          </a:p>
          <a:p>
            <a:r>
              <a:rPr lang="x-none" altLang="zh-CN" dirty="0"/>
              <a:t>AndroidManifest.xml：清单文件，主要描述了四大组件和相关权限．</a:t>
            </a:r>
            <a:endParaRPr lang="x-none" altLang="zh-CN" dirty="0"/>
          </a:p>
          <a:p>
            <a:pPr marL="109855" indent="0">
              <a:buNone/>
            </a:pPr>
            <a:endParaRPr lang="x-none" altLang="zh-CN" dirty="0"/>
          </a:p>
          <a:p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classesN.dex：java语言生成的jvm虚拟机可执行文件．</a:t>
            </a:r>
            <a:endParaRPr lang="x-none" altLang="zh-CN" dirty="0"/>
          </a:p>
          <a:p>
            <a:r>
              <a:rPr lang="x-none" altLang="zh-CN" dirty="0"/>
              <a:t>resources.arsc：资源索引表，维护着资源id，Name，path或者Value的对应关系．</a:t>
            </a:r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类似于c语言的main函数，首先执行的代码是</a:t>
            </a:r>
            <a:endParaRPr lang="x-none" altLang="zh-CN" dirty="0"/>
          </a:p>
          <a:p>
            <a:r>
              <a:rPr lang="x-none" altLang="zh-CN" dirty="0"/>
              <a:t>Application类的attachBaseContext，之后执行的是Applicaton类的onCreate</a:t>
            </a:r>
            <a:endParaRPr lang="x-none" altLang="zh-CN" dirty="0"/>
          </a:p>
          <a:p>
            <a:endParaRPr lang="x-none" altLang="zh-CN" dirty="0"/>
          </a:p>
          <a:p>
            <a:endParaRPr lang="x-none" altLang="zh-CN" dirty="0"/>
          </a:p>
          <a:p>
            <a:endParaRPr lang="x-none" altLang="zh-CN" dirty="0"/>
          </a:p>
          <a:p>
            <a:endParaRPr lang="x-none" altLang="zh-CN" dirty="0"/>
          </a:p>
          <a:p>
            <a:endParaRPr lang="x-none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四</a:t>
            </a:r>
            <a:r>
              <a:rPr lang="x-none" altLang="zh-CN" dirty="0">
                <a:sym typeface="+mn-ea"/>
              </a:rPr>
              <a:t>、</a:t>
            </a:r>
            <a:r>
              <a:rPr lang="x-none" altLang="zh-CN" dirty="0"/>
              <a:t>APK中main函数</a:t>
            </a:r>
            <a:endParaRPr lang="x-none" altLang="zh-CN" dirty="0"/>
          </a:p>
        </p:txBody>
      </p:sp>
      <p:pic>
        <p:nvPicPr>
          <p:cNvPr id="4" name="Picture 3" descr="Selection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781300"/>
            <a:ext cx="4590415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x-none" altLang="zh-CN" sz="2000" dirty="0"/>
              <a:t>类似于修改函数的跳转地址，我们可以将AndroidManifest.xml中的application android:name改为自己的Application类，这样程序就会首先执行我们自己的代码</a:t>
            </a:r>
            <a:endParaRPr lang="x-none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五</a:t>
            </a:r>
            <a:r>
              <a:rPr lang="x-none" altLang="zh-CN" dirty="0">
                <a:sym typeface="+mn-ea"/>
              </a:rPr>
              <a:t>、</a:t>
            </a:r>
            <a:r>
              <a:rPr lang="x-none" altLang="zh-CN" dirty="0"/>
              <a:t>hook Application</a:t>
            </a:r>
            <a:endParaRPr lang="x-none" altLang="zh-CN" dirty="0"/>
          </a:p>
        </p:txBody>
      </p:sp>
      <p:pic>
        <p:nvPicPr>
          <p:cNvPr id="4" name="Picture 3" descr="Selection_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493010"/>
            <a:ext cx="5975350" cy="314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1433</Words>
  <Application>Kingsoft Office WPP</Application>
  <PresentationFormat>全屏显示(4:3)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聚合</vt:lpstr>
      <vt:lpstr> APK打包基本知识</vt:lpstr>
      <vt:lpstr>目录</vt:lpstr>
      <vt:lpstr>目录</vt:lpstr>
      <vt:lpstr>apk文件格式</vt:lpstr>
      <vt:lpstr>目录</vt:lpstr>
      <vt:lpstr>目录</vt:lpstr>
      <vt:lpstr>assets目录</vt:lpstr>
      <vt:lpstr>assets目录</vt:lpstr>
      <vt:lpstr>assets目录</vt:lpstr>
      <vt:lpstr>总结</vt:lpstr>
      <vt:lpstr>assets目录</vt:lpstr>
      <vt:lpstr>assets目录</vt:lpstr>
      <vt:lpstr>目录</vt:lpstr>
      <vt:lpstr>六、二次打包与插件化的区别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信息安全方向基本知识</dc:title>
  <dc:creator/>
  <cp:lastModifiedBy>wzl</cp:lastModifiedBy>
  <cp:revision>76</cp:revision>
  <dcterms:created xsi:type="dcterms:W3CDTF">2018-03-19T08:22:32Z</dcterms:created>
  <dcterms:modified xsi:type="dcterms:W3CDTF">2018-03-19T08:22:32Z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