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52"/>
  </p:notesMasterIdLst>
  <p:handoutMasterIdLst>
    <p:handoutMasterId r:id="rId53"/>
  </p:handoutMasterIdLst>
  <p:sldIdLst>
    <p:sldId id="262" r:id="rId5"/>
    <p:sldId id="507" r:id="rId6"/>
    <p:sldId id="509" r:id="rId7"/>
    <p:sldId id="510" r:id="rId8"/>
    <p:sldId id="511" r:id="rId9"/>
    <p:sldId id="512" r:id="rId10"/>
    <p:sldId id="559" r:id="rId11"/>
    <p:sldId id="513" r:id="rId12"/>
    <p:sldId id="515" r:id="rId13"/>
    <p:sldId id="560" r:id="rId14"/>
    <p:sldId id="516" r:id="rId15"/>
    <p:sldId id="517" r:id="rId16"/>
    <p:sldId id="520" r:id="rId17"/>
    <p:sldId id="521" r:id="rId18"/>
    <p:sldId id="522" r:id="rId19"/>
    <p:sldId id="523" r:id="rId20"/>
    <p:sldId id="524" r:id="rId21"/>
    <p:sldId id="525" r:id="rId22"/>
    <p:sldId id="526" r:id="rId23"/>
    <p:sldId id="527" r:id="rId24"/>
    <p:sldId id="528" r:id="rId25"/>
    <p:sldId id="529" r:id="rId26"/>
    <p:sldId id="530" r:id="rId27"/>
    <p:sldId id="534" r:id="rId28"/>
    <p:sldId id="536" r:id="rId29"/>
    <p:sldId id="537" r:id="rId30"/>
    <p:sldId id="538" r:id="rId31"/>
    <p:sldId id="540" r:id="rId32"/>
    <p:sldId id="543" r:id="rId33"/>
    <p:sldId id="544" r:id="rId34"/>
    <p:sldId id="541" r:id="rId35"/>
    <p:sldId id="545" r:id="rId36"/>
    <p:sldId id="539" r:id="rId37"/>
    <p:sldId id="546" r:id="rId38"/>
    <p:sldId id="547" r:id="rId39"/>
    <p:sldId id="548" r:id="rId40"/>
    <p:sldId id="549" r:id="rId41"/>
    <p:sldId id="550" r:id="rId42"/>
    <p:sldId id="551" r:id="rId43"/>
    <p:sldId id="552" r:id="rId44"/>
    <p:sldId id="553" r:id="rId45"/>
    <p:sldId id="554" r:id="rId46"/>
    <p:sldId id="557" r:id="rId47"/>
    <p:sldId id="555" r:id="rId48"/>
    <p:sldId id="561" r:id="rId49"/>
    <p:sldId id="556" r:id="rId50"/>
    <p:sldId id="5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m, Krisha" initials="LK" lastIdx="1" clrIdx="0">
    <p:extLst>
      <p:ext uri="{19B8F6BF-5375-455C-9EA6-DF929625EA0E}">
        <p15:presenceInfo xmlns:p15="http://schemas.microsoft.com/office/powerpoint/2012/main" userId="S-1-5-21-3458574638-2780845101-4193349012-477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7"/>
    <a:srgbClr val="17A488"/>
    <a:srgbClr val="F8F8F8"/>
    <a:srgbClr val="004496"/>
    <a:srgbClr val="1CBC9C"/>
    <a:srgbClr val="555556"/>
    <a:srgbClr val="FFFFFF"/>
    <a:srgbClr val="363636"/>
    <a:srgbClr val="646464"/>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065" autoAdjust="0"/>
    <p:restoredTop sz="95065" autoAdjust="0"/>
  </p:normalViewPr>
  <p:slideViewPr>
    <p:cSldViewPr snapToGrid="0" snapToObjects="1">
      <p:cViewPr>
        <p:scale>
          <a:sx n="90" d="100"/>
          <a:sy n="90" d="100"/>
        </p:scale>
        <p:origin x="53" y="-346"/>
      </p:cViewPr>
      <p:guideLst/>
    </p:cSldViewPr>
  </p:slideViewPr>
  <p:notesTextViewPr>
    <p:cViewPr>
      <p:scale>
        <a:sx n="1" d="1"/>
        <a:sy n="1" d="1"/>
      </p:scale>
      <p:origin x="0" y="0"/>
    </p:cViewPr>
  </p:notesTextViewPr>
  <p:notesViewPr>
    <p:cSldViewPr snapToGrid="0" snapToObjects="1">
      <p:cViewPr varScale="1">
        <p:scale>
          <a:sx n="88" d="100"/>
          <a:sy n="88" d="100"/>
        </p:scale>
        <p:origin x="38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risha" userId="d6b91ba6-cd94-4226-a7ac-204f415fadfd" providerId="ADAL" clId="{54D50071-E14A-49C7-A244-C0A1C457A4F5}"/>
    <pc:docChg chg="undo custSel addSld delSld modSld sldOrd">
      <pc:chgData name="Lim, Krisha" userId="d6b91ba6-cd94-4226-a7ac-204f415fadfd" providerId="ADAL" clId="{54D50071-E14A-49C7-A244-C0A1C457A4F5}" dt="2022-07-11T23:00:42.813" v="1082" actId="207"/>
      <pc:docMkLst>
        <pc:docMk/>
      </pc:docMkLst>
      <pc:sldChg chg="add">
        <pc:chgData name="Lim, Krisha" userId="d6b91ba6-cd94-4226-a7ac-204f415fadfd" providerId="ADAL" clId="{54D50071-E14A-49C7-A244-C0A1C457A4F5}" dt="2022-07-11T21:40:58.692" v="39"/>
        <pc:sldMkLst>
          <pc:docMk/>
          <pc:sldMk cId="608647686" sldId="507"/>
        </pc:sldMkLst>
      </pc:sldChg>
      <pc:sldChg chg="add">
        <pc:chgData name="Lim, Krisha" userId="d6b91ba6-cd94-4226-a7ac-204f415fadfd" providerId="ADAL" clId="{54D50071-E14A-49C7-A244-C0A1C457A4F5}" dt="2022-07-11T21:40:58.692" v="39"/>
        <pc:sldMkLst>
          <pc:docMk/>
          <pc:sldMk cId="575818476" sldId="509"/>
        </pc:sldMkLst>
      </pc:sldChg>
      <pc:sldChg chg="add">
        <pc:chgData name="Lim, Krisha" userId="d6b91ba6-cd94-4226-a7ac-204f415fadfd" providerId="ADAL" clId="{54D50071-E14A-49C7-A244-C0A1C457A4F5}" dt="2022-07-11T21:40:58.692" v="39"/>
        <pc:sldMkLst>
          <pc:docMk/>
          <pc:sldMk cId="2500460189" sldId="510"/>
        </pc:sldMkLst>
      </pc:sldChg>
      <pc:sldChg chg="add">
        <pc:chgData name="Lim, Krisha" userId="d6b91ba6-cd94-4226-a7ac-204f415fadfd" providerId="ADAL" clId="{54D50071-E14A-49C7-A244-C0A1C457A4F5}" dt="2022-07-11T21:40:58.692" v="39"/>
        <pc:sldMkLst>
          <pc:docMk/>
          <pc:sldMk cId="1301334160" sldId="511"/>
        </pc:sldMkLst>
      </pc:sldChg>
      <pc:sldChg chg="add">
        <pc:chgData name="Lim, Krisha" userId="d6b91ba6-cd94-4226-a7ac-204f415fadfd" providerId="ADAL" clId="{54D50071-E14A-49C7-A244-C0A1C457A4F5}" dt="2022-07-11T21:40:58.692" v="39"/>
        <pc:sldMkLst>
          <pc:docMk/>
          <pc:sldMk cId="4256225032" sldId="512"/>
        </pc:sldMkLst>
      </pc:sldChg>
      <pc:sldChg chg="add">
        <pc:chgData name="Lim, Krisha" userId="d6b91ba6-cd94-4226-a7ac-204f415fadfd" providerId="ADAL" clId="{54D50071-E14A-49C7-A244-C0A1C457A4F5}" dt="2022-07-11T21:40:58.692" v="39"/>
        <pc:sldMkLst>
          <pc:docMk/>
          <pc:sldMk cId="3116340614" sldId="513"/>
        </pc:sldMkLst>
      </pc:sldChg>
      <pc:sldChg chg="modSp add">
        <pc:chgData name="Lim, Krisha" userId="d6b91ba6-cd94-4226-a7ac-204f415fadfd" providerId="ADAL" clId="{54D50071-E14A-49C7-A244-C0A1C457A4F5}" dt="2022-07-11T22:55:01.019" v="1066" actId="207"/>
        <pc:sldMkLst>
          <pc:docMk/>
          <pc:sldMk cId="367225109" sldId="515"/>
        </pc:sldMkLst>
        <pc:spChg chg="mod">
          <ac:chgData name="Lim, Krisha" userId="d6b91ba6-cd94-4226-a7ac-204f415fadfd" providerId="ADAL" clId="{54D50071-E14A-49C7-A244-C0A1C457A4F5}" dt="2022-07-11T22:55:01.019" v="1066" actId="207"/>
          <ac:spMkLst>
            <pc:docMk/>
            <pc:sldMk cId="367225109" sldId="515"/>
            <ac:spMk id="3" creationId="{B89AF7CD-B2F2-4AFF-A26B-80E7C8CAB26E}"/>
          </ac:spMkLst>
        </pc:spChg>
      </pc:sldChg>
      <pc:sldChg chg="add">
        <pc:chgData name="Lim, Krisha" userId="d6b91ba6-cd94-4226-a7ac-204f415fadfd" providerId="ADAL" clId="{54D50071-E14A-49C7-A244-C0A1C457A4F5}" dt="2022-07-11T21:40:58.692" v="39"/>
        <pc:sldMkLst>
          <pc:docMk/>
          <pc:sldMk cId="97151094" sldId="516"/>
        </pc:sldMkLst>
      </pc:sldChg>
      <pc:sldChg chg="addSp delSp modSp add">
        <pc:chgData name="Lim, Krisha" userId="d6b91ba6-cd94-4226-a7ac-204f415fadfd" providerId="ADAL" clId="{54D50071-E14A-49C7-A244-C0A1C457A4F5}" dt="2022-07-11T22:56:02.429" v="1074" actId="478"/>
        <pc:sldMkLst>
          <pc:docMk/>
          <pc:sldMk cId="3333837925" sldId="517"/>
        </pc:sldMkLst>
        <pc:picChg chg="add del mod">
          <ac:chgData name="Lim, Krisha" userId="d6b91ba6-cd94-4226-a7ac-204f415fadfd" providerId="ADAL" clId="{54D50071-E14A-49C7-A244-C0A1C457A4F5}" dt="2022-07-11T22:56:02.429" v="1074" actId="478"/>
          <ac:picMkLst>
            <pc:docMk/>
            <pc:sldMk cId="3333837925" sldId="517"/>
            <ac:picMk id="5" creationId="{24E0D82D-315A-465B-9591-66BF3EE961CC}"/>
          </ac:picMkLst>
        </pc:picChg>
      </pc:sldChg>
      <pc:sldChg chg="modSp add">
        <pc:chgData name="Lim, Krisha" userId="d6b91ba6-cd94-4226-a7ac-204f415fadfd" providerId="ADAL" clId="{54D50071-E14A-49C7-A244-C0A1C457A4F5}" dt="2022-07-11T22:54:24.492" v="1065" actId="20577"/>
        <pc:sldMkLst>
          <pc:docMk/>
          <pc:sldMk cId="164391997" sldId="520"/>
        </pc:sldMkLst>
        <pc:spChg chg="mod">
          <ac:chgData name="Lim, Krisha" userId="d6b91ba6-cd94-4226-a7ac-204f415fadfd" providerId="ADAL" clId="{54D50071-E14A-49C7-A244-C0A1C457A4F5}" dt="2022-07-11T21:49:06.138" v="74" actId="20577"/>
          <ac:spMkLst>
            <pc:docMk/>
            <pc:sldMk cId="164391997" sldId="520"/>
            <ac:spMk id="2" creationId="{AB78A3C6-941C-4F24-8B3F-6C066A36C45E}"/>
          </ac:spMkLst>
        </pc:spChg>
        <pc:spChg chg="mod">
          <ac:chgData name="Lim, Krisha" userId="d6b91ba6-cd94-4226-a7ac-204f415fadfd" providerId="ADAL" clId="{54D50071-E14A-49C7-A244-C0A1C457A4F5}" dt="2022-07-11T22:54:24.492" v="1065" actId="20577"/>
          <ac:spMkLst>
            <pc:docMk/>
            <pc:sldMk cId="164391997" sldId="520"/>
            <ac:spMk id="3" creationId="{16BA6E81-6612-4BAC-9828-94757A7487CC}"/>
          </ac:spMkLst>
        </pc:spChg>
      </pc:sldChg>
      <pc:sldChg chg="modSp add">
        <pc:chgData name="Lim, Krisha" userId="d6b91ba6-cd94-4226-a7ac-204f415fadfd" providerId="ADAL" clId="{54D50071-E14A-49C7-A244-C0A1C457A4F5}" dt="2022-07-11T21:49:34.308" v="89" actId="5793"/>
        <pc:sldMkLst>
          <pc:docMk/>
          <pc:sldMk cId="2547626593" sldId="521"/>
        </pc:sldMkLst>
        <pc:spChg chg="mod">
          <ac:chgData name="Lim, Krisha" userId="d6b91ba6-cd94-4226-a7ac-204f415fadfd" providerId="ADAL" clId="{54D50071-E14A-49C7-A244-C0A1C457A4F5}" dt="2022-07-11T21:49:29.105" v="87"/>
          <ac:spMkLst>
            <pc:docMk/>
            <pc:sldMk cId="2547626593" sldId="521"/>
            <ac:spMk id="2" creationId="{5F5B0E82-F85B-4E91-94E5-67755C31B082}"/>
          </ac:spMkLst>
        </pc:spChg>
        <pc:spChg chg="mod">
          <ac:chgData name="Lim, Krisha" userId="d6b91ba6-cd94-4226-a7ac-204f415fadfd" providerId="ADAL" clId="{54D50071-E14A-49C7-A244-C0A1C457A4F5}" dt="2022-07-11T21:49:34.308" v="89" actId="5793"/>
          <ac:spMkLst>
            <pc:docMk/>
            <pc:sldMk cId="2547626593" sldId="521"/>
            <ac:spMk id="3" creationId="{F5785799-7C23-4F6D-89DE-F7646DBE0981}"/>
          </ac:spMkLst>
        </pc:spChg>
      </pc:sldChg>
      <pc:sldChg chg="modSp add">
        <pc:chgData name="Lim, Krisha" userId="d6b91ba6-cd94-4226-a7ac-204f415fadfd" providerId="ADAL" clId="{54D50071-E14A-49C7-A244-C0A1C457A4F5}" dt="2022-07-11T21:51:48.898" v="93"/>
        <pc:sldMkLst>
          <pc:docMk/>
          <pc:sldMk cId="3503011987" sldId="522"/>
        </pc:sldMkLst>
        <pc:spChg chg="mod">
          <ac:chgData name="Lim, Krisha" userId="d6b91ba6-cd94-4226-a7ac-204f415fadfd" providerId="ADAL" clId="{54D50071-E14A-49C7-A244-C0A1C457A4F5}" dt="2022-07-11T21:51:45.317" v="92"/>
          <ac:spMkLst>
            <pc:docMk/>
            <pc:sldMk cId="3503011987" sldId="522"/>
            <ac:spMk id="2" creationId="{A64F707E-99AD-4D57-9DB0-4F5C1B52AA2E}"/>
          </ac:spMkLst>
        </pc:spChg>
        <pc:spChg chg="mod">
          <ac:chgData name="Lim, Krisha" userId="d6b91ba6-cd94-4226-a7ac-204f415fadfd" providerId="ADAL" clId="{54D50071-E14A-49C7-A244-C0A1C457A4F5}" dt="2022-07-11T21:51:48.898" v="93"/>
          <ac:spMkLst>
            <pc:docMk/>
            <pc:sldMk cId="3503011987" sldId="522"/>
            <ac:spMk id="3" creationId="{37953C57-38B5-428B-AC91-86DC2A896C98}"/>
          </ac:spMkLst>
        </pc:spChg>
      </pc:sldChg>
      <pc:sldChg chg="modSp add">
        <pc:chgData name="Lim, Krisha" userId="d6b91ba6-cd94-4226-a7ac-204f415fadfd" providerId="ADAL" clId="{54D50071-E14A-49C7-A244-C0A1C457A4F5}" dt="2022-07-11T21:53:28.470" v="129" actId="20577"/>
        <pc:sldMkLst>
          <pc:docMk/>
          <pc:sldMk cId="1633392301" sldId="523"/>
        </pc:sldMkLst>
        <pc:spChg chg="mod">
          <ac:chgData name="Lim, Krisha" userId="d6b91ba6-cd94-4226-a7ac-204f415fadfd" providerId="ADAL" clId="{54D50071-E14A-49C7-A244-C0A1C457A4F5}" dt="2022-07-11T21:52:05.084" v="126" actId="20577"/>
          <ac:spMkLst>
            <pc:docMk/>
            <pc:sldMk cId="1633392301" sldId="523"/>
            <ac:spMk id="2" creationId="{41B864B2-ABA6-4561-B7F4-3C5BBA9522D7}"/>
          </ac:spMkLst>
        </pc:spChg>
        <pc:spChg chg="mod">
          <ac:chgData name="Lim, Krisha" userId="d6b91ba6-cd94-4226-a7ac-204f415fadfd" providerId="ADAL" clId="{54D50071-E14A-49C7-A244-C0A1C457A4F5}" dt="2022-07-11T21:53:28.470" v="129" actId="20577"/>
          <ac:spMkLst>
            <pc:docMk/>
            <pc:sldMk cId="1633392301" sldId="523"/>
            <ac:spMk id="3" creationId="{44E9288D-F070-4590-BB2C-05B17D677B3E}"/>
          </ac:spMkLst>
        </pc:spChg>
      </pc:sldChg>
      <pc:sldChg chg="modSp add">
        <pc:chgData name="Lim, Krisha" userId="d6b91ba6-cd94-4226-a7ac-204f415fadfd" providerId="ADAL" clId="{54D50071-E14A-49C7-A244-C0A1C457A4F5}" dt="2022-07-11T21:53:38.023" v="157"/>
        <pc:sldMkLst>
          <pc:docMk/>
          <pc:sldMk cId="1361798287" sldId="524"/>
        </pc:sldMkLst>
        <pc:spChg chg="mod">
          <ac:chgData name="Lim, Krisha" userId="d6b91ba6-cd94-4226-a7ac-204f415fadfd" providerId="ADAL" clId="{54D50071-E14A-49C7-A244-C0A1C457A4F5}" dt="2022-07-11T21:53:34.162" v="156" actId="20577"/>
          <ac:spMkLst>
            <pc:docMk/>
            <pc:sldMk cId="1361798287" sldId="524"/>
            <ac:spMk id="2" creationId="{E15CFA08-409A-410B-A835-44977E979A37}"/>
          </ac:spMkLst>
        </pc:spChg>
        <pc:spChg chg="mod">
          <ac:chgData name="Lim, Krisha" userId="d6b91ba6-cd94-4226-a7ac-204f415fadfd" providerId="ADAL" clId="{54D50071-E14A-49C7-A244-C0A1C457A4F5}" dt="2022-07-11T21:53:38.023" v="157"/>
          <ac:spMkLst>
            <pc:docMk/>
            <pc:sldMk cId="1361798287" sldId="524"/>
            <ac:spMk id="3" creationId="{3F1718D3-459C-4D3B-AA0D-7B5B307533D9}"/>
          </ac:spMkLst>
        </pc:spChg>
      </pc:sldChg>
      <pc:sldChg chg="modSp add">
        <pc:chgData name="Lim, Krisha" userId="d6b91ba6-cd94-4226-a7ac-204f415fadfd" providerId="ADAL" clId="{54D50071-E14A-49C7-A244-C0A1C457A4F5}" dt="2022-07-11T21:53:55.154" v="162" actId="20577"/>
        <pc:sldMkLst>
          <pc:docMk/>
          <pc:sldMk cId="1080367536" sldId="525"/>
        </pc:sldMkLst>
        <pc:spChg chg="mod">
          <ac:chgData name="Lim, Krisha" userId="d6b91ba6-cd94-4226-a7ac-204f415fadfd" providerId="ADAL" clId="{54D50071-E14A-49C7-A244-C0A1C457A4F5}" dt="2022-07-11T21:53:55.154" v="162" actId="20577"/>
          <ac:spMkLst>
            <pc:docMk/>
            <pc:sldMk cId="1080367536" sldId="525"/>
            <ac:spMk id="2" creationId="{B7B8FD56-423C-43F6-85CD-96CCCB27F0CE}"/>
          </ac:spMkLst>
        </pc:spChg>
        <pc:spChg chg="mod">
          <ac:chgData name="Lim, Krisha" userId="d6b91ba6-cd94-4226-a7ac-204f415fadfd" providerId="ADAL" clId="{54D50071-E14A-49C7-A244-C0A1C457A4F5}" dt="2022-07-11T21:53:48.248" v="160"/>
          <ac:spMkLst>
            <pc:docMk/>
            <pc:sldMk cId="1080367536" sldId="525"/>
            <ac:spMk id="3" creationId="{6FAC6217-CB23-404D-AED4-B2DFD741BB0E}"/>
          </ac:spMkLst>
        </pc:spChg>
      </pc:sldChg>
      <pc:sldChg chg="modSp add">
        <pc:chgData name="Lim, Krisha" userId="d6b91ba6-cd94-4226-a7ac-204f415fadfd" providerId="ADAL" clId="{54D50071-E14A-49C7-A244-C0A1C457A4F5}" dt="2022-07-11T21:54:40.064" v="175" actId="20577"/>
        <pc:sldMkLst>
          <pc:docMk/>
          <pc:sldMk cId="1872253962" sldId="526"/>
        </pc:sldMkLst>
        <pc:spChg chg="mod">
          <ac:chgData name="Lim, Krisha" userId="d6b91ba6-cd94-4226-a7ac-204f415fadfd" providerId="ADAL" clId="{54D50071-E14A-49C7-A244-C0A1C457A4F5}" dt="2022-07-11T21:54:33.675" v="173" actId="20577"/>
          <ac:spMkLst>
            <pc:docMk/>
            <pc:sldMk cId="1872253962" sldId="526"/>
            <ac:spMk id="2" creationId="{6C1105A5-D657-4C67-A330-91B924CCF77F}"/>
          </ac:spMkLst>
        </pc:spChg>
        <pc:spChg chg="mod">
          <ac:chgData name="Lim, Krisha" userId="d6b91ba6-cd94-4226-a7ac-204f415fadfd" providerId="ADAL" clId="{54D50071-E14A-49C7-A244-C0A1C457A4F5}" dt="2022-07-11T21:54:40.064" v="175" actId="20577"/>
          <ac:spMkLst>
            <pc:docMk/>
            <pc:sldMk cId="1872253962" sldId="526"/>
            <ac:spMk id="3" creationId="{2412C3A8-E10C-4BCF-83B9-2F38DC14B178}"/>
          </ac:spMkLst>
        </pc:spChg>
      </pc:sldChg>
      <pc:sldChg chg="modSp add modNotesTx">
        <pc:chgData name="Lim, Krisha" userId="d6b91ba6-cd94-4226-a7ac-204f415fadfd" providerId="ADAL" clId="{54D50071-E14A-49C7-A244-C0A1C457A4F5}" dt="2022-07-11T21:54:59.598" v="187" actId="20577"/>
        <pc:sldMkLst>
          <pc:docMk/>
          <pc:sldMk cId="2869372771" sldId="527"/>
        </pc:sldMkLst>
        <pc:spChg chg="mod">
          <ac:chgData name="Lim, Krisha" userId="d6b91ba6-cd94-4226-a7ac-204f415fadfd" providerId="ADAL" clId="{54D50071-E14A-49C7-A244-C0A1C457A4F5}" dt="2022-07-11T21:54:43.033" v="185" actId="20577"/>
          <ac:spMkLst>
            <pc:docMk/>
            <pc:sldMk cId="2869372771" sldId="527"/>
            <ac:spMk id="2" creationId="{FD9991A7-A4D0-4667-9604-884E2F8057E3}"/>
          </ac:spMkLst>
        </pc:spChg>
        <pc:spChg chg="mod">
          <ac:chgData name="Lim, Krisha" userId="d6b91ba6-cd94-4226-a7ac-204f415fadfd" providerId="ADAL" clId="{54D50071-E14A-49C7-A244-C0A1C457A4F5}" dt="2022-07-11T21:54:47.058" v="186"/>
          <ac:spMkLst>
            <pc:docMk/>
            <pc:sldMk cId="2869372771" sldId="527"/>
            <ac:spMk id="3" creationId="{20B82963-B366-4054-AA8E-E2F1DE1C6F2F}"/>
          </ac:spMkLst>
        </pc:spChg>
      </pc:sldChg>
      <pc:sldChg chg="modSp add">
        <pc:chgData name="Lim, Krisha" userId="d6b91ba6-cd94-4226-a7ac-204f415fadfd" providerId="ADAL" clId="{54D50071-E14A-49C7-A244-C0A1C457A4F5}" dt="2022-07-11T22:57:45.478" v="1075" actId="121"/>
        <pc:sldMkLst>
          <pc:docMk/>
          <pc:sldMk cId="236073911" sldId="528"/>
        </pc:sldMkLst>
        <pc:spChg chg="mod">
          <ac:chgData name="Lim, Krisha" userId="d6b91ba6-cd94-4226-a7ac-204f415fadfd" providerId="ADAL" clId="{54D50071-E14A-49C7-A244-C0A1C457A4F5}" dt="2022-07-11T21:55:04.433" v="199" actId="20577"/>
          <ac:spMkLst>
            <pc:docMk/>
            <pc:sldMk cId="236073911" sldId="528"/>
            <ac:spMk id="2" creationId="{68FB8D2D-2736-4160-BC3E-63611C649E55}"/>
          </ac:spMkLst>
        </pc:spChg>
        <pc:spChg chg="mod">
          <ac:chgData name="Lim, Krisha" userId="d6b91ba6-cd94-4226-a7ac-204f415fadfd" providerId="ADAL" clId="{54D50071-E14A-49C7-A244-C0A1C457A4F5}" dt="2022-07-11T22:57:45.478" v="1075" actId="121"/>
          <ac:spMkLst>
            <pc:docMk/>
            <pc:sldMk cId="236073911" sldId="528"/>
            <ac:spMk id="3" creationId="{116BB596-18D8-442B-A42D-3FA7EBAF4FAA}"/>
          </ac:spMkLst>
        </pc:spChg>
      </pc:sldChg>
      <pc:sldChg chg="modSp add del modNotesTx">
        <pc:chgData name="Lim, Krisha" userId="d6b91ba6-cd94-4226-a7ac-204f415fadfd" providerId="ADAL" clId="{54D50071-E14A-49C7-A244-C0A1C457A4F5}" dt="2022-07-11T22:20:30.592" v="298" actId="2696"/>
        <pc:sldMkLst>
          <pc:docMk/>
          <pc:sldMk cId="55883916" sldId="529"/>
        </pc:sldMkLst>
        <pc:spChg chg="mod">
          <ac:chgData name="Lim, Krisha" userId="d6b91ba6-cd94-4226-a7ac-204f415fadfd" providerId="ADAL" clId="{54D50071-E14A-49C7-A244-C0A1C457A4F5}" dt="2022-07-11T22:18:59.735" v="228" actId="20577"/>
          <ac:spMkLst>
            <pc:docMk/>
            <pc:sldMk cId="55883916" sldId="529"/>
            <ac:spMk id="2" creationId="{B694BE70-0E31-4BC6-9427-06612D056627}"/>
          </ac:spMkLst>
        </pc:spChg>
        <pc:spChg chg="mod">
          <ac:chgData name="Lim, Krisha" userId="d6b91ba6-cd94-4226-a7ac-204f415fadfd" providerId="ADAL" clId="{54D50071-E14A-49C7-A244-C0A1C457A4F5}" dt="2022-07-11T22:19:03.192" v="229"/>
          <ac:spMkLst>
            <pc:docMk/>
            <pc:sldMk cId="55883916" sldId="529"/>
            <ac:spMk id="3" creationId="{CE0312CA-23A0-4AF9-AD1B-3126F97ADA8C}"/>
          </ac:spMkLst>
        </pc:spChg>
      </pc:sldChg>
      <pc:sldChg chg="modSp add del modAnim">
        <pc:chgData name="Lim, Krisha" userId="d6b91ba6-cd94-4226-a7ac-204f415fadfd" providerId="ADAL" clId="{54D50071-E14A-49C7-A244-C0A1C457A4F5}" dt="2022-07-11T22:20:32.359" v="301"/>
        <pc:sldMkLst>
          <pc:docMk/>
          <pc:sldMk cId="2257237009" sldId="530"/>
        </pc:sldMkLst>
        <pc:spChg chg="mod">
          <ac:chgData name="Lim, Krisha" userId="d6b91ba6-cd94-4226-a7ac-204f415fadfd" providerId="ADAL" clId="{54D50071-E14A-49C7-A244-C0A1C457A4F5}" dt="2022-07-11T22:19:18.139" v="258" actId="20577"/>
          <ac:spMkLst>
            <pc:docMk/>
            <pc:sldMk cId="2257237009" sldId="530"/>
            <ac:spMk id="2" creationId="{4389CAF0-546C-48CA-836A-9A66A21BB342}"/>
          </ac:spMkLst>
        </pc:spChg>
        <pc:spChg chg="mod">
          <ac:chgData name="Lim, Krisha" userId="d6b91ba6-cd94-4226-a7ac-204f415fadfd" providerId="ADAL" clId="{54D50071-E14A-49C7-A244-C0A1C457A4F5}" dt="2022-07-11T22:20:13.377" v="289" actId="20577"/>
          <ac:spMkLst>
            <pc:docMk/>
            <pc:sldMk cId="2257237009" sldId="530"/>
            <ac:spMk id="3" creationId="{F3E19242-55F2-4900-A5C5-307D840EB66D}"/>
          </ac:spMkLst>
        </pc:spChg>
      </pc:sldChg>
      <pc:sldChg chg="modSp add">
        <pc:chgData name="Lim, Krisha" userId="d6b91ba6-cd94-4226-a7ac-204f415fadfd" providerId="ADAL" clId="{54D50071-E14A-49C7-A244-C0A1C457A4F5}" dt="2022-07-11T22:21:03.196" v="339"/>
        <pc:sldMkLst>
          <pc:docMk/>
          <pc:sldMk cId="2291539679" sldId="534"/>
        </pc:sldMkLst>
        <pc:spChg chg="mod">
          <ac:chgData name="Lim, Krisha" userId="d6b91ba6-cd94-4226-a7ac-204f415fadfd" providerId="ADAL" clId="{54D50071-E14A-49C7-A244-C0A1C457A4F5}" dt="2022-07-11T22:20:50.623" v="337" actId="20577"/>
          <ac:spMkLst>
            <pc:docMk/>
            <pc:sldMk cId="2291539679" sldId="534"/>
            <ac:spMk id="2" creationId="{75DC80C6-9251-4719-A62D-B480B106B9B7}"/>
          </ac:spMkLst>
        </pc:spChg>
        <pc:spChg chg="mod">
          <ac:chgData name="Lim, Krisha" userId="d6b91ba6-cd94-4226-a7ac-204f415fadfd" providerId="ADAL" clId="{54D50071-E14A-49C7-A244-C0A1C457A4F5}" dt="2022-07-11T22:21:03.196" v="339"/>
          <ac:spMkLst>
            <pc:docMk/>
            <pc:sldMk cId="2291539679" sldId="534"/>
            <ac:spMk id="3" creationId="{45C568CA-A8A0-47F3-95FC-C229DF4DF642}"/>
          </ac:spMkLst>
        </pc:spChg>
      </pc:sldChg>
      <pc:sldChg chg="modSp add">
        <pc:chgData name="Lim, Krisha" userId="d6b91ba6-cd94-4226-a7ac-204f415fadfd" providerId="ADAL" clId="{54D50071-E14A-49C7-A244-C0A1C457A4F5}" dt="2022-07-11T22:21:34.199" v="392" actId="20577"/>
        <pc:sldMkLst>
          <pc:docMk/>
          <pc:sldMk cId="972692880" sldId="536"/>
        </pc:sldMkLst>
        <pc:spChg chg="mod">
          <ac:chgData name="Lim, Krisha" userId="d6b91ba6-cd94-4226-a7ac-204f415fadfd" providerId="ADAL" clId="{54D50071-E14A-49C7-A244-C0A1C457A4F5}" dt="2022-07-11T22:21:34.199" v="392" actId="20577"/>
          <ac:spMkLst>
            <pc:docMk/>
            <pc:sldMk cId="972692880" sldId="536"/>
            <ac:spMk id="3" creationId="{45C568CA-A8A0-47F3-95FC-C229DF4DF642}"/>
          </ac:spMkLst>
        </pc:spChg>
      </pc:sldChg>
      <pc:sldChg chg="modSp add">
        <pc:chgData name="Lim, Krisha" userId="d6b91ba6-cd94-4226-a7ac-204f415fadfd" providerId="ADAL" clId="{54D50071-E14A-49C7-A244-C0A1C457A4F5}" dt="2022-07-11T23:00:11.105" v="1079" actId="207"/>
        <pc:sldMkLst>
          <pc:docMk/>
          <pc:sldMk cId="4007606883" sldId="537"/>
        </pc:sldMkLst>
        <pc:spChg chg="mod">
          <ac:chgData name="Lim, Krisha" userId="d6b91ba6-cd94-4226-a7ac-204f415fadfd" providerId="ADAL" clId="{54D50071-E14A-49C7-A244-C0A1C457A4F5}" dt="2022-07-11T22:21:37.212" v="405" actId="20577"/>
          <ac:spMkLst>
            <pc:docMk/>
            <pc:sldMk cId="4007606883" sldId="537"/>
            <ac:spMk id="2" creationId="{83EE7227-8548-4B4E-ABDD-DE6D4874A489}"/>
          </ac:spMkLst>
        </pc:spChg>
        <pc:spChg chg="mod">
          <ac:chgData name="Lim, Krisha" userId="d6b91ba6-cd94-4226-a7ac-204f415fadfd" providerId="ADAL" clId="{54D50071-E14A-49C7-A244-C0A1C457A4F5}" dt="2022-07-11T23:00:11.105" v="1079" actId="207"/>
          <ac:spMkLst>
            <pc:docMk/>
            <pc:sldMk cId="4007606883" sldId="537"/>
            <ac:spMk id="3" creationId="{3673C48F-11D3-490D-8F63-F21B74E1DEF9}"/>
          </ac:spMkLst>
        </pc:spChg>
      </pc:sldChg>
      <pc:sldChg chg="modSp add">
        <pc:chgData name="Lim, Krisha" userId="d6b91ba6-cd94-4226-a7ac-204f415fadfd" providerId="ADAL" clId="{54D50071-E14A-49C7-A244-C0A1C457A4F5}" dt="2022-07-11T22:21:53.655" v="431"/>
        <pc:sldMkLst>
          <pc:docMk/>
          <pc:sldMk cId="2856758923" sldId="538"/>
        </pc:sldMkLst>
        <pc:spChg chg="mod">
          <ac:chgData name="Lim, Krisha" userId="d6b91ba6-cd94-4226-a7ac-204f415fadfd" providerId="ADAL" clId="{54D50071-E14A-49C7-A244-C0A1C457A4F5}" dt="2022-07-11T22:21:52.468" v="430" actId="20577"/>
          <ac:spMkLst>
            <pc:docMk/>
            <pc:sldMk cId="2856758923" sldId="538"/>
            <ac:spMk id="2" creationId="{1221ACCF-8BED-403A-8A24-10BD84EB04AE}"/>
          </ac:spMkLst>
        </pc:spChg>
        <pc:spChg chg="mod">
          <ac:chgData name="Lim, Krisha" userId="d6b91ba6-cd94-4226-a7ac-204f415fadfd" providerId="ADAL" clId="{54D50071-E14A-49C7-A244-C0A1C457A4F5}" dt="2022-07-11T22:21:53.655" v="431"/>
          <ac:spMkLst>
            <pc:docMk/>
            <pc:sldMk cId="2856758923" sldId="538"/>
            <ac:spMk id="3" creationId="{3B344C75-8299-4922-B026-24AACF7F147B}"/>
          </ac:spMkLst>
        </pc:spChg>
      </pc:sldChg>
      <pc:sldChg chg="addSp modSp add">
        <pc:chgData name="Lim, Krisha" userId="d6b91ba6-cd94-4226-a7ac-204f415fadfd" providerId="ADAL" clId="{54D50071-E14A-49C7-A244-C0A1C457A4F5}" dt="2022-07-11T22:32:08.243" v="533" actId="1076"/>
        <pc:sldMkLst>
          <pc:docMk/>
          <pc:sldMk cId="4235686130" sldId="539"/>
        </pc:sldMkLst>
        <pc:spChg chg="mod">
          <ac:chgData name="Lim, Krisha" userId="d6b91ba6-cd94-4226-a7ac-204f415fadfd" providerId="ADAL" clId="{54D50071-E14A-49C7-A244-C0A1C457A4F5}" dt="2022-07-11T22:32:00.082" v="531" actId="20577"/>
          <ac:spMkLst>
            <pc:docMk/>
            <pc:sldMk cId="4235686130" sldId="539"/>
            <ac:spMk id="2" creationId="{690AE9DE-D23F-4590-AFB4-347EB6235662}"/>
          </ac:spMkLst>
        </pc:spChg>
        <pc:spChg chg="add mod">
          <ac:chgData name="Lim, Krisha" userId="d6b91ba6-cd94-4226-a7ac-204f415fadfd" providerId="ADAL" clId="{54D50071-E14A-49C7-A244-C0A1C457A4F5}" dt="2022-07-11T22:32:08.243" v="533" actId="1076"/>
          <ac:spMkLst>
            <pc:docMk/>
            <pc:sldMk cId="4235686130" sldId="539"/>
            <ac:spMk id="7" creationId="{49BF2507-8582-4019-96A4-ED7E55123172}"/>
          </ac:spMkLst>
        </pc:spChg>
        <pc:spChg chg="add mod">
          <ac:chgData name="Lim, Krisha" userId="d6b91ba6-cd94-4226-a7ac-204f415fadfd" providerId="ADAL" clId="{54D50071-E14A-49C7-A244-C0A1C457A4F5}" dt="2022-07-11T22:32:08.243" v="533" actId="1076"/>
          <ac:spMkLst>
            <pc:docMk/>
            <pc:sldMk cId="4235686130" sldId="539"/>
            <ac:spMk id="8" creationId="{AD4E7124-05F8-445F-B228-F5C3AF43941F}"/>
          </ac:spMkLst>
        </pc:spChg>
        <pc:spChg chg="add mod">
          <ac:chgData name="Lim, Krisha" userId="d6b91ba6-cd94-4226-a7ac-204f415fadfd" providerId="ADAL" clId="{54D50071-E14A-49C7-A244-C0A1C457A4F5}" dt="2022-07-11T22:32:08.243" v="533" actId="1076"/>
          <ac:spMkLst>
            <pc:docMk/>
            <pc:sldMk cId="4235686130" sldId="539"/>
            <ac:spMk id="9" creationId="{385E681C-4B0E-4D44-93C7-C5F923A4D187}"/>
          </ac:spMkLst>
        </pc:spChg>
        <pc:picChg chg="add mod">
          <ac:chgData name="Lim, Krisha" userId="d6b91ba6-cd94-4226-a7ac-204f415fadfd" providerId="ADAL" clId="{54D50071-E14A-49C7-A244-C0A1C457A4F5}" dt="2022-07-11T22:32:08.243" v="533" actId="1076"/>
          <ac:picMkLst>
            <pc:docMk/>
            <pc:sldMk cId="4235686130" sldId="539"/>
            <ac:picMk id="5" creationId="{BFBC806E-B0C6-43CF-B8FB-2165B2ECA688}"/>
          </ac:picMkLst>
        </pc:picChg>
        <pc:picChg chg="add mod">
          <ac:chgData name="Lim, Krisha" userId="d6b91ba6-cd94-4226-a7ac-204f415fadfd" providerId="ADAL" clId="{54D50071-E14A-49C7-A244-C0A1C457A4F5}" dt="2022-07-11T22:32:08.243" v="533" actId="1076"/>
          <ac:picMkLst>
            <pc:docMk/>
            <pc:sldMk cId="4235686130" sldId="539"/>
            <ac:picMk id="6" creationId="{BA30B5E6-AFCC-4E9E-982B-97F66789CF04}"/>
          </ac:picMkLst>
        </pc:picChg>
        <pc:cxnChg chg="add mod">
          <ac:chgData name="Lim, Krisha" userId="d6b91ba6-cd94-4226-a7ac-204f415fadfd" providerId="ADAL" clId="{54D50071-E14A-49C7-A244-C0A1C457A4F5}" dt="2022-07-11T22:32:08.243" v="533" actId="1076"/>
          <ac:cxnSpMkLst>
            <pc:docMk/>
            <pc:sldMk cId="4235686130" sldId="539"/>
            <ac:cxnSpMk id="10" creationId="{2B2F73A2-807E-40D1-9C2B-29295E577207}"/>
          </ac:cxnSpMkLst>
        </pc:cxnChg>
        <pc:cxnChg chg="add mod">
          <ac:chgData name="Lim, Krisha" userId="d6b91ba6-cd94-4226-a7ac-204f415fadfd" providerId="ADAL" clId="{54D50071-E14A-49C7-A244-C0A1C457A4F5}" dt="2022-07-11T22:32:08.243" v="533" actId="1076"/>
          <ac:cxnSpMkLst>
            <pc:docMk/>
            <pc:sldMk cId="4235686130" sldId="539"/>
            <ac:cxnSpMk id="11" creationId="{9C4E5725-509B-4ACB-A56B-DF99F819C752}"/>
          </ac:cxnSpMkLst>
        </pc:cxnChg>
        <pc:cxnChg chg="add mod">
          <ac:chgData name="Lim, Krisha" userId="d6b91ba6-cd94-4226-a7ac-204f415fadfd" providerId="ADAL" clId="{54D50071-E14A-49C7-A244-C0A1C457A4F5}" dt="2022-07-11T22:32:08.243" v="533" actId="1076"/>
          <ac:cxnSpMkLst>
            <pc:docMk/>
            <pc:sldMk cId="4235686130" sldId="539"/>
            <ac:cxnSpMk id="12" creationId="{A4F07717-3437-4024-8466-989B729B1759}"/>
          </ac:cxnSpMkLst>
        </pc:cxnChg>
        <pc:cxnChg chg="add mod">
          <ac:chgData name="Lim, Krisha" userId="d6b91ba6-cd94-4226-a7ac-204f415fadfd" providerId="ADAL" clId="{54D50071-E14A-49C7-A244-C0A1C457A4F5}" dt="2022-07-11T22:32:08.243" v="533" actId="1076"/>
          <ac:cxnSpMkLst>
            <pc:docMk/>
            <pc:sldMk cId="4235686130" sldId="539"/>
            <ac:cxnSpMk id="13" creationId="{73AC2820-C716-4709-B895-B7C1F9EFDA53}"/>
          </ac:cxnSpMkLst>
        </pc:cxnChg>
        <pc:cxnChg chg="add mod">
          <ac:chgData name="Lim, Krisha" userId="d6b91ba6-cd94-4226-a7ac-204f415fadfd" providerId="ADAL" clId="{54D50071-E14A-49C7-A244-C0A1C457A4F5}" dt="2022-07-11T22:32:08.243" v="533" actId="1076"/>
          <ac:cxnSpMkLst>
            <pc:docMk/>
            <pc:sldMk cId="4235686130" sldId="539"/>
            <ac:cxnSpMk id="14" creationId="{013DF3FA-CEFA-4E77-96A7-0B6560584DD3}"/>
          </ac:cxnSpMkLst>
        </pc:cxnChg>
        <pc:cxnChg chg="add mod">
          <ac:chgData name="Lim, Krisha" userId="d6b91ba6-cd94-4226-a7ac-204f415fadfd" providerId="ADAL" clId="{54D50071-E14A-49C7-A244-C0A1C457A4F5}" dt="2022-07-11T22:32:08.243" v="533" actId="1076"/>
          <ac:cxnSpMkLst>
            <pc:docMk/>
            <pc:sldMk cId="4235686130" sldId="539"/>
            <ac:cxnSpMk id="15" creationId="{52C5A623-314F-4650-837C-1A621D51D19D}"/>
          </ac:cxnSpMkLst>
        </pc:cxnChg>
        <pc:cxnChg chg="add mod">
          <ac:chgData name="Lim, Krisha" userId="d6b91ba6-cd94-4226-a7ac-204f415fadfd" providerId="ADAL" clId="{54D50071-E14A-49C7-A244-C0A1C457A4F5}" dt="2022-07-11T22:32:08.243" v="533" actId="1076"/>
          <ac:cxnSpMkLst>
            <pc:docMk/>
            <pc:sldMk cId="4235686130" sldId="539"/>
            <ac:cxnSpMk id="16" creationId="{191339CB-0DF2-4CA4-B2A4-62ED0FB40BAE}"/>
          </ac:cxnSpMkLst>
        </pc:cxnChg>
        <pc:cxnChg chg="add mod">
          <ac:chgData name="Lim, Krisha" userId="d6b91ba6-cd94-4226-a7ac-204f415fadfd" providerId="ADAL" clId="{54D50071-E14A-49C7-A244-C0A1C457A4F5}" dt="2022-07-11T22:32:08.243" v="533" actId="1076"/>
          <ac:cxnSpMkLst>
            <pc:docMk/>
            <pc:sldMk cId="4235686130" sldId="539"/>
            <ac:cxnSpMk id="17" creationId="{3DA6A782-28C9-4B3D-80DB-164ED98E44E8}"/>
          </ac:cxnSpMkLst>
        </pc:cxnChg>
      </pc:sldChg>
      <pc:sldChg chg="modSp add">
        <pc:chgData name="Lim, Krisha" userId="d6b91ba6-cd94-4226-a7ac-204f415fadfd" providerId="ADAL" clId="{54D50071-E14A-49C7-A244-C0A1C457A4F5}" dt="2022-07-11T23:00:26.756" v="1080" actId="207"/>
        <pc:sldMkLst>
          <pc:docMk/>
          <pc:sldMk cId="3315264809" sldId="540"/>
        </pc:sldMkLst>
        <pc:spChg chg="mod">
          <ac:chgData name="Lim, Krisha" userId="d6b91ba6-cd94-4226-a7ac-204f415fadfd" providerId="ADAL" clId="{54D50071-E14A-49C7-A244-C0A1C457A4F5}" dt="2022-07-11T23:00:26.756" v="1080" actId="207"/>
          <ac:spMkLst>
            <pc:docMk/>
            <pc:sldMk cId="3315264809" sldId="540"/>
            <ac:spMk id="3" creationId="{3B344C75-8299-4922-B026-24AACF7F147B}"/>
          </ac:spMkLst>
        </pc:spChg>
      </pc:sldChg>
      <pc:sldChg chg="modSp add modNotesTx">
        <pc:chgData name="Lim, Krisha" userId="d6b91ba6-cd94-4226-a7ac-204f415fadfd" providerId="ADAL" clId="{54D50071-E14A-49C7-A244-C0A1C457A4F5}" dt="2022-07-11T22:29:06.442" v="491" actId="20577"/>
        <pc:sldMkLst>
          <pc:docMk/>
          <pc:sldMk cId="2790276126" sldId="541"/>
        </pc:sldMkLst>
        <pc:spChg chg="mod">
          <ac:chgData name="Lim, Krisha" userId="d6b91ba6-cd94-4226-a7ac-204f415fadfd" providerId="ADAL" clId="{54D50071-E14A-49C7-A244-C0A1C457A4F5}" dt="2022-07-11T22:28:50.230" v="489" actId="20577"/>
          <ac:spMkLst>
            <pc:docMk/>
            <pc:sldMk cId="2790276126" sldId="541"/>
            <ac:spMk id="2" creationId="{A72BD832-1657-4FF7-A0A7-11629FEC2067}"/>
          </ac:spMkLst>
        </pc:spChg>
        <pc:spChg chg="mod">
          <ac:chgData name="Lim, Krisha" userId="d6b91ba6-cd94-4226-a7ac-204f415fadfd" providerId="ADAL" clId="{54D50071-E14A-49C7-A244-C0A1C457A4F5}" dt="2022-07-11T22:28:53.262" v="490"/>
          <ac:spMkLst>
            <pc:docMk/>
            <pc:sldMk cId="2790276126" sldId="541"/>
            <ac:spMk id="3" creationId="{DD4C523B-1183-4146-A243-6960A48CC657}"/>
          </ac:spMkLst>
        </pc:spChg>
      </pc:sldChg>
      <pc:sldChg chg="modSp add">
        <pc:chgData name="Lim, Krisha" userId="d6b91ba6-cd94-4226-a7ac-204f415fadfd" providerId="ADAL" clId="{54D50071-E14A-49C7-A244-C0A1C457A4F5}" dt="2022-07-11T23:00:42.813" v="1082" actId="207"/>
        <pc:sldMkLst>
          <pc:docMk/>
          <pc:sldMk cId="2691287409" sldId="543"/>
        </pc:sldMkLst>
        <pc:spChg chg="mod">
          <ac:chgData name="Lim, Krisha" userId="d6b91ba6-cd94-4226-a7ac-204f415fadfd" providerId="ADAL" clId="{54D50071-E14A-49C7-A244-C0A1C457A4F5}" dt="2022-07-11T23:00:42.813" v="1082" actId="207"/>
          <ac:spMkLst>
            <pc:docMk/>
            <pc:sldMk cId="2691287409" sldId="543"/>
            <ac:spMk id="3" creationId="{3B344C75-8299-4922-B026-24AACF7F147B}"/>
          </ac:spMkLst>
        </pc:spChg>
      </pc:sldChg>
      <pc:sldChg chg="modSp add">
        <pc:chgData name="Lim, Krisha" userId="d6b91ba6-cd94-4226-a7ac-204f415fadfd" providerId="ADAL" clId="{54D50071-E14A-49C7-A244-C0A1C457A4F5}" dt="2022-07-11T22:28:20.632" v="463"/>
        <pc:sldMkLst>
          <pc:docMk/>
          <pc:sldMk cId="1783162623" sldId="544"/>
        </pc:sldMkLst>
        <pc:spChg chg="mod">
          <ac:chgData name="Lim, Krisha" userId="d6b91ba6-cd94-4226-a7ac-204f415fadfd" providerId="ADAL" clId="{54D50071-E14A-49C7-A244-C0A1C457A4F5}" dt="2022-07-11T22:28:17.497" v="462" actId="20577"/>
          <ac:spMkLst>
            <pc:docMk/>
            <pc:sldMk cId="1783162623" sldId="544"/>
            <ac:spMk id="2" creationId="{163EF422-E3E4-4162-A7C5-247DD4F78A93}"/>
          </ac:spMkLst>
        </pc:spChg>
        <pc:spChg chg="mod">
          <ac:chgData name="Lim, Krisha" userId="d6b91ba6-cd94-4226-a7ac-204f415fadfd" providerId="ADAL" clId="{54D50071-E14A-49C7-A244-C0A1C457A4F5}" dt="2022-07-11T22:28:20.632" v="463"/>
          <ac:spMkLst>
            <pc:docMk/>
            <pc:sldMk cId="1783162623" sldId="544"/>
            <ac:spMk id="3" creationId="{15E545EF-5966-497B-838D-49ECF5729687}"/>
          </ac:spMkLst>
        </pc:spChg>
      </pc:sldChg>
      <pc:sldChg chg="modSp add">
        <pc:chgData name="Lim, Krisha" userId="d6b91ba6-cd94-4226-a7ac-204f415fadfd" providerId="ADAL" clId="{54D50071-E14A-49C7-A244-C0A1C457A4F5}" dt="2022-07-11T22:31:47.455" v="510"/>
        <pc:sldMkLst>
          <pc:docMk/>
          <pc:sldMk cId="574868580" sldId="545"/>
        </pc:sldMkLst>
        <pc:spChg chg="mod">
          <ac:chgData name="Lim, Krisha" userId="d6b91ba6-cd94-4226-a7ac-204f415fadfd" providerId="ADAL" clId="{54D50071-E14A-49C7-A244-C0A1C457A4F5}" dt="2022-07-11T22:31:44.161" v="509" actId="20577"/>
          <ac:spMkLst>
            <pc:docMk/>
            <pc:sldMk cId="574868580" sldId="545"/>
            <ac:spMk id="2" creationId="{A295F220-4A3D-4D0E-89AA-BB8DE514C5CE}"/>
          </ac:spMkLst>
        </pc:spChg>
        <pc:spChg chg="mod">
          <ac:chgData name="Lim, Krisha" userId="d6b91ba6-cd94-4226-a7ac-204f415fadfd" providerId="ADAL" clId="{54D50071-E14A-49C7-A244-C0A1C457A4F5}" dt="2022-07-11T22:31:47.455" v="510"/>
          <ac:spMkLst>
            <pc:docMk/>
            <pc:sldMk cId="574868580" sldId="545"/>
            <ac:spMk id="3" creationId="{7D696793-2561-49D7-825E-7507D2404CF0}"/>
          </ac:spMkLst>
        </pc:spChg>
      </pc:sldChg>
      <pc:sldChg chg="addSp modSp add">
        <pc:chgData name="Lim, Krisha" userId="d6b91ba6-cd94-4226-a7ac-204f415fadfd" providerId="ADAL" clId="{54D50071-E14A-49C7-A244-C0A1C457A4F5}" dt="2022-07-11T22:33:26.384" v="568" actId="1076"/>
        <pc:sldMkLst>
          <pc:docMk/>
          <pc:sldMk cId="4005450253" sldId="546"/>
        </pc:sldMkLst>
        <pc:spChg chg="mod">
          <ac:chgData name="Lim, Krisha" userId="d6b91ba6-cd94-4226-a7ac-204f415fadfd" providerId="ADAL" clId="{54D50071-E14A-49C7-A244-C0A1C457A4F5}" dt="2022-07-11T22:33:13.261" v="565" actId="20577"/>
          <ac:spMkLst>
            <pc:docMk/>
            <pc:sldMk cId="4005450253" sldId="546"/>
            <ac:spMk id="2" creationId="{9490907B-B2E4-4CEF-9513-602ECA33D14B}"/>
          </ac:spMkLst>
        </pc:spChg>
        <pc:spChg chg="mod">
          <ac:chgData name="Lim, Krisha" userId="d6b91ba6-cd94-4226-a7ac-204f415fadfd" providerId="ADAL" clId="{54D50071-E14A-49C7-A244-C0A1C457A4F5}" dt="2022-07-11T22:33:16.859" v="566"/>
          <ac:spMkLst>
            <pc:docMk/>
            <pc:sldMk cId="4005450253" sldId="546"/>
            <ac:spMk id="3" creationId="{DAE2E2F1-C309-47DE-9F9B-2D8F8BC53E62}"/>
          </ac:spMkLst>
        </pc:spChg>
        <pc:picChg chg="add mod">
          <ac:chgData name="Lim, Krisha" userId="d6b91ba6-cd94-4226-a7ac-204f415fadfd" providerId="ADAL" clId="{54D50071-E14A-49C7-A244-C0A1C457A4F5}" dt="2022-07-11T22:33:26.384" v="568" actId="1076"/>
          <ac:picMkLst>
            <pc:docMk/>
            <pc:sldMk cId="4005450253" sldId="546"/>
            <ac:picMk id="5" creationId="{9BCDA4B6-6377-40DE-BE4A-815DC9DDA908}"/>
          </ac:picMkLst>
        </pc:picChg>
      </pc:sldChg>
      <pc:sldChg chg="addSp modSp add">
        <pc:chgData name="Lim, Krisha" userId="d6b91ba6-cd94-4226-a7ac-204f415fadfd" providerId="ADAL" clId="{54D50071-E14A-49C7-A244-C0A1C457A4F5}" dt="2022-07-11T22:38:22.768" v="632" actId="1076"/>
        <pc:sldMkLst>
          <pc:docMk/>
          <pc:sldMk cId="2693802268" sldId="547"/>
        </pc:sldMkLst>
        <pc:spChg chg="mod">
          <ac:chgData name="Lim, Krisha" userId="d6b91ba6-cd94-4226-a7ac-204f415fadfd" providerId="ADAL" clId="{54D50071-E14A-49C7-A244-C0A1C457A4F5}" dt="2022-07-11T22:33:39.949" v="596" actId="20577"/>
          <ac:spMkLst>
            <pc:docMk/>
            <pc:sldMk cId="2693802268" sldId="547"/>
            <ac:spMk id="2" creationId="{5FF770CE-D220-4D8B-91DC-232AD13C6292}"/>
          </ac:spMkLst>
        </pc:spChg>
        <pc:spChg chg="mod">
          <ac:chgData name="Lim, Krisha" userId="d6b91ba6-cd94-4226-a7ac-204f415fadfd" providerId="ADAL" clId="{54D50071-E14A-49C7-A244-C0A1C457A4F5}" dt="2022-07-11T22:38:14.561" v="628"/>
          <ac:spMkLst>
            <pc:docMk/>
            <pc:sldMk cId="2693802268" sldId="547"/>
            <ac:spMk id="3" creationId="{D393547A-EC6D-4566-9775-09103292764B}"/>
          </ac:spMkLst>
        </pc:spChg>
        <pc:picChg chg="add mod">
          <ac:chgData name="Lim, Krisha" userId="d6b91ba6-cd94-4226-a7ac-204f415fadfd" providerId="ADAL" clId="{54D50071-E14A-49C7-A244-C0A1C457A4F5}" dt="2022-07-11T22:38:22.768" v="632" actId="1076"/>
          <ac:picMkLst>
            <pc:docMk/>
            <pc:sldMk cId="2693802268" sldId="547"/>
            <ac:picMk id="5" creationId="{4FDD8411-7984-4426-9E03-0A339C212E05}"/>
          </ac:picMkLst>
        </pc:picChg>
      </pc:sldChg>
      <pc:sldChg chg="modSp add modNotesTx">
        <pc:chgData name="Lim, Krisha" userId="d6b91ba6-cd94-4226-a7ac-204f415fadfd" providerId="ADAL" clId="{54D50071-E14A-49C7-A244-C0A1C457A4F5}" dt="2022-07-11T22:35:47.287" v="627" actId="20577"/>
        <pc:sldMkLst>
          <pc:docMk/>
          <pc:sldMk cId="4024189406" sldId="548"/>
        </pc:sldMkLst>
        <pc:spChg chg="mod">
          <ac:chgData name="Lim, Krisha" userId="d6b91ba6-cd94-4226-a7ac-204f415fadfd" providerId="ADAL" clId="{54D50071-E14A-49C7-A244-C0A1C457A4F5}" dt="2022-07-11T22:35:32.633" v="625" actId="20577"/>
          <ac:spMkLst>
            <pc:docMk/>
            <pc:sldMk cId="4024189406" sldId="548"/>
            <ac:spMk id="2" creationId="{A35AF949-64E0-49E5-BD3A-491337473A1F}"/>
          </ac:spMkLst>
        </pc:spChg>
        <pc:spChg chg="mod">
          <ac:chgData name="Lim, Krisha" userId="d6b91ba6-cd94-4226-a7ac-204f415fadfd" providerId="ADAL" clId="{54D50071-E14A-49C7-A244-C0A1C457A4F5}" dt="2022-07-11T22:35:37.892" v="626"/>
          <ac:spMkLst>
            <pc:docMk/>
            <pc:sldMk cId="4024189406" sldId="548"/>
            <ac:spMk id="3" creationId="{EE6990DD-855E-4341-8C96-88E5FA150F26}"/>
          </ac:spMkLst>
        </pc:spChg>
      </pc:sldChg>
      <pc:sldChg chg="addSp modSp add modNotesTx">
        <pc:chgData name="Lim, Krisha" userId="d6b91ba6-cd94-4226-a7ac-204f415fadfd" providerId="ADAL" clId="{54D50071-E14A-49C7-A244-C0A1C457A4F5}" dt="2022-07-11T22:39:01.063" v="671" actId="20577"/>
        <pc:sldMkLst>
          <pc:docMk/>
          <pc:sldMk cId="3690115630" sldId="549"/>
        </pc:sldMkLst>
        <pc:spChg chg="mod">
          <ac:chgData name="Lim, Krisha" userId="d6b91ba6-cd94-4226-a7ac-204f415fadfd" providerId="ADAL" clId="{54D50071-E14A-49C7-A244-C0A1C457A4F5}" dt="2022-07-11T22:38:32.789" v="664" actId="20577"/>
          <ac:spMkLst>
            <pc:docMk/>
            <pc:sldMk cId="3690115630" sldId="549"/>
            <ac:spMk id="2" creationId="{81EF558C-C33C-4192-9307-16171E32A56C}"/>
          </ac:spMkLst>
        </pc:spChg>
        <pc:spChg chg="mod">
          <ac:chgData name="Lim, Krisha" userId="d6b91ba6-cd94-4226-a7ac-204f415fadfd" providerId="ADAL" clId="{54D50071-E14A-49C7-A244-C0A1C457A4F5}" dt="2022-07-11T22:38:53.468" v="670" actId="1076"/>
          <ac:spMkLst>
            <pc:docMk/>
            <pc:sldMk cId="3690115630" sldId="549"/>
            <ac:spMk id="3" creationId="{456DA494-F5FE-4CB5-BA97-BF7463A1A259}"/>
          </ac:spMkLst>
        </pc:spChg>
        <pc:picChg chg="add mod">
          <ac:chgData name="Lim, Krisha" userId="d6b91ba6-cd94-4226-a7ac-204f415fadfd" providerId="ADAL" clId="{54D50071-E14A-49C7-A244-C0A1C457A4F5}" dt="2022-07-11T22:38:48.021" v="668" actId="1076"/>
          <ac:picMkLst>
            <pc:docMk/>
            <pc:sldMk cId="3690115630" sldId="549"/>
            <ac:picMk id="5" creationId="{76471032-5897-4175-9155-564C1EE03AC8}"/>
          </ac:picMkLst>
        </pc:picChg>
      </pc:sldChg>
      <pc:sldChg chg="addSp modSp add">
        <pc:chgData name="Lim, Krisha" userId="d6b91ba6-cd94-4226-a7ac-204f415fadfd" providerId="ADAL" clId="{54D50071-E14A-49C7-A244-C0A1C457A4F5}" dt="2022-07-11T22:39:09.883" v="684"/>
        <pc:sldMkLst>
          <pc:docMk/>
          <pc:sldMk cId="3351898342" sldId="550"/>
        </pc:sldMkLst>
        <pc:spChg chg="mod">
          <ac:chgData name="Lim, Krisha" userId="d6b91ba6-cd94-4226-a7ac-204f415fadfd" providerId="ADAL" clId="{54D50071-E14A-49C7-A244-C0A1C457A4F5}" dt="2022-07-11T22:39:04.587" v="682" actId="20577"/>
          <ac:spMkLst>
            <pc:docMk/>
            <pc:sldMk cId="3351898342" sldId="550"/>
            <ac:spMk id="2" creationId="{6F0F48F5-0B0E-4E01-9DC2-C9BB0D2986FE}"/>
          </ac:spMkLst>
        </pc:spChg>
        <pc:spChg chg="mod">
          <ac:chgData name="Lim, Krisha" userId="d6b91ba6-cd94-4226-a7ac-204f415fadfd" providerId="ADAL" clId="{54D50071-E14A-49C7-A244-C0A1C457A4F5}" dt="2022-07-11T22:39:07.701" v="683"/>
          <ac:spMkLst>
            <pc:docMk/>
            <pc:sldMk cId="3351898342" sldId="550"/>
            <ac:spMk id="3" creationId="{B1C349B9-931D-4076-99D4-69F5FC0D7646}"/>
          </ac:spMkLst>
        </pc:spChg>
        <pc:picChg chg="add">
          <ac:chgData name="Lim, Krisha" userId="d6b91ba6-cd94-4226-a7ac-204f415fadfd" providerId="ADAL" clId="{54D50071-E14A-49C7-A244-C0A1C457A4F5}" dt="2022-07-11T22:39:09.883" v="684"/>
          <ac:picMkLst>
            <pc:docMk/>
            <pc:sldMk cId="3351898342" sldId="550"/>
            <ac:picMk id="5" creationId="{6DCCECCE-FCA5-4405-B709-E37F4DF6D5D1}"/>
          </ac:picMkLst>
        </pc:picChg>
      </pc:sldChg>
      <pc:sldChg chg="addSp modSp add modNotesTx">
        <pc:chgData name="Lim, Krisha" userId="d6b91ba6-cd94-4226-a7ac-204f415fadfd" providerId="ADAL" clId="{54D50071-E14A-49C7-A244-C0A1C457A4F5}" dt="2022-07-11T22:39:43.915" v="713" actId="20577"/>
        <pc:sldMkLst>
          <pc:docMk/>
          <pc:sldMk cId="4188359781" sldId="551"/>
        </pc:sldMkLst>
        <pc:spChg chg="mod">
          <ac:chgData name="Lim, Krisha" userId="d6b91ba6-cd94-4226-a7ac-204f415fadfd" providerId="ADAL" clId="{54D50071-E14A-49C7-A244-C0A1C457A4F5}" dt="2022-07-11T22:39:21.529" v="707" actId="20577"/>
          <ac:spMkLst>
            <pc:docMk/>
            <pc:sldMk cId="4188359781" sldId="551"/>
            <ac:spMk id="2" creationId="{2EF6F1C6-E308-461B-AC33-20BD28F13DB5}"/>
          </ac:spMkLst>
        </pc:spChg>
        <pc:spChg chg="mod">
          <ac:chgData name="Lim, Krisha" userId="d6b91ba6-cd94-4226-a7ac-204f415fadfd" providerId="ADAL" clId="{54D50071-E14A-49C7-A244-C0A1C457A4F5}" dt="2022-07-11T22:39:24.353" v="708"/>
          <ac:spMkLst>
            <pc:docMk/>
            <pc:sldMk cId="4188359781" sldId="551"/>
            <ac:spMk id="3" creationId="{B8A5DCAF-082D-4768-ABA2-908D58F5624E}"/>
          </ac:spMkLst>
        </pc:spChg>
        <pc:picChg chg="add mod">
          <ac:chgData name="Lim, Krisha" userId="d6b91ba6-cd94-4226-a7ac-204f415fadfd" providerId="ADAL" clId="{54D50071-E14A-49C7-A244-C0A1C457A4F5}" dt="2022-07-11T22:39:30.087" v="710" actId="1076"/>
          <ac:picMkLst>
            <pc:docMk/>
            <pc:sldMk cId="4188359781" sldId="551"/>
            <ac:picMk id="5" creationId="{255673BE-A059-49D9-AEC3-5B21AD4FED12}"/>
          </ac:picMkLst>
        </pc:picChg>
        <pc:picChg chg="add mod">
          <ac:chgData name="Lim, Krisha" userId="d6b91ba6-cd94-4226-a7ac-204f415fadfd" providerId="ADAL" clId="{54D50071-E14A-49C7-A244-C0A1C457A4F5}" dt="2022-07-11T22:39:36.419" v="712" actId="1076"/>
          <ac:picMkLst>
            <pc:docMk/>
            <pc:sldMk cId="4188359781" sldId="551"/>
            <ac:picMk id="6" creationId="{E80C1CDE-6CC7-46F5-BB0A-331612F83B45}"/>
          </ac:picMkLst>
        </pc:picChg>
      </pc:sldChg>
      <pc:sldChg chg="modSp add">
        <pc:chgData name="Lim, Krisha" userId="d6b91ba6-cd94-4226-a7ac-204f415fadfd" providerId="ADAL" clId="{54D50071-E14A-49C7-A244-C0A1C457A4F5}" dt="2022-07-11T22:40:02.182" v="759" actId="20577"/>
        <pc:sldMkLst>
          <pc:docMk/>
          <pc:sldMk cId="540349081" sldId="552"/>
        </pc:sldMkLst>
        <pc:spChg chg="mod">
          <ac:chgData name="Lim, Krisha" userId="d6b91ba6-cd94-4226-a7ac-204f415fadfd" providerId="ADAL" clId="{54D50071-E14A-49C7-A244-C0A1C457A4F5}" dt="2022-07-11T22:39:52.554" v="756" actId="20577"/>
          <ac:spMkLst>
            <pc:docMk/>
            <pc:sldMk cId="540349081" sldId="552"/>
            <ac:spMk id="2" creationId="{00BDCA4E-795A-490D-BD28-D99C3AF43DF6}"/>
          </ac:spMkLst>
        </pc:spChg>
        <pc:spChg chg="mod">
          <ac:chgData name="Lim, Krisha" userId="d6b91ba6-cd94-4226-a7ac-204f415fadfd" providerId="ADAL" clId="{54D50071-E14A-49C7-A244-C0A1C457A4F5}" dt="2022-07-11T22:40:02.182" v="759" actId="20577"/>
          <ac:spMkLst>
            <pc:docMk/>
            <pc:sldMk cId="540349081" sldId="552"/>
            <ac:spMk id="3" creationId="{501D168E-EFA9-4106-AD9A-C6EAC6893E1F}"/>
          </ac:spMkLst>
        </pc:spChg>
      </pc:sldChg>
      <pc:sldChg chg="modSp add">
        <pc:chgData name="Lim, Krisha" userId="d6b91ba6-cd94-4226-a7ac-204f415fadfd" providerId="ADAL" clId="{54D50071-E14A-49C7-A244-C0A1C457A4F5}" dt="2022-07-11T22:40:54.678" v="804" actId="5793"/>
        <pc:sldMkLst>
          <pc:docMk/>
          <pc:sldMk cId="3269540525" sldId="553"/>
        </pc:sldMkLst>
        <pc:spChg chg="mod">
          <ac:chgData name="Lim, Krisha" userId="d6b91ba6-cd94-4226-a7ac-204f415fadfd" providerId="ADAL" clId="{54D50071-E14A-49C7-A244-C0A1C457A4F5}" dt="2022-07-11T22:40:49.481" v="802" actId="20577"/>
          <ac:spMkLst>
            <pc:docMk/>
            <pc:sldMk cId="3269540525" sldId="553"/>
            <ac:spMk id="2" creationId="{D46E02A3-57EE-42EC-A1D6-F49673F7FA61}"/>
          </ac:spMkLst>
        </pc:spChg>
        <pc:spChg chg="mod">
          <ac:chgData name="Lim, Krisha" userId="d6b91ba6-cd94-4226-a7ac-204f415fadfd" providerId="ADAL" clId="{54D50071-E14A-49C7-A244-C0A1C457A4F5}" dt="2022-07-11T22:40:54.678" v="804" actId="5793"/>
          <ac:spMkLst>
            <pc:docMk/>
            <pc:sldMk cId="3269540525" sldId="553"/>
            <ac:spMk id="3" creationId="{D8E50FF4-4F62-4C20-A681-19BA6F69D369}"/>
          </ac:spMkLst>
        </pc:spChg>
      </pc:sldChg>
      <pc:sldChg chg="modSp add">
        <pc:chgData name="Lim, Krisha" userId="d6b91ba6-cd94-4226-a7ac-204f415fadfd" providerId="ADAL" clId="{54D50071-E14A-49C7-A244-C0A1C457A4F5}" dt="2022-07-11T22:41:04.639" v="815"/>
        <pc:sldMkLst>
          <pc:docMk/>
          <pc:sldMk cId="1397078890" sldId="554"/>
        </pc:sldMkLst>
        <pc:spChg chg="mod">
          <ac:chgData name="Lim, Krisha" userId="d6b91ba6-cd94-4226-a7ac-204f415fadfd" providerId="ADAL" clId="{54D50071-E14A-49C7-A244-C0A1C457A4F5}" dt="2022-07-11T22:41:01.517" v="814" actId="20577"/>
          <ac:spMkLst>
            <pc:docMk/>
            <pc:sldMk cId="1397078890" sldId="554"/>
            <ac:spMk id="2" creationId="{6186DC91-B6B9-467F-B4CD-7397D44CCA25}"/>
          </ac:spMkLst>
        </pc:spChg>
        <pc:spChg chg="mod">
          <ac:chgData name="Lim, Krisha" userId="d6b91ba6-cd94-4226-a7ac-204f415fadfd" providerId="ADAL" clId="{54D50071-E14A-49C7-A244-C0A1C457A4F5}" dt="2022-07-11T22:41:04.639" v="815"/>
          <ac:spMkLst>
            <pc:docMk/>
            <pc:sldMk cId="1397078890" sldId="554"/>
            <ac:spMk id="3" creationId="{9C25BA0E-F604-4671-A54F-4AB4239AA3E8}"/>
          </ac:spMkLst>
        </pc:spChg>
      </pc:sldChg>
      <pc:sldChg chg="addSp modSp add">
        <pc:chgData name="Lim, Krisha" userId="d6b91ba6-cd94-4226-a7ac-204f415fadfd" providerId="ADAL" clId="{54D50071-E14A-49C7-A244-C0A1C457A4F5}" dt="2022-07-11T22:43:25.660" v="828" actId="1076"/>
        <pc:sldMkLst>
          <pc:docMk/>
          <pc:sldMk cId="172171280" sldId="555"/>
        </pc:sldMkLst>
        <pc:spChg chg="mod">
          <ac:chgData name="Lim, Krisha" userId="d6b91ba6-cd94-4226-a7ac-204f415fadfd" providerId="ADAL" clId="{54D50071-E14A-49C7-A244-C0A1C457A4F5}" dt="2022-07-11T22:43:07.588" v="825" actId="20577"/>
          <ac:spMkLst>
            <pc:docMk/>
            <pc:sldMk cId="172171280" sldId="555"/>
            <ac:spMk id="2" creationId="{8CA07E4E-5615-487D-91BE-90406A5B66DC}"/>
          </ac:spMkLst>
        </pc:spChg>
        <pc:spChg chg="mod">
          <ac:chgData name="Lim, Krisha" userId="d6b91ba6-cd94-4226-a7ac-204f415fadfd" providerId="ADAL" clId="{54D50071-E14A-49C7-A244-C0A1C457A4F5}" dt="2022-07-11T22:43:17.818" v="826"/>
          <ac:spMkLst>
            <pc:docMk/>
            <pc:sldMk cId="172171280" sldId="555"/>
            <ac:spMk id="3" creationId="{17A2F8B6-1758-47CA-B60A-D98DC8024191}"/>
          </ac:spMkLst>
        </pc:spChg>
        <pc:spChg chg="add mod">
          <ac:chgData name="Lim, Krisha" userId="d6b91ba6-cd94-4226-a7ac-204f415fadfd" providerId="ADAL" clId="{54D50071-E14A-49C7-A244-C0A1C457A4F5}" dt="2022-07-11T22:43:25.660" v="828" actId="1076"/>
          <ac:spMkLst>
            <pc:docMk/>
            <pc:sldMk cId="172171280" sldId="555"/>
            <ac:spMk id="6" creationId="{04AEDF06-7140-4A40-9A21-A104CA888F5F}"/>
          </ac:spMkLst>
        </pc:spChg>
        <pc:picChg chg="add mod">
          <ac:chgData name="Lim, Krisha" userId="d6b91ba6-cd94-4226-a7ac-204f415fadfd" providerId="ADAL" clId="{54D50071-E14A-49C7-A244-C0A1C457A4F5}" dt="2022-07-11T22:43:25.660" v="828" actId="1076"/>
          <ac:picMkLst>
            <pc:docMk/>
            <pc:sldMk cId="172171280" sldId="555"/>
            <ac:picMk id="5" creationId="{17EB2D7C-7FCA-427C-9043-A5278D8BD6BA}"/>
          </ac:picMkLst>
        </pc:picChg>
      </pc:sldChg>
      <pc:sldChg chg="addSp modSp add">
        <pc:chgData name="Lim, Krisha" userId="d6b91ba6-cd94-4226-a7ac-204f415fadfd" providerId="ADAL" clId="{54D50071-E14A-49C7-A244-C0A1C457A4F5}" dt="2022-07-11T22:43:40.949" v="841" actId="1076"/>
        <pc:sldMkLst>
          <pc:docMk/>
          <pc:sldMk cId="1197233352" sldId="556"/>
        </pc:sldMkLst>
        <pc:spChg chg="mod">
          <ac:chgData name="Lim, Krisha" userId="d6b91ba6-cd94-4226-a7ac-204f415fadfd" providerId="ADAL" clId="{54D50071-E14A-49C7-A244-C0A1C457A4F5}" dt="2022-07-11T22:43:29.660" v="838" actId="20577"/>
          <ac:spMkLst>
            <pc:docMk/>
            <pc:sldMk cId="1197233352" sldId="556"/>
            <ac:spMk id="2" creationId="{CCE541F4-E312-49EE-B2B7-805459689074}"/>
          </ac:spMkLst>
        </pc:spChg>
        <pc:spChg chg="mod">
          <ac:chgData name="Lim, Krisha" userId="d6b91ba6-cd94-4226-a7ac-204f415fadfd" providerId="ADAL" clId="{54D50071-E14A-49C7-A244-C0A1C457A4F5}" dt="2022-07-11T22:43:33.325" v="839"/>
          <ac:spMkLst>
            <pc:docMk/>
            <pc:sldMk cId="1197233352" sldId="556"/>
            <ac:spMk id="3" creationId="{28B535CB-91FB-4B95-A5B4-0F42894CEA9F}"/>
          </ac:spMkLst>
        </pc:spChg>
        <pc:spChg chg="add mod">
          <ac:chgData name="Lim, Krisha" userId="d6b91ba6-cd94-4226-a7ac-204f415fadfd" providerId="ADAL" clId="{54D50071-E14A-49C7-A244-C0A1C457A4F5}" dt="2022-07-11T22:43:40.949" v="841" actId="1076"/>
          <ac:spMkLst>
            <pc:docMk/>
            <pc:sldMk cId="1197233352" sldId="556"/>
            <ac:spMk id="5" creationId="{6BB3912D-0D15-4C5F-A918-FE61CDA3AF3A}"/>
          </ac:spMkLst>
        </pc:spChg>
      </pc:sldChg>
      <pc:sldChg chg="modSp add">
        <pc:chgData name="Lim, Krisha" userId="d6b91ba6-cd94-4226-a7ac-204f415fadfd" providerId="ADAL" clId="{54D50071-E14A-49C7-A244-C0A1C457A4F5}" dt="2022-07-11T22:44:07.753" v="859" actId="5793"/>
        <pc:sldMkLst>
          <pc:docMk/>
          <pc:sldMk cId="953747572" sldId="557"/>
        </pc:sldMkLst>
        <pc:spChg chg="mod">
          <ac:chgData name="Lim, Krisha" userId="d6b91ba6-cd94-4226-a7ac-204f415fadfd" providerId="ADAL" clId="{54D50071-E14A-49C7-A244-C0A1C457A4F5}" dt="2022-07-11T22:43:55.831" v="857" actId="20577"/>
          <ac:spMkLst>
            <pc:docMk/>
            <pc:sldMk cId="953747572" sldId="557"/>
            <ac:spMk id="2" creationId="{BDE5DF46-35CB-48CA-9955-F853F308CDE0}"/>
          </ac:spMkLst>
        </pc:spChg>
        <pc:spChg chg="mod">
          <ac:chgData name="Lim, Krisha" userId="d6b91ba6-cd94-4226-a7ac-204f415fadfd" providerId="ADAL" clId="{54D50071-E14A-49C7-A244-C0A1C457A4F5}" dt="2022-07-11T22:44:07.753" v="859" actId="5793"/>
          <ac:spMkLst>
            <pc:docMk/>
            <pc:sldMk cId="953747572" sldId="557"/>
            <ac:spMk id="3" creationId="{B739EBE4-5726-4EED-B8D5-056C94A09EEB}"/>
          </ac:spMkLst>
        </pc:spChg>
      </pc:sldChg>
      <pc:sldChg chg="modSp add">
        <pc:chgData name="Lim, Krisha" userId="d6b91ba6-cd94-4226-a7ac-204f415fadfd" providerId="ADAL" clId="{54D50071-E14A-49C7-A244-C0A1C457A4F5}" dt="2022-07-11T22:44:17.804" v="867"/>
        <pc:sldMkLst>
          <pc:docMk/>
          <pc:sldMk cId="263591086" sldId="558"/>
        </pc:sldMkLst>
        <pc:spChg chg="mod">
          <ac:chgData name="Lim, Krisha" userId="d6b91ba6-cd94-4226-a7ac-204f415fadfd" providerId="ADAL" clId="{54D50071-E14A-49C7-A244-C0A1C457A4F5}" dt="2022-07-11T22:44:16.735" v="866" actId="20577"/>
          <ac:spMkLst>
            <pc:docMk/>
            <pc:sldMk cId="263591086" sldId="558"/>
            <ac:spMk id="2" creationId="{DFD5980F-54DD-4E55-8D95-6AF3C997B675}"/>
          </ac:spMkLst>
        </pc:spChg>
        <pc:spChg chg="mod">
          <ac:chgData name="Lim, Krisha" userId="d6b91ba6-cd94-4226-a7ac-204f415fadfd" providerId="ADAL" clId="{54D50071-E14A-49C7-A244-C0A1C457A4F5}" dt="2022-07-11T22:44:17.804" v="867"/>
          <ac:spMkLst>
            <pc:docMk/>
            <pc:sldMk cId="263591086" sldId="558"/>
            <ac:spMk id="3" creationId="{30C6CE09-F14C-4DAA-BDC2-039DD52CB064}"/>
          </ac:spMkLst>
        </pc:spChg>
      </pc:sldChg>
      <pc:sldChg chg="addSp modSp add">
        <pc:chgData name="Lim, Krisha" userId="d6b91ba6-cd94-4226-a7ac-204f415fadfd" providerId="ADAL" clId="{54D50071-E14A-49C7-A244-C0A1C457A4F5}" dt="2022-07-11T22:48:59.716" v="877" actId="1076"/>
        <pc:sldMkLst>
          <pc:docMk/>
          <pc:sldMk cId="617163304" sldId="559"/>
        </pc:sldMkLst>
        <pc:spChg chg="mod">
          <ac:chgData name="Lim, Krisha" userId="d6b91ba6-cd94-4226-a7ac-204f415fadfd" providerId="ADAL" clId="{54D50071-E14A-49C7-A244-C0A1C457A4F5}" dt="2022-07-11T22:48:54.999" v="875" actId="27636"/>
          <ac:spMkLst>
            <pc:docMk/>
            <pc:sldMk cId="617163304" sldId="559"/>
            <ac:spMk id="2" creationId="{11BDE82A-7BC4-47B7-817D-0CD86C2AE683}"/>
          </ac:spMkLst>
        </pc:spChg>
        <pc:picChg chg="add mod">
          <ac:chgData name="Lim, Krisha" userId="d6b91ba6-cd94-4226-a7ac-204f415fadfd" providerId="ADAL" clId="{54D50071-E14A-49C7-A244-C0A1C457A4F5}" dt="2022-07-11T22:48:59.716" v="877" actId="1076"/>
          <ac:picMkLst>
            <pc:docMk/>
            <pc:sldMk cId="617163304" sldId="559"/>
            <ac:picMk id="5" creationId="{00CBF36E-E9EC-4F21-8112-368F3DCC6543}"/>
          </ac:picMkLst>
        </pc:picChg>
      </pc:sldChg>
      <pc:sldChg chg="addSp delSp modSp add">
        <pc:chgData name="Lim, Krisha" userId="d6b91ba6-cd94-4226-a7ac-204f415fadfd" providerId="ADAL" clId="{54D50071-E14A-49C7-A244-C0A1C457A4F5}" dt="2022-07-11T22:55:20.653" v="1070" actId="1076"/>
        <pc:sldMkLst>
          <pc:docMk/>
          <pc:sldMk cId="3849149711" sldId="560"/>
        </pc:sldMkLst>
        <pc:spChg chg="mod">
          <ac:chgData name="Lim, Krisha" userId="d6b91ba6-cd94-4226-a7ac-204f415fadfd" providerId="ADAL" clId="{54D50071-E14A-49C7-A244-C0A1C457A4F5}" dt="2022-07-11T22:49:29.463" v="907" actId="20577"/>
          <ac:spMkLst>
            <pc:docMk/>
            <pc:sldMk cId="3849149711" sldId="560"/>
            <ac:spMk id="2" creationId="{3269DFCF-A917-479A-83BC-CE377DB99D27}"/>
          </ac:spMkLst>
        </pc:spChg>
        <pc:spChg chg="del">
          <ac:chgData name="Lim, Krisha" userId="d6b91ba6-cd94-4226-a7ac-204f415fadfd" providerId="ADAL" clId="{54D50071-E14A-49C7-A244-C0A1C457A4F5}" dt="2022-07-11T22:55:07.237" v="1067" actId="478"/>
          <ac:spMkLst>
            <pc:docMk/>
            <pc:sldMk cId="3849149711" sldId="560"/>
            <ac:spMk id="3" creationId="{D06BA808-9699-404B-920D-6EF5FA1BC124}"/>
          </ac:spMkLst>
        </pc:spChg>
        <pc:spChg chg="add del mod">
          <ac:chgData name="Lim, Krisha" userId="d6b91ba6-cd94-4226-a7ac-204f415fadfd" providerId="ADAL" clId="{54D50071-E14A-49C7-A244-C0A1C457A4F5}" dt="2022-07-11T22:50:26.796" v="952" actId="478"/>
          <ac:spMkLst>
            <pc:docMk/>
            <pc:sldMk cId="3849149711" sldId="560"/>
            <ac:spMk id="6" creationId="{56DB21BE-C59B-4DF2-810C-FD2758845BAA}"/>
          </ac:spMkLst>
        </pc:spChg>
        <pc:spChg chg="add mod">
          <ac:chgData name="Lim, Krisha" userId="d6b91ba6-cd94-4226-a7ac-204f415fadfd" providerId="ADAL" clId="{54D50071-E14A-49C7-A244-C0A1C457A4F5}" dt="2022-07-11T22:55:20.653" v="1070" actId="1076"/>
          <ac:spMkLst>
            <pc:docMk/>
            <pc:sldMk cId="3849149711" sldId="560"/>
            <ac:spMk id="7" creationId="{6421E140-7FDD-45BF-BCBB-E00B382923DB}"/>
          </ac:spMkLst>
        </pc:spChg>
        <pc:spChg chg="add mod">
          <ac:chgData name="Lim, Krisha" userId="d6b91ba6-cd94-4226-a7ac-204f415fadfd" providerId="ADAL" clId="{54D50071-E14A-49C7-A244-C0A1C457A4F5}" dt="2022-07-11T22:55:20.653" v="1070" actId="1076"/>
          <ac:spMkLst>
            <pc:docMk/>
            <pc:sldMk cId="3849149711" sldId="560"/>
            <ac:spMk id="10" creationId="{4D6B88A1-EEAD-4231-A6A6-DC68599B5E25}"/>
          </ac:spMkLst>
        </pc:spChg>
        <pc:spChg chg="add mod">
          <ac:chgData name="Lim, Krisha" userId="d6b91ba6-cd94-4226-a7ac-204f415fadfd" providerId="ADAL" clId="{54D50071-E14A-49C7-A244-C0A1C457A4F5}" dt="2022-07-11T22:55:20.653" v="1070" actId="1076"/>
          <ac:spMkLst>
            <pc:docMk/>
            <pc:sldMk cId="3849149711" sldId="560"/>
            <ac:spMk id="14" creationId="{2D333688-5250-41B2-8C95-B20C68D7B5E6}"/>
          </ac:spMkLst>
        </pc:spChg>
        <pc:picChg chg="add mod">
          <ac:chgData name="Lim, Krisha" userId="d6b91ba6-cd94-4226-a7ac-204f415fadfd" providerId="ADAL" clId="{54D50071-E14A-49C7-A244-C0A1C457A4F5}" dt="2022-07-11T22:55:20.653" v="1070" actId="1076"/>
          <ac:picMkLst>
            <pc:docMk/>
            <pc:sldMk cId="3849149711" sldId="560"/>
            <ac:picMk id="5" creationId="{BDE40481-16D7-41B0-A914-17FAB47AFAE6}"/>
          </ac:picMkLst>
        </pc:picChg>
        <pc:cxnChg chg="add mod">
          <ac:chgData name="Lim, Krisha" userId="d6b91ba6-cd94-4226-a7ac-204f415fadfd" providerId="ADAL" clId="{54D50071-E14A-49C7-A244-C0A1C457A4F5}" dt="2022-07-11T22:55:20.653" v="1070" actId="1076"/>
          <ac:cxnSpMkLst>
            <pc:docMk/>
            <pc:sldMk cId="3849149711" sldId="560"/>
            <ac:cxnSpMk id="9" creationId="{32D10F9F-0FF9-4088-8D8C-E190F6CB7FF1}"/>
          </ac:cxnSpMkLst>
        </pc:cxnChg>
        <pc:cxnChg chg="add mod">
          <ac:chgData name="Lim, Krisha" userId="d6b91ba6-cd94-4226-a7ac-204f415fadfd" providerId="ADAL" clId="{54D50071-E14A-49C7-A244-C0A1C457A4F5}" dt="2022-07-11T22:55:20.653" v="1070" actId="1076"/>
          <ac:cxnSpMkLst>
            <pc:docMk/>
            <pc:sldMk cId="3849149711" sldId="560"/>
            <ac:cxnSpMk id="11" creationId="{2BB5D189-1654-4392-BDAB-558479331AEC}"/>
          </ac:cxnSpMkLst>
        </pc:cxnChg>
        <pc:cxnChg chg="add mod">
          <ac:chgData name="Lim, Krisha" userId="d6b91ba6-cd94-4226-a7ac-204f415fadfd" providerId="ADAL" clId="{54D50071-E14A-49C7-A244-C0A1C457A4F5}" dt="2022-07-11T22:55:20.653" v="1070" actId="1076"/>
          <ac:cxnSpMkLst>
            <pc:docMk/>
            <pc:sldMk cId="3849149711" sldId="560"/>
            <ac:cxnSpMk id="15" creationId="{BFC6505A-D7C7-4229-9D16-F39B90D0FBC9}"/>
          </ac:cxnSpMkLst>
        </pc:cxnChg>
      </pc:sldChg>
    </pc:docChg>
  </pc:docChgLst>
  <pc:docChgLst>
    <pc:chgData name="Lim, Krisha" userId="d6b91ba6-cd94-4226-a7ac-204f415fadfd" providerId="ADAL" clId="{0E5CCEA1-34E2-4762-9BA9-926717CD6A81}"/>
    <pc:docChg chg="undo custSel addSld delSld modSld sldOrd">
      <pc:chgData name="Lim, Krisha" userId="d6b91ba6-cd94-4226-a7ac-204f415fadfd" providerId="ADAL" clId="{0E5CCEA1-34E2-4762-9BA9-926717CD6A81}" dt="2022-07-19T21:46:51.473" v="274" actId="207"/>
      <pc:docMkLst>
        <pc:docMk/>
      </pc:docMkLst>
      <pc:sldChg chg="modSp">
        <pc:chgData name="Lim, Krisha" userId="d6b91ba6-cd94-4226-a7ac-204f415fadfd" providerId="ADAL" clId="{0E5CCEA1-34E2-4762-9BA9-926717CD6A81}" dt="2022-07-11T23:16:15.975" v="14" actId="14100"/>
        <pc:sldMkLst>
          <pc:docMk/>
          <pc:sldMk cId="2865504423" sldId="262"/>
        </pc:sldMkLst>
        <pc:spChg chg="mod">
          <ac:chgData name="Lim, Krisha" userId="d6b91ba6-cd94-4226-a7ac-204f415fadfd" providerId="ADAL" clId="{0E5CCEA1-34E2-4762-9BA9-926717CD6A81}" dt="2022-07-11T23:16:15.975" v="14" actId="14100"/>
          <ac:spMkLst>
            <pc:docMk/>
            <pc:sldMk cId="2865504423" sldId="262"/>
            <ac:spMk id="2" creationId="{79A588FF-806B-4359-929C-78BA228C962D}"/>
          </ac:spMkLst>
        </pc:spChg>
      </pc:sldChg>
      <pc:sldChg chg="modSp">
        <pc:chgData name="Lim, Krisha" userId="d6b91ba6-cd94-4226-a7ac-204f415fadfd" providerId="ADAL" clId="{0E5CCEA1-34E2-4762-9BA9-926717CD6A81}" dt="2022-07-19T21:07:29.654" v="249" actId="1036"/>
        <pc:sldMkLst>
          <pc:docMk/>
          <pc:sldMk cId="3503011987" sldId="522"/>
        </pc:sldMkLst>
        <pc:spChg chg="mod">
          <ac:chgData name="Lim, Krisha" userId="d6b91ba6-cd94-4226-a7ac-204f415fadfd" providerId="ADAL" clId="{0E5CCEA1-34E2-4762-9BA9-926717CD6A81}" dt="2022-07-19T21:07:29.654" v="249" actId="1036"/>
          <ac:spMkLst>
            <pc:docMk/>
            <pc:sldMk cId="3503011987" sldId="522"/>
            <ac:spMk id="4" creationId="{958F7D88-16DF-4E76-BE41-3E5E0AC8C243}"/>
          </ac:spMkLst>
        </pc:spChg>
      </pc:sldChg>
      <pc:sldChg chg="modSp">
        <pc:chgData name="Lim, Krisha" userId="d6b91ba6-cd94-4226-a7ac-204f415fadfd" providerId="ADAL" clId="{0E5CCEA1-34E2-4762-9BA9-926717CD6A81}" dt="2022-07-19T21:24:17.058" v="266" actId="20577"/>
        <pc:sldMkLst>
          <pc:docMk/>
          <pc:sldMk cId="2257237009" sldId="530"/>
        </pc:sldMkLst>
        <pc:spChg chg="mod">
          <ac:chgData name="Lim, Krisha" userId="d6b91ba6-cd94-4226-a7ac-204f415fadfd" providerId="ADAL" clId="{0E5CCEA1-34E2-4762-9BA9-926717CD6A81}" dt="2022-07-19T21:24:17.058" v="266" actId="20577"/>
          <ac:spMkLst>
            <pc:docMk/>
            <pc:sldMk cId="2257237009" sldId="530"/>
            <ac:spMk id="3" creationId="{F3E19242-55F2-4900-A5C5-307D840EB66D}"/>
          </ac:spMkLst>
        </pc:spChg>
      </pc:sldChg>
      <pc:sldChg chg="modSp">
        <pc:chgData name="Lim, Krisha" userId="d6b91ba6-cd94-4226-a7ac-204f415fadfd" providerId="ADAL" clId="{0E5CCEA1-34E2-4762-9BA9-926717CD6A81}" dt="2022-07-15T18:02:42.279" v="25" actId="20577"/>
        <pc:sldMkLst>
          <pc:docMk/>
          <pc:sldMk cId="972692880" sldId="536"/>
        </pc:sldMkLst>
        <pc:spChg chg="mod">
          <ac:chgData name="Lim, Krisha" userId="d6b91ba6-cd94-4226-a7ac-204f415fadfd" providerId="ADAL" clId="{0E5CCEA1-34E2-4762-9BA9-926717CD6A81}" dt="2022-07-15T18:02:42.279" v="25" actId="20577"/>
          <ac:spMkLst>
            <pc:docMk/>
            <pc:sldMk cId="972692880" sldId="536"/>
            <ac:spMk id="3" creationId="{45C568CA-A8A0-47F3-95FC-C229DF4DF642}"/>
          </ac:spMkLst>
        </pc:spChg>
      </pc:sldChg>
      <pc:sldChg chg="modSp">
        <pc:chgData name="Lim, Krisha" userId="d6b91ba6-cd94-4226-a7ac-204f415fadfd" providerId="ADAL" clId="{0E5CCEA1-34E2-4762-9BA9-926717CD6A81}" dt="2022-07-15T18:08:13.296" v="32" actId="5793"/>
        <pc:sldMkLst>
          <pc:docMk/>
          <pc:sldMk cId="2856758923" sldId="538"/>
        </pc:sldMkLst>
        <pc:spChg chg="mod">
          <ac:chgData name="Lim, Krisha" userId="d6b91ba6-cd94-4226-a7ac-204f415fadfd" providerId="ADAL" clId="{0E5CCEA1-34E2-4762-9BA9-926717CD6A81}" dt="2022-07-15T18:08:13.296" v="32" actId="5793"/>
          <ac:spMkLst>
            <pc:docMk/>
            <pc:sldMk cId="2856758923" sldId="538"/>
            <ac:spMk id="3" creationId="{3B344C75-8299-4922-B026-24AACF7F147B}"/>
          </ac:spMkLst>
        </pc:spChg>
      </pc:sldChg>
      <pc:sldChg chg="modSp">
        <pc:chgData name="Lim, Krisha" userId="d6b91ba6-cd94-4226-a7ac-204f415fadfd" providerId="ADAL" clId="{0E5CCEA1-34E2-4762-9BA9-926717CD6A81}" dt="2022-07-19T21:43:28.411" v="267" actId="207"/>
        <pc:sldMkLst>
          <pc:docMk/>
          <pc:sldMk cId="4005450253" sldId="546"/>
        </pc:sldMkLst>
        <pc:spChg chg="mod">
          <ac:chgData name="Lim, Krisha" userId="d6b91ba6-cd94-4226-a7ac-204f415fadfd" providerId="ADAL" clId="{0E5CCEA1-34E2-4762-9BA9-926717CD6A81}" dt="2022-07-19T21:43:28.411" v="267" actId="207"/>
          <ac:spMkLst>
            <pc:docMk/>
            <pc:sldMk cId="4005450253" sldId="546"/>
            <ac:spMk id="3" creationId="{DAE2E2F1-C309-47DE-9F9B-2D8F8BC53E62}"/>
          </ac:spMkLst>
        </pc:spChg>
      </pc:sldChg>
      <pc:sldChg chg="addSp modSp">
        <pc:chgData name="Lim, Krisha" userId="d6b91ba6-cd94-4226-a7ac-204f415fadfd" providerId="ADAL" clId="{0E5CCEA1-34E2-4762-9BA9-926717CD6A81}" dt="2022-07-19T21:46:51.473" v="274" actId="207"/>
        <pc:sldMkLst>
          <pc:docMk/>
          <pc:sldMk cId="4024189406" sldId="548"/>
        </pc:sldMkLst>
        <pc:spChg chg="mod">
          <ac:chgData name="Lim, Krisha" userId="d6b91ba6-cd94-4226-a7ac-204f415fadfd" providerId="ADAL" clId="{0E5CCEA1-34E2-4762-9BA9-926717CD6A81}" dt="2022-07-19T21:46:51.473" v="274" actId="207"/>
          <ac:spMkLst>
            <pc:docMk/>
            <pc:sldMk cId="4024189406" sldId="548"/>
            <ac:spMk id="3" creationId="{EE6990DD-855E-4341-8C96-88E5FA150F26}"/>
          </ac:spMkLst>
        </pc:spChg>
        <pc:picChg chg="add mod">
          <ac:chgData name="Lim, Krisha" userId="d6b91ba6-cd94-4226-a7ac-204f415fadfd" providerId="ADAL" clId="{0E5CCEA1-34E2-4762-9BA9-926717CD6A81}" dt="2022-07-18T16:45:05.550" v="41" actId="1076"/>
          <ac:picMkLst>
            <pc:docMk/>
            <pc:sldMk cId="4024189406" sldId="548"/>
            <ac:picMk id="5" creationId="{1325DA14-C353-4673-BF92-BD7EEC4DFA68}"/>
          </ac:picMkLst>
        </pc:picChg>
        <pc:picChg chg="add mod">
          <ac:chgData name="Lim, Krisha" userId="d6b91ba6-cd94-4226-a7ac-204f415fadfd" providerId="ADAL" clId="{0E5CCEA1-34E2-4762-9BA9-926717CD6A81}" dt="2022-07-18T16:45:16.501" v="44" actId="1076"/>
          <ac:picMkLst>
            <pc:docMk/>
            <pc:sldMk cId="4024189406" sldId="548"/>
            <ac:picMk id="6" creationId="{7E364172-4E8E-4FF5-8C0A-A98503079131}"/>
          </ac:picMkLst>
        </pc:picChg>
        <pc:cxnChg chg="add mod">
          <ac:chgData name="Lim, Krisha" userId="d6b91ba6-cd94-4226-a7ac-204f415fadfd" providerId="ADAL" clId="{0E5CCEA1-34E2-4762-9BA9-926717CD6A81}" dt="2022-07-18T16:45:41.293" v="48" actId="14100"/>
          <ac:cxnSpMkLst>
            <pc:docMk/>
            <pc:sldMk cId="4024189406" sldId="548"/>
            <ac:cxnSpMk id="8" creationId="{D6801C32-3585-4672-BABC-7F4C54C8015E}"/>
          </ac:cxnSpMkLst>
        </pc:cxnChg>
      </pc:sldChg>
      <pc:sldChg chg="addSp delSp modSp">
        <pc:chgData name="Lim, Krisha" userId="d6b91ba6-cd94-4226-a7ac-204f415fadfd" providerId="ADAL" clId="{0E5CCEA1-34E2-4762-9BA9-926717CD6A81}" dt="2022-07-18T17:06:27.918" v="85" actId="1037"/>
        <pc:sldMkLst>
          <pc:docMk/>
          <pc:sldMk cId="3690115630" sldId="549"/>
        </pc:sldMkLst>
        <pc:spChg chg="mod">
          <ac:chgData name="Lim, Krisha" userId="d6b91ba6-cd94-4226-a7ac-204f415fadfd" providerId="ADAL" clId="{0E5CCEA1-34E2-4762-9BA9-926717CD6A81}" dt="2022-07-18T17:05:34.620" v="63" actId="207"/>
          <ac:spMkLst>
            <pc:docMk/>
            <pc:sldMk cId="3690115630" sldId="549"/>
            <ac:spMk id="3" creationId="{456DA494-F5FE-4CB5-BA97-BF7463A1A259}"/>
          </ac:spMkLst>
        </pc:spChg>
        <pc:picChg chg="del mod">
          <ac:chgData name="Lim, Krisha" userId="d6b91ba6-cd94-4226-a7ac-204f415fadfd" providerId="ADAL" clId="{0E5CCEA1-34E2-4762-9BA9-926717CD6A81}" dt="2022-07-18T17:05:44.326" v="65" actId="478"/>
          <ac:picMkLst>
            <pc:docMk/>
            <pc:sldMk cId="3690115630" sldId="549"/>
            <ac:picMk id="5" creationId="{76471032-5897-4175-9155-564C1EE03AC8}"/>
          </ac:picMkLst>
        </pc:picChg>
        <pc:picChg chg="add mod">
          <ac:chgData name="Lim, Krisha" userId="d6b91ba6-cd94-4226-a7ac-204f415fadfd" providerId="ADAL" clId="{0E5CCEA1-34E2-4762-9BA9-926717CD6A81}" dt="2022-07-18T17:06:18.254" v="79" actId="1076"/>
          <ac:picMkLst>
            <pc:docMk/>
            <pc:sldMk cId="3690115630" sldId="549"/>
            <ac:picMk id="6" creationId="{98B6C723-C3AD-4BCA-A0AB-AE60985A161A}"/>
          </ac:picMkLst>
        </pc:picChg>
        <pc:picChg chg="add mod">
          <ac:chgData name="Lim, Krisha" userId="d6b91ba6-cd94-4226-a7ac-204f415fadfd" providerId="ADAL" clId="{0E5CCEA1-34E2-4762-9BA9-926717CD6A81}" dt="2022-07-18T17:06:08.153" v="74" actId="1076"/>
          <ac:picMkLst>
            <pc:docMk/>
            <pc:sldMk cId="3690115630" sldId="549"/>
            <ac:picMk id="7" creationId="{A4710379-4A13-47BA-9CAF-11B5456E27AB}"/>
          </ac:picMkLst>
        </pc:picChg>
        <pc:cxnChg chg="add mod">
          <ac:chgData name="Lim, Krisha" userId="d6b91ba6-cd94-4226-a7ac-204f415fadfd" providerId="ADAL" clId="{0E5CCEA1-34E2-4762-9BA9-926717CD6A81}" dt="2022-07-18T17:06:27.918" v="85" actId="1037"/>
          <ac:cxnSpMkLst>
            <pc:docMk/>
            <pc:sldMk cId="3690115630" sldId="549"/>
            <ac:cxnSpMk id="8" creationId="{3F1AF971-CC19-448A-B0D2-75E0DFE23927}"/>
          </ac:cxnSpMkLst>
        </pc:cxnChg>
      </pc:sldChg>
      <pc:sldChg chg="addSp modSp">
        <pc:chgData name="Lim, Krisha" userId="d6b91ba6-cd94-4226-a7ac-204f415fadfd" providerId="ADAL" clId="{0E5CCEA1-34E2-4762-9BA9-926717CD6A81}" dt="2022-07-18T17:14:19.809" v="102" actId="1076"/>
        <pc:sldMkLst>
          <pc:docMk/>
          <pc:sldMk cId="540349081" sldId="552"/>
        </pc:sldMkLst>
        <pc:spChg chg="mod">
          <ac:chgData name="Lim, Krisha" userId="d6b91ba6-cd94-4226-a7ac-204f415fadfd" providerId="ADAL" clId="{0E5CCEA1-34E2-4762-9BA9-926717CD6A81}" dt="2022-07-18T17:13:51.118" v="100" actId="207"/>
          <ac:spMkLst>
            <pc:docMk/>
            <pc:sldMk cId="540349081" sldId="552"/>
            <ac:spMk id="3" creationId="{501D168E-EFA9-4106-AD9A-C6EAC6893E1F}"/>
          </ac:spMkLst>
        </pc:spChg>
        <pc:picChg chg="add mod">
          <ac:chgData name="Lim, Krisha" userId="d6b91ba6-cd94-4226-a7ac-204f415fadfd" providerId="ADAL" clId="{0E5CCEA1-34E2-4762-9BA9-926717CD6A81}" dt="2022-07-18T17:14:19.809" v="102" actId="1076"/>
          <ac:picMkLst>
            <pc:docMk/>
            <pc:sldMk cId="540349081" sldId="552"/>
            <ac:picMk id="5" creationId="{09F1B903-4CE2-401E-9BBD-ECB9112C215B}"/>
          </ac:picMkLst>
        </pc:picChg>
        <pc:picChg chg="add mod">
          <ac:chgData name="Lim, Krisha" userId="d6b91ba6-cd94-4226-a7ac-204f415fadfd" providerId="ADAL" clId="{0E5CCEA1-34E2-4762-9BA9-926717CD6A81}" dt="2022-07-18T17:14:19.809" v="102" actId="1076"/>
          <ac:picMkLst>
            <pc:docMk/>
            <pc:sldMk cId="540349081" sldId="552"/>
            <ac:picMk id="6" creationId="{6FC7F2A3-7AF8-49C3-B32D-454B96E8F1BE}"/>
          </ac:picMkLst>
        </pc:picChg>
        <pc:cxnChg chg="add mod">
          <ac:chgData name="Lim, Krisha" userId="d6b91ba6-cd94-4226-a7ac-204f415fadfd" providerId="ADAL" clId="{0E5CCEA1-34E2-4762-9BA9-926717CD6A81}" dt="2022-07-18T17:14:19.809" v="102" actId="1076"/>
          <ac:cxnSpMkLst>
            <pc:docMk/>
            <pc:sldMk cId="540349081" sldId="552"/>
            <ac:cxnSpMk id="7" creationId="{804A9EB8-313B-4049-B72D-6118C86ECBD8}"/>
          </ac:cxnSpMkLst>
        </pc:cxnChg>
      </pc:sldChg>
      <pc:sldChg chg="addSp modSp">
        <pc:chgData name="Lim, Krisha" userId="d6b91ba6-cd94-4226-a7ac-204f415fadfd" providerId="ADAL" clId="{0E5CCEA1-34E2-4762-9BA9-926717CD6A81}" dt="2022-07-18T17:33:21.424" v="134" actId="1582"/>
        <pc:sldMkLst>
          <pc:docMk/>
          <pc:sldMk cId="3269540525" sldId="553"/>
        </pc:sldMkLst>
        <pc:picChg chg="add mod">
          <ac:chgData name="Lim, Krisha" userId="d6b91ba6-cd94-4226-a7ac-204f415fadfd" providerId="ADAL" clId="{0E5CCEA1-34E2-4762-9BA9-926717CD6A81}" dt="2022-07-18T17:32:30.608" v="122" actId="1076"/>
          <ac:picMkLst>
            <pc:docMk/>
            <pc:sldMk cId="3269540525" sldId="553"/>
            <ac:picMk id="5" creationId="{D0147CF4-CAF3-4215-BA03-9ACE4A8B24D6}"/>
          </ac:picMkLst>
        </pc:picChg>
        <pc:picChg chg="add mod">
          <ac:chgData name="Lim, Krisha" userId="d6b91ba6-cd94-4226-a7ac-204f415fadfd" providerId="ADAL" clId="{0E5CCEA1-34E2-4762-9BA9-926717CD6A81}" dt="2022-07-18T17:32:31.620" v="123" actId="1076"/>
          <ac:picMkLst>
            <pc:docMk/>
            <pc:sldMk cId="3269540525" sldId="553"/>
            <ac:picMk id="6" creationId="{6A4F173F-35E6-4335-BF07-6B70E415E6E3}"/>
          </ac:picMkLst>
        </pc:picChg>
        <pc:picChg chg="add mod">
          <ac:chgData name="Lim, Krisha" userId="d6b91ba6-cd94-4226-a7ac-204f415fadfd" providerId="ADAL" clId="{0E5CCEA1-34E2-4762-9BA9-926717CD6A81}" dt="2022-07-18T17:32:44.477" v="127" actId="1076"/>
          <ac:picMkLst>
            <pc:docMk/>
            <pc:sldMk cId="3269540525" sldId="553"/>
            <ac:picMk id="7" creationId="{3688859E-9BDF-47B5-B0EC-40D3ABCD0202}"/>
          </ac:picMkLst>
        </pc:picChg>
        <pc:cxnChg chg="add mod">
          <ac:chgData name="Lim, Krisha" userId="d6b91ba6-cd94-4226-a7ac-204f415fadfd" providerId="ADAL" clId="{0E5CCEA1-34E2-4762-9BA9-926717CD6A81}" dt="2022-07-18T17:33:21.424" v="134" actId="1582"/>
          <ac:cxnSpMkLst>
            <pc:docMk/>
            <pc:sldMk cId="3269540525" sldId="553"/>
            <ac:cxnSpMk id="8" creationId="{F804F517-32A9-4023-94F1-C6D92CCE4518}"/>
          </ac:cxnSpMkLst>
        </pc:cxnChg>
        <pc:cxnChg chg="add mod">
          <ac:chgData name="Lim, Krisha" userId="d6b91ba6-cd94-4226-a7ac-204f415fadfd" providerId="ADAL" clId="{0E5CCEA1-34E2-4762-9BA9-926717CD6A81}" dt="2022-07-18T17:33:15.309" v="133" actId="1582"/>
          <ac:cxnSpMkLst>
            <pc:docMk/>
            <pc:sldMk cId="3269540525" sldId="553"/>
            <ac:cxnSpMk id="11" creationId="{812B28BC-869E-41AD-A588-4ED651CD7F4B}"/>
          </ac:cxnSpMkLst>
        </pc:cxnChg>
      </pc:sldChg>
      <pc:sldChg chg="addSp delSp modSp">
        <pc:chgData name="Lim, Krisha" userId="d6b91ba6-cd94-4226-a7ac-204f415fadfd" providerId="ADAL" clId="{0E5CCEA1-34E2-4762-9BA9-926717CD6A81}" dt="2022-07-18T20:43:52.983" v="226" actId="20577"/>
        <pc:sldMkLst>
          <pc:docMk/>
          <pc:sldMk cId="172171280" sldId="555"/>
        </pc:sldMkLst>
        <pc:spChg chg="mod">
          <ac:chgData name="Lim, Krisha" userId="d6b91ba6-cd94-4226-a7ac-204f415fadfd" providerId="ADAL" clId="{0E5CCEA1-34E2-4762-9BA9-926717CD6A81}" dt="2022-07-18T20:43:52.983" v="226" actId="20577"/>
          <ac:spMkLst>
            <pc:docMk/>
            <pc:sldMk cId="172171280" sldId="555"/>
            <ac:spMk id="3" creationId="{17A2F8B6-1758-47CA-B60A-D98DC8024191}"/>
          </ac:spMkLst>
        </pc:spChg>
        <pc:spChg chg="mod">
          <ac:chgData name="Lim, Krisha" userId="d6b91ba6-cd94-4226-a7ac-204f415fadfd" providerId="ADAL" clId="{0E5CCEA1-34E2-4762-9BA9-926717CD6A81}" dt="2022-07-18T20:43:41.450" v="224" actId="20577"/>
          <ac:spMkLst>
            <pc:docMk/>
            <pc:sldMk cId="172171280" sldId="555"/>
            <ac:spMk id="6" creationId="{04AEDF06-7140-4A40-9A21-A104CA888F5F}"/>
          </ac:spMkLst>
        </pc:spChg>
        <pc:picChg chg="del">
          <ac:chgData name="Lim, Krisha" userId="d6b91ba6-cd94-4226-a7ac-204f415fadfd" providerId="ADAL" clId="{0E5CCEA1-34E2-4762-9BA9-926717CD6A81}" dt="2022-07-18T20:41:52.132" v="173" actId="478"/>
          <ac:picMkLst>
            <pc:docMk/>
            <pc:sldMk cId="172171280" sldId="555"/>
            <ac:picMk id="5" creationId="{17EB2D7C-7FCA-427C-9043-A5278D8BD6BA}"/>
          </ac:picMkLst>
        </pc:picChg>
        <pc:picChg chg="add del mod">
          <ac:chgData name="Lim, Krisha" userId="d6b91ba6-cd94-4226-a7ac-204f415fadfd" providerId="ADAL" clId="{0E5CCEA1-34E2-4762-9BA9-926717CD6A81}" dt="2022-07-18T16:54:09.787" v="53"/>
          <ac:picMkLst>
            <pc:docMk/>
            <pc:sldMk cId="172171280" sldId="555"/>
            <ac:picMk id="7" creationId="{1BEDDB2B-4130-4499-9E5C-B8C5A61EB66D}"/>
          </ac:picMkLst>
        </pc:picChg>
        <pc:picChg chg="add del mod">
          <ac:chgData name="Lim, Krisha" userId="d6b91ba6-cd94-4226-a7ac-204f415fadfd" providerId="ADAL" clId="{0E5CCEA1-34E2-4762-9BA9-926717CD6A81}" dt="2022-07-18T16:54:09.787" v="53"/>
          <ac:picMkLst>
            <pc:docMk/>
            <pc:sldMk cId="172171280" sldId="555"/>
            <ac:picMk id="8" creationId="{71646C09-9FE3-41F6-A5AD-68DA239B4AA7}"/>
          </ac:picMkLst>
        </pc:picChg>
        <pc:picChg chg="add mod">
          <ac:chgData name="Lim, Krisha" userId="d6b91ba6-cd94-4226-a7ac-204f415fadfd" providerId="ADAL" clId="{0E5CCEA1-34E2-4762-9BA9-926717CD6A81}" dt="2022-07-18T20:42:01.295" v="178" actId="1076"/>
          <ac:picMkLst>
            <pc:docMk/>
            <pc:sldMk cId="172171280" sldId="555"/>
            <ac:picMk id="9" creationId="{87065596-8599-4A94-9498-CA743CB3045E}"/>
          </ac:picMkLst>
        </pc:picChg>
        <pc:picChg chg="add mod">
          <ac:chgData name="Lim, Krisha" userId="d6b91ba6-cd94-4226-a7ac-204f415fadfd" providerId="ADAL" clId="{0E5CCEA1-34E2-4762-9BA9-926717CD6A81}" dt="2022-07-18T20:42:10.377" v="183" actId="1076"/>
          <ac:picMkLst>
            <pc:docMk/>
            <pc:sldMk cId="172171280" sldId="555"/>
            <ac:picMk id="10" creationId="{5A547360-361A-4185-9108-942C50BAF602}"/>
          </ac:picMkLst>
        </pc:picChg>
        <pc:picChg chg="add mod">
          <ac:chgData name="Lim, Krisha" userId="d6b91ba6-cd94-4226-a7ac-204f415fadfd" providerId="ADAL" clId="{0E5CCEA1-34E2-4762-9BA9-926717CD6A81}" dt="2022-07-18T20:42:34.687" v="195" actId="1076"/>
          <ac:picMkLst>
            <pc:docMk/>
            <pc:sldMk cId="172171280" sldId="555"/>
            <ac:picMk id="11" creationId="{CED9200A-5638-48CC-95BA-166BE80349B4}"/>
          </ac:picMkLst>
        </pc:picChg>
        <pc:picChg chg="add mod">
          <ac:chgData name="Lim, Krisha" userId="d6b91ba6-cd94-4226-a7ac-204f415fadfd" providerId="ADAL" clId="{0E5CCEA1-34E2-4762-9BA9-926717CD6A81}" dt="2022-07-18T20:42:06.672" v="182" actId="1076"/>
          <ac:picMkLst>
            <pc:docMk/>
            <pc:sldMk cId="172171280" sldId="555"/>
            <ac:picMk id="12" creationId="{007CEE0F-4CD8-4E57-8793-E6751EFAA9E9}"/>
          </ac:picMkLst>
        </pc:picChg>
        <pc:cxnChg chg="add del mod">
          <ac:chgData name="Lim, Krisha" userId="d6b91ba6-cd94-4226-a7ac-204f415fadfd" providerId="ADAL" clId="{0E5CCEA1-34E2-4762-9BA9-926717CD6A81}" dt="2022-07-18T20:42:29.508" v="191" actId="478"/>
          <ac:cxnSpMkLst>
            <pc:docMk/>
            <pc:sldMk cId="172171280" sldId="555"/>
            <ac:cxnSpMk id="13" creationId="{3E71B53F-4A73-4606-9C8C-31A408F9CA59}"/>
          </ac:cxnSpMkLst>
        </pc:cxnChg>
        <pc:cxnChg chg="add mod">
          <ac:chgData name="Lim, Krisha" userId="d6b91ba6-cd94-4226-a7ac-204f415fadfd" providerId="ADAL" clId="{0E5CCEA1-34E2-4762-9BA9-926717CD6A81}" dt="2022-07-18T20:42:49.707" v="199" actId="1076"/>
          <ac:cxnSpMkLst>
            <pc:docMk/>
            <pc:sldMk cId="172171280" sldId="555"/>
            <ac:cxnSpMk id="15" creationId="{C195C561-594F-417C-ABE7-D9A8CFD01438}"/>
          </ac:cxnSpMkLst>
        </pc:cxnChg>
        <pc:cxnChg chg="add mod">
          <ac:chgData name="Lim, Krisha" userId="d6b91ba6-cd94-4226-a7ac-204f415fadfd" providerId="ADAL" clId="{0E5CCEA1-34E2-4762-9BA9-926717CD6A81}" dt="2022-07-18T20:42:45.307" v="198" actId="14100"/>
          <ac:cxnSpMkLst>
            <pc:docMk/>
            <pc:sldMk cId="172171280" sldId="555"/>
            <ac:cxnSpMk id="18" creationId="{09367087-5974-40D1-83E9-DC5024BB2A79}"/>
          </ac:cxnSpMkLst>
        </pc:cxnChg>
        <pc:cxnChg chg="add mod">
          <ac:chgData name="Lim, Krisha" userId="d6b91ba6-cd94-4226-a7ac-204f415fadfd" providerId="ADAL" clId="{0E5CCEA1-34E2-4762-9BA9-926717CD6A81}" dt="2022-07-18T20:43:01.410" v="203" actId="14100"/>
          <ac:cxnSpMkLst>
            <pc:docMk/>
            <pc:sldMk cId="172171280" sldId="555"/>
            <ac:cxnSpMk id="21" creationId="{F44477F8-9060-4D85-A90D-C93090150CC4}"/>
          </ac:cxnSpMkLst>
        </pc:cxnChg>
      </pc:sldChg>
      <pc:sldChg chg="modSp">
        <pc:chgData name="Lim, Krisha" userId="d6b91ba6-cd94-4226-a7ac-204f415fadfd" providerId="ADAL" clId="{0E5CCEA1-34E2-4762-9BA9-926717CD6A81}" dt="2022-07-19T16:16:57.889" v="248" actId="207"/>
        <pc:sldMkLst>
          <pc:docMk/>
          <pc:sldMk cId="1197233352" sldId="556"/>
        </pc:sldMkLst>
        <pc:spChg chg="mod">
          <ac:chgData name="Lim, Krisha" userId="d6b91ba6-cd94-4226-a7ac-204f415fadfd" providerId="ADAL" clId="{0E5CCEA1-34E2-4762-9BA9-926717CD6A81}" dt="2022-07-19T16:16:57.889" v="248" actId="207"/>
          <ac:spMkLst>
            <pc:docMk/>
            <pc:sldMk cId="1197233352" sldId="556"/>
            <ac:spMk id="5" creationId="{6BB3912D-0D15-4C5F-A918-FE61CDA3AF3A}"/>
          </ac:spMkLst>
        </pc:spChg>
      </pc:sldChg>
      <pc:sldChg chg="addSp modSp">
        <pc:chgData name="Lim, Krisha" userId="d6b91ba6-cd94-4226-a7ac-204f415fadfd" providerId="ADAL" clId="{0E5CCEA1-34E2-4762-9BA9-926717CD6A81}" dt="2022-07-18T17:50:28.164" v="155" actId="207"/>
        <pc:sldMkLst>
          <pc:docMk/>
          <pc:sldMk cId="953747572" sldId="557"/>
        </pc:sldMkLst>
        <pc:spChg chg="mod">
          <ac:chgData name="Lim, Krisha" userId="d6b91ba6-cd94-4226-a7ac-204f415fadfd" providerId="ADAL" clId="{0E5CCEA1-34E2-4762-9BA9-926717CD6A81}" dt="2022-07-18T17:50:28.164" v="155" actId="207"/>
          <ac:spMkLst>
            <pc:docMk/>
            <pc:sldMk cId="953747572" sldId="557"/>
            <ac:spMk id="3" creationId="{B739EBE4-5726-4EED-B8D5-056C94A09EEB}"/>
          </ac:spMkLst>
        </pc:spChg>
        <pc:picChg chg="add mod">
          <ac:chgData name="Lim, Krisha" userId="d6b91ba6-cd94-4226-a7ac-204f415fadfd" providerId="ADAL" clId="{0E5CCEA1-34E2-4762-9BA9-926717CD6A81}" dt="2022-07-18T17:36:51.189" v="147" actId="1076"/>
          <ac:picMkLst>
            <pc:docMk/>
            <pc:sldMk cId="953747572" sldId="557"/>
            <ac:picMk id="5" creationId="{C02B43DA-DC22-4212-AEED-BEA8F510F2C1}"/>
          </ac:picMkLst>
        </pc:picChg>
        <pc:picChg chg="add mod">
          <ac:chgData name="Lim, Krisha" userId="d6b91ba6-cd94-4226-a7ac-204f415fadfd" providerId="ADAL" clId="{0E5CCEA1-34E2-4762-9BA9-926717CD6A81}" dt="2022-07-18T17:36:52.171" v="148" actId="1076"/>
          <ac:picMkLst>
            <pc:docMk/>
            <pc:sldMk cId="953747572" sldId="557"/>
            <ac:picMk id="6" creationId="{07049485-ABA3-495E-A396-F7DF15D94A6A}"/>
          </ac:picMkLst>
        </pc:picChg>
        <pc:cxnChg chg="add mod">
          <ac:chgData name="Lim, Krisha" userId="d6b91ba6-cd94-4226-a7ac-204f415fadfd" providerId="ADAL" clId="{0E5CCEA1-34E2-4762-9BA9-926717CD6A81}" dt="2022-07-18T17:37:04.096" v="151" actId="14100"/>
          <ac:cxnSpMkLst>
            <pc:docMk/>
            <pc:sldMk cId="953747572" sldId="557"/>
            <ac:cxnSpMk id="7" creationId="{AAD97F5B-6883-4DBE-825C-15C418F46A78}"/>
          </ac:cxnSpMkLst>
        </pc:cxnChg>
      </pc:sldChg>
      <pc:sldChg chg="addSp delSp modSp">
        <pc:chgData name="Lim, Krisha" userId="d6b91ba6-cd94-4226-a7ac-204f415fadfd" providerId="ADAL" clId="{0E5CCEA1-34E2-4762-9BA9-926717CD6A81}" dt="2022-07-15T17:47:48.188" v="23" actId="478"/>
        <pc:sldMkLst>
          <pc:docMk/>
          <pc:sldMk cId="617163304" sldId="559"/>
        </pc:sldMkLst>
        <pc:spChg chg="add del mod">
          <ac:chgData name="Lim, Krisha" userId="d6b91ba6-cd94-4226-a7ac-204f415fadfd" providerId="ADAL" clId="{0E5CCEA1-34E2-4762-9BA9-926717CD6A81}" dt="2022-07-15T17:47:48.188" v="23" actId="478"/>
          <ac:spMkLst>
            <pc:docMk/>
            <pc:sldMk cId="617163304" sldId="559"/>
            <ac:spMk id="6" creationId="{4E6B9600-F5C5-4C00-914E-B6515B15E37E}"/>
          </ac:spMkLst>
        </pc:spChg>
      </pc:sldChg>
      <pc:sldChg chg="add ord">
        <pc:chgData name="Lim, Krisha" userId="d6b91ba6-cd94-4226-a7ac-204f415fadfd" providerId="ADAL" clId="{0E5CCEA1-34E2-4762-9BA9-926717CD6A81}" dt="2022-07-18T20:44:56.372" v="227"/>
        <pc:sldMkLst>
          <pc:docMk/>
          <pc:sldMk cId="101618082" sldId="5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C5887-B343-1D4C-9540-711B41B3DF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E0540F-8E69-5C4D-853B-447AE43EF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8B54B-C6F3-634A-A175-A438C4A5EC70}" type="datetimeFigureOut">
              <a:rPr lang="en-US" smtClean="0"/>
              <a:t>7/19/2022</a:t>
            </a:fld>
            <a:endParaRPr lang="en-US"/>
          </a:p>
        </p:txBody>
      </p:sp>
      <p:sp>
        <p:nvSpPr>
          <p:cNvPr id="4" name="Footer Placeholder 3">
            <a:extLst>
              <a:ext uri="{FF2B5EF4-FFF2-40B4-BE49-F238E27FC236}">
                <a16:creationId xmlns:a16="http://schemas.microsoft.com/office/drawing/2014/main" id="{B84235AA-0587-7A44-845C-5CBDE443E9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C3471D-FF42-1E42-86A3-3C7CC9731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4F1BB-8698-D146-90BF-BC7E85376B99}" type="slidenum">
              <a:rPr lang="en-US" smtClean="0"/>
              <a:t>‹#›</a:t>
            </a:fld>
            <a:endParaRPr lang="en-US"/>
          </a:p>
        </p:txBody>
      </p:sp>
    </p:spTree>
    <p:extLst>
      <p:ext uri="{BB962C8B-B14F-4D97-AF65-F5344CB8AC3E}">
        <p14:creationId xmlns:p14="http://schemas.microsoft.com/office/powerpoint/2010/main" val="1674397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F6CBE-A33E-4C1D-8848-DCC40B7FDCC7}" type="datetimeFigureOut">
              <a:rPr lang="en-CA" smtClean="0"/>
              <a:t>2022-07-19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ACDAD-888D-43D7-B32D-CEFD33294B64}" type="slidenum">
              <a:rPr lang="en-CA" smtClean="0"/>
              <a:t>‹#›</a:t>
            </a:fld>
            <a:endParaRPr lang="en-CA"/>
          </a:p>
        </p:txBody>
      </p:sp>
    </p:spTree>
    <p:extLst>
      <p:ext uri="{BB962C8B-B14F-4D97-AF65-F5344CB8AC3E}">
        <p14:creationId xmlns:p14="http://schemas.microsoft.com/office/powerpoint/2010/main" val="41880852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Work in DB Browser – why?? </a:t>
            </a:r>
          </a:p>
          <a:p>
            <a:endParaRPr lang="en-CA"/>
          </a:p>
          <a:p>
            <a:r>
              <a:rPr lang="en-CA"/>
              <a:t>Instead of building it from scratch</a:t>
            </a:r>
          </a:p>
          <a:p>
            <a:endParaRPr lang="en-CA"/>
          </a:p>
          <a:p>
            <a:r>
              <a:rPr lang="en-CA"/>
              <a:t>Try to import CSV</a:t>
            </a:r>
          </a:p>
          <a:p>
            <a:endParaRPr lang="en-CA"/>
          </a:p>
          <a:p>
            <a:r>
              <a:rPr lang="en-CA"/>
              <a:t>You will have the database and load it now – and why will I give it to them?</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5</a:t>
            </a:fld>
            <a:endParaRPr lang="en-CA"/>
          </a:p>
        </p:txBody>
      </p:sp>
    </p:spTree>
    <p:extLst>
      <p:ext uri="{BB962C8B-B14F-4D97-AF65-F5344CB8AC3E}">
        <p14:creationId xmlns:p14="http://schemas.microsoft.com/office/powerpoint/2010/main" val="280637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Push them to think about how do they use this? When will they use it?</a:t>
            </a:r>
          </a:p>
          <a:p>
            <a:r>
              <a:rPr lang="en-CA"/>
              <a:t>Sales, tracking, shipping, different uses</a:t>
            </a:r>
          </a:p>
          <a:p>
            <a:endParaRPr lang="en-CA"/>
          </a:p>
          <a:p>
            <a:r>
              <a:rPr lang="en-CA"/>
              <a:t>Get most selling product </a:t>
            </a:r>
          </a:p>
          <a:p>
            <a:r>
              <a:rPr lang="en-CA"/>
              <a:t>Avg sales by month</a:t>
            </a:r>
          </a:p>
          <a:p>
            <a:r>
              <a:rPr lang="en-CA"/>
              <a:t>Avg sales by product </a:t>
            </a:r>
          </a:p>
          <a:p>
            <a:endParaRPr lang="en-CA"/>
          </a:p>
          <a:p>
            <a:r>
              <a:rPr lang="en-CA"/>
              <a:t>Limited because so far we just look at queries for one table. </a:t>
            </a:r>
          </a:p>
          <a:p>
            <a:r>
              <a:rPr lang="en-CA"/>
              <a:t>Now we’ll talk about joining tables to make our queries more useful</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30</a:t>
            </a:fld>
            <a:endParaRPr lang="en-CA"/>
          </a:p>
        </p:txBody>
      </p:sp>
    </p:spTree>
    <p:extLst>
      <p:ext uri="{BB962C8B-B14F-4D97-AF65-F5344CB8AC3E}">
        <p14:creationId xmlns:p14="http://schemas.microsoft.com/office/powerpoint/2010/main" val="280359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Yesterday, we discussed the concept of a relational database. That is, data are stored across multiple tables but are somehow interconnected through keys. In our relational model, each table holds data on one entity, such as character, actors, episodes, financial value, rating, etc. – and each row in the table describes one of those entities. A process known as the table join allows us to link rows in one table to rows in other tables. </a:t>
            </a:r>
          </a:p>
          <a:p>
            <a:endParaRPr lang="en-CA"/>
          </a:p>
          <a:p>
            <a:r>
              <a:rPr lang="en-CA"/>
              <a:t>SQLite only supports the LEFT outer join. If you want to do a RIGHT JOIN in SQLite, then just flip the order of your joins</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31</a:t>
            </a:fld>
            <a:endParaRPr lang="en-CA"/>
          </a:p>
        </p:txBody>
      </p:sp>
    </p:spTree>
    <p:extLst>
      <p:ext uri="{BB962C8B-B14F-4D97-AF65-F5344CB8AC3E}">
        <p14:creationId xmlns:p14="http://schemas.microsoft.com/office/powerpoint/2010/main" val="74003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A primary key is a column whose values uniquely identify each row in a table.</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FK is a referral to a PK of another table.</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32</a:t>
            </a:fld>
            <a:endParaRPr lang="en-CA"/>
          </a:p>
        </p:txBody>
      </p:sp>
    </p:spTree>
    <p:extLst>
      <p:ext uri="{BB962C8B-B14F-4D97-AF65-F5344CB8AC3E}">
        <p14:creationId xmlns:p14="http://schemas.microsoft.com/office/powerpoint/2010/main" val="3062199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Let’s take a look at 2 of our tables – actors and characters. The character column in the characters table is the PK because it uniquely identifies the characters. It’s a unique id for each description. </a:t>
            </a:r>
          </a:p>
          <a:p>
            <a:endParaRPr lang="en-CA"/>
          </a:p>
          <a:p>
            <a:r>
              <a:rPr lang="en-CA"/>
              <a:t>Meanwhile, the character column in actors is a foreign key because it serves as a reference to the character column of the characters table. </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In our diagram, Harry Potter of our characters table is associated with Daniel Radcliffe in the actors table. Similarly, Albus Dumbledore is associated with Richard Harris and Michael Gambon. Lord Voldemort is associated with x, y, z. By setting up this reference table, we reduce redundancy. </a:t>
            </a:r>
          </a:p>
          <a:p>
            <a:endParaRPr lang="en-CA"/>
          </a:p>
          <a:p>
            <a:r>
              <a:rPr lang="en-CA"/>
              <a:t>What do you think is the FK </a:t>
            </a:r>
          </a:p>
          <a:p>
            <a:endParaRPr lang="en-CA"/>
          </a:p>
          <a:p>
            <a:r>
              <a:rPr lang="en-CA"/>
              <a:t>Do you think this is a one to one, one to many, or many to many? </a:t>
            </a:r>
          </a:p>
          <a:p>
            <a:pPr marL="171450" indent="-171450">
              <a:buFontTx/>
              <a:buChar char="-"/>
            </a:pPr>
            <a:r>
              <a:rPr lang="en-CA"/>
              <a:t>One to many</a:t>
            </a:r>
          </a:p>
          <a:p>
            <a:pPr marL="171450" indent="-171450">
              <a:buFontTx/>
              <a:buChar char="-"/>
            </a:pPr>
            <a:r>
              <a:rPr lang="en-CA"/>
              <a:t>Because? One character can be played by multiple actors </a:t>
            </a:r>
          </a:p>
          <a:p>
            <a:pPr marL="171450" indent="-171450">
              <a:buFontTx/>
              <a:buChar char="-"/>
            </a:pPr>
            <a:r>
              <a:rPr lang="en-CA"/>
              <a:t>But multiple actors can only play one character.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33</a:t>
            </a:fld>
            <a:endParaRPr lang="en-CA"/>
          </a:p>
        </p:txBody>
      </p:sp>
    </p:spTree>
    <p:extLst>
      <p:ext uri="{BB962C8B-B14F-4D97-AF65-F5344CB8AC3E}">
        <p14:creationId xmlns:p14="http://schemas.microsoft.com/office/powerpoint/2010/main" val="46598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Let’s look at the overall JOIN ON syntax first before looking at other types of joins. </a:t>
            </a:r>
          </a:p>
          <a:p>
            <a:endParaRPr lang="en-CA"/>
          </a:p>
          <a:p>
            <a:r>
              <a:rPr lang="en-CA"/>
              <a:t>1. In this example, we included the asterisk wildcard after the SELECT statement to choose all columns in the financials and episodes columns. </a:t>
            </a:r>
          </a:p>
          <a:p>
            <a:endParaRPr lang="en-CA"/>
          </a:p>
          <a:p>
            <a:r>
              <a:rPr lang="en-CA"/>
              <a:t>2. Next, the JOIN keyword goes between the two tables we want to join – financials and episodes</a:t>
            </a:r>
          </a:p>
          <a:p>
            <a:endParaRPr lang="en-CA"/>
          </a:p>
          <a:p>
            <a:r>
              <a:rPr lang="en-CA"/>
              <a:t>3. Then for each table, we provide the table name, a period, and the column that contains the key values with an equal sign between the two table and column names. </a:t>
            </a:r>
          </a:p>
          <a:p>
            <a:endParaRPr lang="en-CA"/>
          </a:p>
          <a:p>
            <a:r>
              <a:rPr lang="en-CA"/>
              <a:t>When we run the query, the result includes all the values from both tables where EPID matches in both tables. So even though the data lives in 2 tables, we can query to pull the relevant data back together. </a:t>
            </a:r>
          </a:p>
          <a:p>
            <a:endParaRPr lang="en-CA"/>
          </a:p>
          <a:p>
            <a:r>
              <a:rPr lang="en-CA"/>
              <a:t>What happens if you forget ON? The </a:t>
            </a:r>
            <a:r>
              <a:rPr lang="en-CA">
                <a:solidFill>
                  <a:schemeClr val="tx1"/>
                </a:solidFill>
              </a:rPr>
              <a:t>JOIN will create  a cross product of the two tables. Since financials has 24 records and episodes has 8 records, the output is 24*8 = 192 records</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36</a:t>
            </a:fld>
            <a:endParaRPr lang="en-CA"/>
          </a:p>
        </p:txBody>
      </p:sp>
    </p:spTree>
    <p:extLst>
      <p:ext uri="{BB962C8B-B14F-4D97-AF65-F5344CB8AC3E}">
        <p14:creationId xmlns:p14="http://schemas.microsoft.com/office/powerpoint/2010/main" val="37460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You can see that the results table do not contain data on Severus Snape, or Ron Weasley because while we have character data, we don’t have actor information. Similarly, while we have actor information on Seamus (Shaymus) finnigan we don’t have character details about him.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37</a:t>
            </a:fld>
            <a:endParaRPr lang="en-CA"/>
          </a:p>
        </p:txBody>
      </p:sp>
    </p:spTree>
    <p:extLst>
      <p:ext uri="{BB962C8B-B14F-4D97-AF65-F5344CB8AC3E}">
        <p14:creationId xmlns:p14="http://schemas.microsoft.com/office/powerpoint/2010/main" val="4237432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Using the syntax that I showed you and these two tables, what do you think should our query be to get the following table on the right?</a:t>
            </a:r>
          </a:p>
          <a:p>
            <a:endParaRPr lang="en-CA"/>
          </a:p>
          <a:p>
            <a:r>
              <a:rPr lang="en-CA"/>
              <a:t>The results show us that we have character description for Hermione (hermaiuhnee) granger, Ron Weasley, and Severus Snape but we don’t know who was casted for these roles.</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39</a:t>
            </a:fld>
            <a:endParaRPr lang="en-CA"/>
          </a:p>
        </p:txBody>
      </p:sp>
    </p:spTree>
    <p:extLst>
      <p:ext uri="{BB962C8B-B14F-4D97-AF65-F5344CB8AC3E}">
        <p14:creationId xmlns:p14="http://schemas.microsoft.com/office/powerpoint/2010/main" val="3587969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40</a:t>
            </a:fld>
            <a:endParaRPr lang="en-CA"/>
          </a:p>
        </p:txBody>
      </p:sp>
    </p:spTree>
    <p:extLst>
      <p:ext uri="{BB962C8B-B14F-4D97-AF65-F5344CB8AC3E}">
        <p14:creationId xmlns:p14="http://schemas.microsoft.com/office/powerpoint/2010/main" val="2095811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41</a:t>
            </a:fld>
            <a:endParaRPr lang="en-CA"/>
          </a:p>
        </p:txBody>
      </p:sp>
    </p:spTree>
    <p:extLst>
      <p:ext uri="{BB962C8B-B14F-4D97-AF65-F5344CB8AC3E}">
        <p14:creationId xmlns:p14="http://schemas.microsoft.com/office/powerpoint/2010/main" val="1752876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43</a:t>
            </a:fld>
            <a:endParaRPr lang="en-CA"/>
          </a:p>
        </p:txBody>
      </p:sp>
    </p:spTree>
    <p:extLst>
      <p:ext uri="{BB962C8B-B14F-4D97-AF65-F5344CB8AC3E}">
        <p14:creationId xmlns:p14="http://schemas.microsoft.com/office/powerpoint/2010/main" val="272984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a:t>In SQL, getting to know the data or seeing it like you do in a spreadsheet starts with the SELECT keyword.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a:t>The most common operation in SQL is the query, which is performed with the SELECT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a:t>The semicolon at the end of the query tells the database manager that the query is complete and ready to run.</a:t>
            </a:r>
          </a:p>
          <a:p>
            <a:endParaRPr lang="en-CA" baseline="0"/>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8</a:t>
            </a:fld>
            <a:endParaRPr lang="en-CA"/>
          </a:p>
        </p:txBody>
      </p:sp>
    </p:spTree>
    <p:extLst>
      <p:ext uri="{BB962C8B-B14F-4D97-AF65-F5344CB8AC3E}">
        <p14:creationId xmlns:p14="http://schemas.microsoft.com/office/powerpoint/2010/main" val="4215794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44</a:t>
            </a:fld>
            <a:endParaRPr lang="en-CA"/>
          </a:p>
        </p:txBody>
      </p:sp>
    </p:spTree>
    <p:extLst>
      <p:ext uri="{BB962C8B-B14F-4D97-AF65-F5344CB8AC3E}">
        <p14:creationId xmlns:p14="http://schemas.microsoft.com/office/powerpoint/2010/main" val="2400710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45</a:t>
            </a:fld>
            <a:endParaRPr lang="en-CA"/>
          </a:p>
        </p:txBody>
      </p:sp>
    </p:spTree>
    <p:extLst>
      <p:ext uri="{BB962C8B-B14F-4D97-AF65-F5344CB8AC3E}">
        <p14:creationId xmlns:p14="http://schemas.microsoft.com/office/powerpoint/2010/main" val="362804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9</a:t>
            </a:fld>
            <a:endParaRPr lang="en-CA"/>
          </a:p>
        </p:txBody>
      </p:sp>
    </p:spTree>
    <p:extLst>
      <p:ext uri="{BB962C8B-B14F-4D97-AF65-F5344CB8AC3E}">
        <p14:creationId xmlns:p14="http://schemas.microsoft.com/office/powerpoint/2010/main" val="258035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SELECT character FROM characters;</a:t>
            </a:r>
          </a:p>
          <a:p>
            <a:endParaRPr lang="en-CA"/>
          </a:p>
          <a:p>
            <a:r>
              <a:rPr lang="en-CA"/>
              <a:t>So far: We introduced SELECT and FROM to get values from a database table. And learned that SQL is case-insensitive, but data is case-sensitive. </a:t>
            </a:r>
          </a:p>
          <a:p>
            <a:endParaRPr lang="en-CA"/>
          </a:p>
          <a:p>
            <a:r>
              <a:rPr lang="en-CA"/>
              <a:t>A db manager is a program that manipulates information stored in a database.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14</a:t>
            </a:fld>
            <a:endParaRPr lang="en-CA"/>
          </a:p>
        </p:txBody>
      </p:sp>
    </p:spTree>
    <p:extLst>
      <p:ext uri="{BB962C8B-B14F-4D97-AF65-F5344CB8AC3E}">
        <p14:creationId xmlns:p14="http://schemas.microsoft.com/office/powerpoint/2010/main" val="270707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In a table, it is not unusual for a column to contain rows with duplicate values. In the characters data for example, we have multiple actors that play the same character.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We can use the DISTINCT keyword as part of a query that eliminates duplicates and shows only unique values. We can also use LIMIT keyword to limit the results we get back.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AND WHY WE WOULD USE THESE – MANAGER PERSON WHO WOULD NEED THIS TO ANSWER CERTAIN QUESTIONS. IT’S ALL ABOUT DECISION 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p>
          <a:p>
            <a:br>
              <a:rPr lang="en-CA"/>
            </a:br>
            <a:r>
              <a:rPr lang="en-US"/>
              <a:t>SELECT character FROM actors</a:t>
            </a:r>
          </a:p>
          <a:p>
            <a:r>
              <a:rPr lang="en-US"/>
              <a:t>LIMIT 5;</a:t>
            </a:r>
          </a:p>
          <a:p>
            <a:endParaRPr lang="en-CA"/>
          </a:p>
          <a:p>
            <a:r>
              <a:rPr lang="en-US"/>
              <a:t>SELECT DISTINCT character FROM actors</a:t>
            </a:r>
          </a:p>
          <a:p>
            <a:r>
              <a:rPr lang="en-US"/>
              <a:t>LIMIT 5;</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15</a:t>
            </a:fld>
            <a:endParaRPr lang="en-CA"/>
          </a:p>
        </p:txBody>
      </p:sp>
    </p:spTree>
    <p:extLst>
      <p:ext uri="{BB962C8B-B14F-4D97-AF65-F5344CB8AC3E}">
        <p14:creationId xmlns:p14="http://schemas.microsoft.com/office/powerpoint/2010/main" val="1236864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One of the most powerful features of a database is the ability to filter data, meaning select or display only those records that match certain criteria. </a:t>
            </a:r>
          </a:p>
          <a:p>
            <a:endParaRPr lang="en-CA"/>
          </a:p>
          <a:p>
            <a:r>
              <a:rPr lang="en-CA"/>
              <a:t>The db manager executes the query in two steps. First, it checks each row in the actors column to see which ones satisfy the WHERE clause (Lord Voldemort). Second, it uses the column names after SELECT keyword to determine which columns to display.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17</a:t>
            </a:fld>
            <a:endParaRPr lang="en-CA"/>
          </a:p>
        </p:txBody>
      </p:sp>
    </p:spTree>
    <p:extLst>
      <p:ext uri="{BB962C8B-B14F-4D97-AF65-F5344CB8AC3E}">
        <p14:creationId xmlns:p14="http://schemas.microsoft.com/office/powerpoint/2010/main" val="205012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 EpID, FinancialValue</a:t>
            </a:r>
          </a:p>
          <a:p>
            <a:r>
              <a:rPr lang="en-US"/>
              <a:t>FROM financials</a:t>
            </a:r>
          </a:p>
          <a:p>
            <a:r>
              <a:rPr lang="en-US"/>
              <a:t>WHERE FinancialID = 1 </a:t>
            </a:r>
          </a:p>
          <a:p>
            <a:r>
              <a:rPr lang="en-US"/>
              <a:t>ORDER BY FinancialValue DESC;</a:t>
            </a:r>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20</a:t>
            </a:fld>
            <a:endParaRPr lang="en-CA"/>
          </a:p>
        </p:txBody>
      </p:sp>
    </p:spTree>
    <p:extLst>
      <p:ext uri="{BB962C8B-B14F-4D97-AF65-F5344CB8AC3E}">
        <p14:creationId xmlns:p14="http://schemas.microsoft.com/office/powerpoint/2010/main" val="7772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In Stata you have di right? In SQL we use SELECT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22</a:t>
            </a:fld>
            <a:endParaRPr lang="en-CA"/>
          </a:p>
        </p:txBody>
      </p:sp>
    </p:spTree>
    <p:extLst>
      <p:ext uri="{BB962C8B-B14F-4D97-AF65-F5344CB8AC3E}">
        <p14:creationId xmlns:p14="http://schemas.microsoft.com/office/powerpoint/2010/main" val="41502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far, we’ve performed math operations across columns in each row of a table. </a:t>
            </a:r>
          </a:p>
          <a:p>
            <a:r>
              <a:rPr lang="en-US"/>
              <a:t>SQL also allows you to calculate result from values within the same column using aggregate functions. </a:t>
            </a:r>
          </a:p>
          <a:p>
            <a:endParaRPr lang="en-US"/>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26</a:t>
            </a:fld>
            <a:endParaRPr lang="en-CA"/>
          </a:p>
        </p:txBody>
      </p:sp>
    </p:spTree>
    <p:extLst>
      <p:ext uri="{BB962C8B-B14F-4D97-AF65-F5344CB8AC3E}">
        <p14:creationId xmlns:p14="http://schemas.microsoft.com/office/powerpoint/2010/main" val="3189173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780374" y="1069363"/>
            <a:ext cx="10515600" cy="1918934"/>
          </a:xfrm>
          <a:prstGeom prst="rect">
            <a:avLst/>
          </a:prstGeom>
        </p:spPr>
        <p:txBody>
          <a:bodyPr anchor="ctr"/>
          <a:lstStyle>
            <a:lvl1pPr>
              <a:defRPr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780374" y="3258130"/>
            <a:ext cx="7224209" cy="645996"/>
          </a:xfrm>
          <a:prstGeom prst="rect">
            <a:avLst/>
          </a:prstGeom>
        </p:spPr>
        <p:txBody>
          <a:bodyPr/>
          <a:lstStyle>
            <a:lvl1pPr marL="0" indent="0">
              <a:buNone/>
              <a:defRPr sz="3200" b="0" i="0">
                <a:solidFill>
                  <a:srgbClr val="0D2244"/>
                </a:solidFill>
                <a:latin typeface="+mn-lt"/>
                <a:ea typeface="Open Sans Light" panose="020B0306030504020204" pitchFamily="34" charset="0"/>
                <a:cs typeface="Open Sans Light" panose="020B0306030504020204" pitchFamily="34" charset="0"/>
              </a:defRPr>
            </a:lvl1pPr>
          </a:lstStyle>
          <a:p>
            <a:pPr lvl="0"/>
            <a:r>
              <a:rPr lang="en-US" dirty="0"/>
              <a:t>Subtitle</a:t>
            </a:r>
          </a:p>
        </p:txBody>
      </p:sp>
      <p:pic>
        <p:nvPicPr>
          <p:cNvPr id="6" name="Picture 5">
            <a:extLst>
              <a:ext uri="{FF2B5EF4-FFF2-40B4-BE49-F238E27FC236}">
                <a16:creationId xmlns:a16="http://schemas.microsoft.com/office/drawing/2014/main" id="{E4A71169-5504-8A47-AF13-1B8885125ED2}"/>
              </a:ext>
            </a:extLst>
          </p:cNvPr>
          <p:cNvPicPr>
            <a:picLocks noChangeAspect="1"/>
          </p:cNvPicPr>
          <p:nvPr userDrawn="1"/>
        </p:nvPicPr>
        <p:blipFill>
          <a:blip r:embed="rId2"/>
          <a:stretch>
            <a:fillRect/>
          </a:stretch>
        </p:blipFill>
        <p:spPr>
          <a:xfrm>
            <a:off x="8059119" y="6007648"/>
            <a:ext cx="3918403" cy="618477"/>
          </a:xfrm>
          <a:prstGeom prst="rect">
            <a:avLst/>
          </a:prstGeom>
        </p:spPr>
      </p:pic>
      <p:cxnSp>
        <p:nvCxnSpPr>
          <p:cNvPr id="9" name="Straight Connector 8">
            <a:extLst>
              <a:ext uri="{FF2B5EF4-FFF2-40B4-BE49-F238E27FC236}">
                <a16:creationId xmlns:a16="http://schemas.microsoft.com/office/drawing/2014/main" id="{B606D988-F377-42C2-98D7-7D3077B04A96}"/>
              </a:ext>
            </a:extLst>
          </p:cNvPr>
          <p:cNvCxnSpPr>
            <a:cxnSpLocks/>
          </p:cNvCxnSpPr>
          <p:nvPr userDrawn="1"/>
        </p:nvCxnSpPr>
        <p:spPr>
          <a:xfrm>
            <a:off x="731520" y="5978819"/>
            <a:ext cx="11136826"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5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6"/>
            <a:ext cx="10799998" cy="540396"/>
          </a:xfrm>
          <a:prstGeom prst="rect">
            <a:avLst/>
          </a:prstGeom>
        </p:spPr>
        <p:txBody>
          <a:bodyPr anchor="t" anchorCtr="0">
            <a:normAutofit/>
          </a:bodyPr>
          <a:lstStyle>
            <a:lvl1pPr>
              <a:defRPr sz="36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062417"/>
            <a:ext cx="10799998" cy="5054881"/>
          </a:xfrm>
          <a:prstGeom prst="rect">
            <a:avLst/>
          </a:prstGeom>
        </p:spPr>
        <p:txBody>
          <a:bodyPr/>
          <a:lstStyle>
            <a:lvl1pPr>
              <a:defRPr sz="2800">
                <a:solidFill>
                  <a:srgbClr val="0D2244"/>
                </a:solidFill>
                <a:latin typeface="+mn-lt"/>
                <a:ea typeface="Open Sans" panose="020B0606030504020204" pitchFamily="34" charset="0"/>
                <a:cs typeface="Open Sans" panose="020B0606030504020204" pitchFamily="34" charset="0"/>
              </a:defRPr>
            </a:lvl1pPr>
            <a:lvl2pPr>
              <a:defRPr sz="2800">
                <a:solidFill>
                  <a:srgbClr val="0D2244"/>
                </a:solidFill>
                <a:latin typeface="+mn-lt"/>
                <a:ea typeface="Open Sans" panose="020B0606030504020204" pitchFamily="34" charset="0"/>
                <a:cs typeface="Open Sans" panose="020B0606030504020204" pitchFamily="34" charset="0"/>
              </a:defRPr>
            </a:lvl2pPr>
            <a:lvl3pPr>
              <a:defRPr sz="2800">
                <a:solidFill>
                  <a:srgbClr val="0D2244"/>
                </a:solidFill>
                <a:latin typeface="+mn-lt"/>
                <a:ea typeface="Open Sans" panose="020B0606030504020204" pitchFamily="34" charset="0"/>
                <a:cs typeface="Open Sans" panose="020B0606030504020204" pitchFamily="34" charset="0"/>
              </a:defRPr>
            </a:lvl3pPr>
            <a:lvl4pPr>
              <a:defRPr sz="2800">
                <a:solidFill>
                  <a:srgbClr val="0D2244"/>
                </a:solidFill>
                <a:latin typeface="+mn-lt"/>
                <a:ea typeface="Open Sans" panose="020B0606030504020204" pitchFamily="34" charset="0"/>
                <a:cs typeface="Open Sans" panose="020B0606030504020204" pitchFamily="34" charset="0"/>
              </a:defRPr>
            </a:lvl4pPr>
            <a:lvl5pPr>
              <a:defRPr sz="28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2EAD0E-696E-4DBF-9F80-3CF4EF25933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4" name="Slide Number Placeholder 3">
            <a:extLst>
              <a:ext uri="{FF2B5EF4-FFF2-40B4-BE49-F238E27FC236}">
                <a16:creationId xmlns:a16="http://schemas.microsoft.com/office/drawing/2014/main" id="{27E6FCFB-BCD6-44C0-8603-F7FFDA07B332}"/>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20700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F14A50C-02E7-4876-AC59-1DDA220D5AA0}"/>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E5EE8D-7712-42A6-A1AE-3A845A847E64}"/>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0B4C233-6483-46DC-94AD-DB862EA9F91D}"/>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86936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w/footer small logo">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94C07-508B-450C-B0BD-AC0D304D0421}"/>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394F98B-2471-4E5C-8481-0E609E68039E}"/>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A1CE473-82C7-48C6-8FCE-1416BBDB4D1C}"/>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302740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063932" y="0"/>
            <a:ext cx="10128068" cy="6858000"/>
          </a:xfrm>
          <a:prstGeom prst="rect">
            <a:avLst/>
          </a:prstGeom>
          <a:solidFill>
            <a:srgbClr val="002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73D044B-87D5-6147-8DB0-327DBCCDED96}"/>
              </a:ext>
            </a:extLst>
          </p:cNvPr>
          <p:cNvCxnSpPr>
            <a:cxnSpLocks/>
          </p:cNvCxnSpPr>
          <p:nvPr userDrawn="1"/>
        </p:nvCxnSpPr>
        <p:spPr>
          <a:xfrm>
            <a:off x="2063932" y="0"/>
            <a:ext cx="0" cy="6876000"/>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04FC2-5C68-314B-8375-23815C9D7734}"/>
              </a:ext>
            </a:extLst>
          </p:cNvPr>
          <p:cNvPicPr>
            <a:picLocks noChangeAspect="1"/>
          </p:cNvPicPr>
          <p:nvPr userDrawn="1"/>
        </p:nvPicPr>
        <p:blipFill>
          <a:blip r:embed="rId2"/>
          <a:stretch>
            <a:fillRect/>
          </a:stretch>
        </p:blipFill>
        <p:spPr>
          <a:xfrm>
            <a:off x="232476" y="5703214"/>
            <a:ext cx="1518832" cy="971270"/>
          </a:xfrm>
          <a:prstGeom prst="rect">
            <a:avLst/>
          </a:prstGeom>
        </p:spPr>
      </p:pic>
      <p:sp>
        <p:nvSpPr>
          <p:cNvPr id="5" name="Title 1">
            <a:extLst>
              <a:ext uri="{FF2B5EF4-FFF2-40B4-BE49-F238E27FC236}">
                <a16:creationId xmlns:a16="http://schemas.microsoft.com/office/drawing/2014/main" id="{FD73BFB4-0720-F74D-8C81-6A56B09427A3}"/>
              </a:ext>
            </a:extLst>
          </p:cNvPr>
          <p:cNvSpPr>
            <a:spLocks noGrp="1"/>
          </p:cNvSpPr>
          <p:nvPr>
            <p:ph type="title"/>
          </p:nvPr>
        </p:nvSpPr>
        <p:spPr>
          <a:xfrm>
            <a:off x="2376556" y="365125"/>
            <a:ext cx="9510644"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9110588D-54C5-714D-A2C6-EEA26FFA8060}"/>
              </a:ext>
            </a:extLst>
          </p:cNvPr>
          <p:cNvSpPr>
            <a:spLocks noGrp="1"/>
          </p:cNvSpPr>
          <p:nvPr>
            <p:ph idx="1"/>
          </p:nvPr>
        </p:nvSpPr>
        <p:spPr>
          <a:xfrm>
            <a:off x="2376556" y="1825624"/>
            <a:ext cx="9510644" cy="468185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A774473-6700-4850-AC75-B6E32EDE27C6}"/>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163124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6"/>
            <a:ext cx="10799998" cy="992334"/>
          </a:xfrm>
          <a:prstGeom prst="rect">
            <a:avLst/>
          </a:prstGeom>
        </p:spPr>
        <p:txBody>
          <a:bodyPr anchor="t" anchorCtr="0"/>
          <a:lstStyle>
            <a:lvl1pPr>
              <a:defRPr sz="33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492396"/>
            <a:ext cx="5288280"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492396"/>
            <a:ext cx="5359318"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21644E3-AD83-4B50-9B5A-28B134C6292D}"/>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913BE15-F7C4-49F4-8895-D60DEFB2CCE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FD7C0E01-00CE-422E-868E-06F4F53A3393}"/>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8315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rgbClr val="0D2244"/>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rgbClr val="0D224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8" name="Straight Connector 7">
            <a:extLst>
              <a:ext uri="{FF2B5EF4-FFF2-40B4-BE49-F238E27FC236}">
                <a16:creationId xmlns:a16="http://schemas.microsoft.com/office/drawing/2014/main" id="{0D44611D-63E4-4D6F-9BBB-3DFC705D8DB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A57307-B417-4985-B044-5993FF310212}"/>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5E3449B9-44BA-4F67-815F-EF5EFB318F5E}"/>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02855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641F4-0381-4A0A-A265-C79A9A458C9A}"/>
              </a:ext>
            </a:extLst>
          </p:cNvPr>
          <p:cNvSpPr>
            <a:spLocks noGrp="1"/>
          </p:cNvSpPr>
          <p:nvPr>
            <p:ph type="sldNum" sz="quarter" idx="4"/>
          </p:nvPr>
        </p:nvSpPr>
        <p:spPr>
          <a:xfrm>
            <a:off x="9261049" y="632132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B365A-F164-4486-A362-1212BCCB0DBA}" type="slidenum">
              <a:rPr lang="en-CA" smtClean="0"/>
              <a:t>‹#›</a:t>
            </a:fld>
            <a:endParaRPr lang="en-CA"/>
          </a:p>
        </p:txBody>
      </p:sp>
    </p:spTree>
    <p:extLst>
      <p:ext uri="{BB962C8B-B14F-4D97-AF65-F5344CB8AC3E}">
        <p14:creationId xmlns:p14="http://schemas.microsoft.com/office/powerpoint/2010/main" val="1861606096"/>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8" r:id="rId3"/>
    <p:sldLayoutId id="2147483689" r:id="rId4"/>
    <p:sldLayoutId id="2147483691" r:id="rId5"/>
    <p:sldLayoutId id="2147483665" r:id="rId6"/>
    <p:sldLayoutId id="214748367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qliteonlin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8FF-806B-4359-929C-78BA228C962D}"/>
              </a:ext>
            </a:extLst>
          </p:cNvPr>
          <p:cNvSpPr>
            <a:spLocks noGrp="1"/>
          </p:cNvSpPr>
          <p:nvPr>
            <p:ph type="title"/>
          </p:nvPr>
        </p:nvSpPr>
        <p:spPr>
          <a:xfrm>
            <a:off x="770948" y="1606691"/>
            <a:ext cx="11421052" cy="1918934"/>
          </a:xfrm>
        </p:spPr>
        <p:txBody>
          <a:bodyPr/>
          <a:lstStyle/>
          <a:p>
            <a:r>
              <a:rPr lang="en-CA"/>
              <a:t>Introduction to Databases - Application</a:t>
            </a:r>
            <a:br>
              <a:rPr lang="en-CA"/>
            </a:br>
            <a:r>
              <a:rPr lang="en-CA" sz="2800" b="0">
                <a:solidFill>
                  <a:srgbClr val="002047"/>
                </a:solidFill>
              </a:rPr>
              <a:t>July 2022</a:t>
            </a:r>
            <a:endParaRPr lang="en-CA" sz="3000" b="0" dirty="0">
              <a:solidFill>
                <a:srgbClr val="002047"/>
              </a:solidFill>
            </a:endParaRPr>
          </a:p>
        </p:txBody>
      </p:sp>
      <p:sp>
        <p:nvSpPr>
          <p:cNvPr id="4" name="Text Placeholder 2">
            <a:extLst>
              <a:ext uri="{FF2B5EF4-FFF2-40B4-BE49-F238E27FC236}">
                <a16:creationId xmlns:a16="http://schemas.microsoft.com/office/drawing/2014/main" id="{886A9934-A1C3-4C32-A555-72CD7297561E}"/>
              </a:ext>
            </a:extLst>
          </p:cNvPr>
          <p:cNvSpPr txBox="1">
            <a:spLocks/>
          </p:cNvSpPr>
          <p:nvPr/>
        </p:nvSpPr>
        <p:spPr>
          <a:xfrm>
            <a:off x="731520" y="6007100"/>
            <a:ext cx="6395536" cy="6461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286550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DFCF-A917-479A-83BC-CE377DB99D27}"/>
              </a:ext>
            </a:extLst>
          </p:cNvPr>
          <p:cNvSpPr>
            <a:spLocks noGrp="1"/>
          </p:cNvSpPr>
          <p:nvPr>
            <p:ph type="title"/>
          </p:nvPr>
        </p:nvSpPr>
        <p:spPr/>
        <p:txBody>
          <a:bodyPr>
            <a:normAutofit fontScale="90000"/>
          </a:bodyPr>
          <a:lstStyle/>
          <a:p>
            <a:r>
              <a:rPr lang="en-CA"/>
              <a:t>Working with DB for SQLite</a:t>
            </a:r>
          </a:p>
        </p:txBody>
      </p:sp>
      <p:sp>
        <p:nvSpPr>
          <p:cNvPr id="4" name="Slide Number Placeholder 3">
            <a:extLst>
              <a:ext uri="{FF2B5EF4-FFF2-40B4-BE49-F238E27FC236}">
                <a16:creationId xmlns:a16="http://schemas.microsoft.com/office/drawing/2014/main" id="{641E9045-64E0-4F15-8577-2AD2EBBCEE87}"/>
              </a:ext>
            </a:extLst>
          </p:cNvPr>
          <p:cNvSpPr>
            <a:spLocks noGrp="1"/>
          </p:cNvSpPr>
          <p:nvPr>
            <p:ph type="sldNum" sz="quarter" idx="10"/>
          </p:nvPr>
        </p:nvSpPr>
        <p:spPr/>
        <p:txBody>
          <a:bodyPr/>
          <a:lstStyle/>
          <a:p>
            <a:fld id="{4E4B365A-F164-4486-A362-1212BCCB0DBA}" type="slidenum">
              <a:rPr lang="en-CA" smtClean="0"/>
              <a:t>10</a:t>
            </a:fld>
            <a:endParaRPr lang="en-CA"/>
          </a:p>
        </p:txBody>
      </p:sp>
      <p:pic>
        <p:nvPicPr>
          <p:cNvPr id="5" name="Picture 4">
            <a:extLst>
              <a:ext uri="{FF2B5EF4-FFF2-40B4-BE49-F238E27FC236}">
                <a16:creationId xmlns:a16="http://schemas.microsoft.com/office/drawing/2014/main" id="{BDE40481-16D7-41B0-A914-17FAB47AFAE6}"/>
              </a:ext>
            </a:extLst>
          </p:cNvPr>
          <p:cNvPicPr>
            <a:picLocks noChangeAspect="1"/>
          </p:cNvPicPr>
          <p:nvPr/>
        </p:nvPicPr>
        <p:blipFill>
          <a:blip r:embed="rId2"/>
          <a:stretch>
            <a:fillRect/>
          </a:stretch>
        </p:blipFill>
        <p:spPr>
          <a:xfrm>
            <a:off x="3447287" y="1018012"/>
            <a:ext cx="7562893" cy="5006775"/>
          </a:xfrm>
          <a:prstGeom prst="rect">
            <a:avLst/>
          </a:prstGeom>
        </p:spPr>
      </p:pic>
      <p:sp>
        <p:nvSpPr>
          <p:cNvPr id="7" name="TextBox 6">
            <a:extLst>
              <a:ext uri="{FF2B5EF4-FFF2-40B4-BE49-F238E27FC236}">
                <a16:creationId xmlns:a16="http://schemas.microsoft.com/office/drawing/2014/main" id="{6421E140-7FDD-45BF-BCBB-E00B382923DB}"/>
              </a:ext>
            </a:extLst>
          </p:cNvPr>
          <p:cNvSpPr txBox="1"/>
          <p:nvPr/>
        </p:nvSpPr>
        <p:spPr>
          <a:xfrm>
            <a:off x="6069330" y="1373742"/>
            <a:ext cx="2514600" cy="369332"/>
          </a:xfrm>
          <a:prstGeom prst="rect">
            <a:avLst/>
          </a:prstGeom>
          <a:solidFill>
            <a:srgbClr val="F8F8F8"/>
          </a:solidFill>
          <a:ln w="19050">
            <a:solidFill>
              <a:srgbClr val="17A488"/>
            </a:solidFill>
          </a:ln>
        </p:spPr>
        <p:txBody>
          <a:bodyPr wrap="square" rtlCol="0">
            <a:spAutoFit/>
          </a:bodyPr>
          <a:lstStyle/>
          <a:p>
            <a:r>
              <a:rPr lang="en-CA"/>
              <a:t>1 – Click Execute SQL tab</a:t>
            </a:r>
          </a:p>
        </p:txBody>
      </p:sp>
      <p:cxnSp>
        <p:nvCxnSpPr>
          <p:cNvPr id="9" name="Straight Arrow Connector 8">
            <a:extLst>
              <a:ext uri="{FF2B5EF4-FFF2-40B4-BE49-F238E27FC236}">
                <a16:creationId xmlns:a16="http://schemas.microsoft.com/office/drawing/2014/main" id="{32D10F9F-0FF9-4088-8D8C-E190F6CB7FF1}"/>
              </a:ext>
            </a:extLst>
          </p:cNvPr>
          <p:cNvCxnSpPr>
            <a:stCxn id="7" idx="1"/>
          </p:cNvCxnSpPr>
          <p:nvPr/>
        </p:nvCxnSpPr>
        <p:spPr>
          <a:xfrm flipH="1">
            <a:off x="5646420" y="1558408"/>
            <a:ext cx="422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D6B88A1-EEAD-4231-A6A6-DC68599B5E25}"/>
              </a:ext>
            </a:extLst>
          </p:cNvPr>
          <p:cNvSpPr txBox="1"/>
          <p:nvPr/>
        </p:nvSpPr>
        <p:spPr>
          <a:xfrm>
            <a:off x="1155484" y="1479975"/>
            <a:ext cx="1669798" cy="1200329"/>
          </a:xfrm>
          <a:prstGeom prst="rect">
            <a:avLst/>
          </a:prstGeom>
          <a:solidFill>
            <a:srgbClr val="F8F8F8"/>
          </a:solidFill>
          <a:ln w="19050">
            <a:solidFill>
              <a:srgbClr val="17A488"/>
            </a:solidFill>
          </a:ln>
        </p:spPr>
        <p:txBody>
          <a:bodyPr wrap="square" rtlCol="0">
            <a:spAutoFit/>
          </a:bodyPr>
          <a:lstStyle/>
          <a:p>
            <a:r>
              <a:rPr lang="en-CA"/>
              <a:t>2 – Type your queries then ctrl + enter or cmd + enter</a:t>
            </a:r>
          </a:p>
        </p:txBody>
      </p:sp>
      <p:cxnSp>
        <p:nvCxnSpPr>
          <p:cNvPr id="11" name="Straight Arrow Connector 10">
            <a:extLst>
              <a:ext uri="{FF2B5EF4-FFF2-40B4-BE49-F238E27FC236}">
                <a16:creationId xmlns:a16="http://schemas.microsoft.com/office/drawing/2014/main" id="{2BB5D189-1654-4392-BDAB-558479331AEC}"/>
              </a:ext>
            </a:extLst>
          </p:cNvPr>
          <p:cNvCxnSpPr>
            <a:cxnSpLocks/>
          </p:cNvCxnSpPr>
          <p:nvPr/>
        </p:nvCxnSpPr>
        <p:spPr>
          <a:xfrm>
            <a:off x="2825282" y="2080140"/>
            <a:ext cx="489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333688-5250-41B2-8C95-B20C68D7B5E6}"/>
              </a:ext>
            </a:extLst>
          </p:cNvPr>
          <p:cNvSpPr txBox="1"/>
          <p:nvPr/>
        </p:nvSpPr>
        <p:spPr>
          <a:xfrm>
            <a:off x="1177415" y="3681024"/>
            <a:ext cx="1669798" cy="646331"/>
          </a:xfrm>
          <a:prstGeom prst="rect">
            <a:avLst/>
          </a:prstGeom>
          <a:solidFill>
            <a:srgbClr val="F8F8F8"/>
          </a:solidFill>
          <a:ln w="19050">
            <a:solidFill>
              <a:srgbClr val="17A488"/>
            </a:solidFill>
          </a:ln>
        </p:spPr>
        <p:txBody>
          <a:bodyPr wrap="square" rtlCol="0">
            <a:spAutoFit/>
          </a:bodyPr>
          <a:lstStyle/>
          <a:p>
            <a:r>
              <a:rPr lang="en-CA"/>
              <a:t>3 – see output here</a:t>
            </a:r>
          </a:p>
        </p:txBody>
      </p:sp>
      <p:cxnSp>
        <p:nvCxnSpPr>
          <p:cNvPr id="15" name="Straight Arrow Connector 14">
            <a:extLst>
              <a:ext uri="{FF2B5EF4-FFF2-40B4-BE49-F238E27FC236}">
                <a16:creationId xmlns:a16="http://schemas.microsoft.com/office/drawing/2014/main" id="{BFC6505A-D7C7-4229-9D16-F39B90D0FBC9}"/>
              </a:ext>
            </a:extLst>
          </p:cNvPr>
          <p:cNvCxnSpPr>
            <a:cxnSpLocks/>
          </p:cNvCxnSpPr>
          <p:nvPr/>
        </p:nvCxnSpPr>
        <p:spPr>
          <a:xfrm>
            <a:off x="2825282" y="4004190"/>
            <a:ext cx="489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14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E1A0-BD50-4191-9ECC-449B76BC55C8}"/>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290D7254-DA52-43CA-A7CD-FEBEFAD8AC34}"/>
              </a:ext>
            </a:extLst>
          </p:cNvPr>
          <p:cNvSpPr>
            <a:spLocks noGrp="1"/>
          </p:cNvSpPr>
          <p:nvPr>
            <p:ph idx="1"/>
          </p:nvPr>
        </p:nvSpPr>
        <p:spPr/>
        <p:txBody>
          <a:bodyPr/>
          <a:lstStyle/>
          <a:p>
            <a:r>
              <a:rPr lang="en-CA"/>
              <a:t>What is the gender distribution of our actors database?</a:t>
            </a:r>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C5AF46F0-33E0-42D2-AD87-F8E17E368373}"/>
              </a:ext>
            </a:extLst>
          </p:cNvPr>
          <p:cNvSpPr>
            <a:spLocks noGrp="1"/>
          </p:cNvSpPr>
          <p:nvPr>
            <p:ph type="sldNum" sz="quarter" idx="10"/>
          </p:nvPr>
        </p:nvSpPr>
        <p:spPr/>
        <p:txBody>
          <a:bodyPr/>
          <a:lstStyle/>
          <a:p>
            <a:fld id="{4E4B365A-F164-4486-A362-1212BCCB0DBA}" type="slidenum">
              <a:rPr lang="en-CA" smtClean="0"/>
              <a:t>11</a:t>
            </a:fld>
            <a:endParaRPr lang="en-CA"/>
          </a:p>
        </p:txBody>
      </p:sp>
    </p:spTree>
    <p:extLst>
      <p:ext uri="{BB962C8B-B14F-4D97-AF65-F5344CB8AC3E}">
        <p14:creationId xmlns:p14="http://schemas.microsoft.com/office/powerpoint/2010/main" val="9715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E1A0-BD50-4191-9ECC-449B76BC55C8}"/>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290D7254-DA52-43CA-A7CD-FEBEFAD8AC34}"/>
              </a:ext>
            </a:extLst>
          </p:cNvPr>
          <p:cNvSpPr>
            <a:spLocks noGrp="1"/>
          </p:cNvSpPr>
          <p:nvPr>
            <p:ph idx="1"/>
          </p:nvPr>
        </p:nvSpPr>
        <p:spPr/>
        <p:txBody>
          <a:bodyPr/>
          <a:lstStyle/>
          <a:p>
            <a:r>
              <a:rPr lang="en-CA"/>
              <a:t>What is the gender distribution of our actors database?</a:t>
            </a:r>
          </a:p>
          <a:p>
            <a:pPr marL="0" indent="0">
              <a:buNone/>
            </a:pPr>
            <a:endParaRPr lang="en-CA">
              <a:solidFill>
                <a:srgbClr val="17A488"/>
              </a:solidFill>
            </a:endParaRPr>
          </a:p>
          <a:p>
            <a:pPr marL="0" indent="0">
              <a:buNone/>
            </a:pPr>
            <a:r>
              <a:rPr lang="en-CA">
                <a:solidFill>
                  <a:srgbClr val="17A488"/>
                </a:solidFill>
              </a:rPr>
              <a:t>SELECT</a:t>
            </a:r>
            <a:r>
              <a:rPr lang="en-CA"/>
              <a:t> ActorName, ActorGender </a:t>
            </a:r>
            <a:r>
              <a:rPr lang="en-CA">
                <a:solidFill>
                  <a:srgbClr val="17A488"/>
                </a:solidFill>
              </a:rPr>
              <a:t>FROM</a:t>
            </a:r>
            <a:r>
              <a:rPr lang="en-CA"/>
              <a:t> actors;</a:t>
            </a:r>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C5AF46F0-33E0-42D2-AD87-F8E17E368373}"/>
              </a:ext>
            </a:extLst>
          </p:cNvPr>
          <p:cNvSpPr>
            <a:spLocks noGrp="1"/>
          </p:cNvSpPr>
          <p:nvPr>
            <p:ph type="sldNum" sz="quarter" idx="10"/>
          </p:nvPr>
        </p:nvSpPr>
        <p:spPr/>
        <p:txBody>
          <a:bodyPr/>
          <a:lstStyle/>
          <a:p>
            <a:fld id="{4E4B365A-F164-4486-A362-1212BCCB0DBA}" type="slidenum">
              <a:rPr lang="en-CA" smtClean="0"/>
              <a:t>12</a:t>
            </a:fld>
            <a:endParaRPr lang="en-CA"/>
          </a:p>
        </p:txBody>
      </p:sp>
    </p:spTree>
    <p:extLst>
      <p:ext uri="{BB962C8B-B14F-4D97-AF65-F5344CB8AC3E}">
        <p14:creationId xmlns:p14="http://schemas.microsoft.com/office/powerpoint/2010/main" val="333383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A3C6-941C-4F24-8B3F-6C066A36C45E}"/>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16BA6E81-6612-4BAC-9828-94757A7487CC}"/>
              </a:ext>
            </a:extLst>
          </p:cNvPr>
          <p:cNvSpPr>
            <a:spLocks noGrp="1"/>
          </p:cNvSpPr>
          <p:nvPr>
            <p:ph idx="1"/>
          </p:nvPr>
        </p:nvSpPr>
        <p:spPr/>
        <p:txBody>
          <a:bodyPr/>
          <a:lstStyle/>
          <a:p>
            <a:r>
              <a:rPr lang="en-CA"/>
              <a:t>Use </a:t>
            </a:r>
            <a:r>
              <a:rPr lang="en-CA">
                <a:solidFill>
                  <a:srgbClr val="17A488"/>
                </a:solidFill>
              </a:rPr>
              <a:t>AS</a:t>
            </a:r>
            <a:r>
              <a:rPr lang="en-CA"/>
              <a:t> to name columns of the result set </a:t>
            </a:r>
          </a:p>
          <a:p>
            <a:pPr marL="0" indent="0">
              <a:buNone/>
            </a:pPr>
            <a:endParaRPr lang="en-CA"/>
          </a:p>
          <a:p>
            <a:pPr marL="0" indent="0">
              <a:buNone/>
            </a:pPr>
            <a:r>
              <a:rPr lang="en-CA">
                <a:solidFill>
                  <a:srgbClr val="17A488"/>
                </a:solidFill>
              </a:rPr>
              <a:t>SELECT ActorName AS Name,</a:t>
            </a:r>
          </a:p>
          <a:p>
            <a:pPr marL="0" indent="0">
              <a:buNone/>
            </a:pPr>
            <a:r>
              <a:rPr lang="en-CA">
                <a:solidFill>
                  <a:srgbClr val="17A488"/>
                </a:solidFill>
              </a:rPr>
              <a:t>	  ActorGender AS Gender</a:t>
            </a:r>
          </a:p>
          <a:p>
            <a:pPr marL="0" indent="0">
              <a:buNone/>
            </a:pPr>
            <a:r>
              <a:rPr lang="en-CA">
                <a:solidFill>
                  <a:srgbClr val="17A488"/>
                </a:solidFill>
              </a:rPr>
              <a:t>	  FROM actors;</a:t>
            </a:r>
          </a:p>
          <a:p>
            <a:endParaRPr lang="en-CA"/>
          </a:p>
        </p:txBody>
      </p:sp>
      <p:sp>
        <p:nvSpPr>
          <p:cNvPr id="4" name="Slide Number Placeholder 3">
            <a:extLst>
              <a:ext uri="{FF2B5EF4-FFF2-40B4-BE49-F238E27FC236}">
                <a16:creationId xmlns:a16="http://schemas.microsoft.com/office/drawing/2014/main" id="{94A85186-6917-4A32-BDDB-29307C508E39}"/>
              </a:ext>
            </a:extLst>
          </p:cNvPr>
          <p:cNvSpPr>
            <a:spLocks noGrp="1"/>
          </p:cNvSpPr>
          <p:nvPr>
            <p:ph type="sldNum" sz="quarter" idx="10"/>
          </p:nvPr>
        </p:nvSpPr>
        <p:spPr/>
        <p:txBody>
          <a:bodyPr/>
          <a:lstStyle/>
          <a:p>
            <a:fld id="{4E4B365A-F164-4486-A362-1212BCCB0DBA}" type="slidenum">
              <a:rPr lang="en-CA" smtClean="0"/>
              <a:t>13</a:t>
            </a:fld>
            <a:endParaRPr lang="en-CA"/>
          </a:p>
        </p:txBody>
      </p:sp>
    </p:spTree>
    <p:extLst>
      <p:ext uri="{BB962C8B-B14F-4D97-AF65-F5344CB8AC3E}">
        <p14:creationId xmlns:p14="http://schemas.microsoft.com/office/powerpoint/2010/main" val="16439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E82-F85B-4E91-94E5-67755C31B082}"/>
              </a:ext>
            </a:extLst>
          </p:cNvPr>
          <p:cNvSpPr>
            <a:spLocks noGrp="1"/>
          </p:cNvSpPr>
          <p:nvPr>
            <p:ph type="title"/>
          </p:nvPr>
        </p:nvSpPr>
        <p:spPr/>
        <p:txBody>
          <a:bodyPr>
            <a:normAutofit fontScale="90000"/>
          </a:bodyPr>
          <a:lstStyle/>
          <a:p>
            <a:r>
              <a:rPr lang="en-CA"/>
              <a:t>Activity – Selecting Data</a:t>
            </a:r>
          </a:p>
        </p:txBody>
      </p:sp>
      <p:sp>
        <p:nvSpPr>
          <p:cNvPr id="3" name="Content Placeholder 2">
            <a:extLst>
              <a:ext uri="{FF2B5EF4-FFF2-40B4-BE49-F238E27FC236}">
                <a16:creationId xmlns:a16="http://schemas.microsoft.com/office/drawing/2014/main" id="{F5785799-7C23-4F6D-89DE-F7646DBE0981}"/>
              </a:ext>
            </a:extLst>
          </p:cNvPr>
          <p:cNvSpPr>
            <a:spLocks noGrp="1"/>
          </p:cNvSpPr>
          <p:nvPr>
            <p:ph idx="1"/>
          </p:nvPr>
        </p:nvSpPr>
        <p:spPr/>
        <p:txBody>
          <a:bodyPr/>
          <a:lstStyle/>
          <a:p>
            <a:r>
              <a:rPr lang="en-CA" b="1"/>
              <a:t>What are the names of the characters that we have actor data of?</a:t>
            </a:r>
          </a:p>
          <a:p>
            <a:pPr marL="0" indent="0">
              <a:buNone/>
            </a:pPr>
            <a:endParaRPr lang="en-CA"/>
          </a:p>
        </p:txBody>
      </p:sp>
      <p:sp>
        <p:nvSpPr>
          <p:cNvPr id="4" name="Slide Number Placeholder 3">
            <a:extLst>
              <a:ext uri="{FF2B5EF4-FFF2-40B4-BE49-F238E27FC236}">
                <a16:creationId xmlns:a16="http://schemas.microsoft.com/office/drawing/2014/main" id="{4D5843C8-B3A1-4CC3-BCA1-E2BD6F25B98B}"/>
              </a:ext>
            </a:extLst>
          </p:cNvPr>
          <p:cNvSpPr>
            <a:spLocks noGrp="1"/>
          </p:cNvSpPr>
          <p:nvPr>
            <p:ph type="sldNum" sz="quarter" idx="10"/>
          </p:nvPr>
        </p:nvSpPr>
        <p:spPr/>
        <p:txBody>
          <a:bodyPr/>
          <a:lstStyle/>
          <a:p>
            <a:fld id="{4E4B365A-F164-4486-A362-1212BCCB0DBA}" type="slidenum">
              <a:rPr lang="en-CA" smtClean="0"/>
              <a:t>14</a:t>
            </a:fld>
            <a:endParaRPr lang="en-CA"/>
          </a:p>
        </p:txBody>
      </p:sp>
    </p:spTree>
    <p:extLst>
      <p:ext uri="{BB962C8B-B14F-4D97-AF65-F5344CB8AC3E}">
        <p14:creationId xmlns:p14="http://schemas.microsoft.com/office/powerpoint/2010/main" val="254762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707E-99AD-4D57-9DB0-4F5C1B52AA2E}"/>
              </a:ext>
            </a:extLst>
          </p:cNvPr>
          <p:cNvSpPr>
            <a:spLocks noGrp="1"/>
          </p:cNvSpPr>
          <p:nvPr>
            <p:ph type="title"/>
          </p:nvPr>
        </p:nvSpPr>
        <p:spPr/>
        <p:txBody>
          <a:bodyPr>
            <a:normAutofit fontScale="90000"/>
          </a:bodyPr>
          <a:lstStyle/>
          <a:p>
            <a:r>
              <a:rPr lang="en-CA"/>
              <a:t>Activity – Selecting Data</a:t>
            </a:r>
          </a:p>
        </p:txBody>
      </p:sp>
      <p:sp>
        <p:nvSpPr>
          <p:cNvPr id="3" name="Content Placeholder 2">
            <a:extLst>
              <a:ext uri="{FF2B5EF4-FFF2-40B4-BE49-F238E27FC236}">
                <a16:creationId xmlns:a16="http://schemas.microsoft.com/office/drawing/2014/main" id="{37953C57-38B5-428B-AC91-86DC2A896C98}"/>
              </a:ext>
            </a:extLst>
          </p:cNvPr>
          <p:cNvSpPr>
            <a:spLocks noGrp="1"/>
          </p:cNvSpPr>
          <p:nvPr>
            <p:ph idx="1"/>
          </p:nvPr>
        </p:nvSpPr>
        <p:spPr/>
        <p:txBody>
          <a:bodyPr/>
          <a:lstStyle/>
          <a:p>
            <a:r>
              <a:rPr lang="en-CA"/>
              <a:t>To determine which characters we have actor data of, we can look at the </a:t>
            </a:r>
            <a:r>
              <a:rPr lang="en-CA" i="1"/>
              <a:t>actors</a:t>
            </a:r>
            <a:r>
              <a:rPr lang="en-CA"/>
              <a:t> table</a:t>
            </a:r>
          </a:p>
          <a:p>
            <a:pPr lvl="1"/>
            <a:endParaRPr lang="en-CA"/>
          </a:p>
          <a:p>
            <a:r>
              <a:rPr lang="en-CA">
                <a:solidFill>
                  <a:srgbClr val="17A488"/>
                </a:solidFill>
              </a:rPr>
              <a:t>SELECT</a:t>
            </a:r>
            <a:r>
              <a:rPr lang="en-CA"/>
              <a:t> Character </a:t>
            </a:r>
            <a:r>
              <a:rPr lang="en-CA">
                <a:solidFill>
                  <a:srgbClr val="17A488"/>
                </a:solidFill>
              </a:rPr>
              <a:t>FROM</a:t>
            </a:r>
            <a:r>
              <a:rPr lang="en-CA"/>
              <a:t> actors;</a:t>
            </a:r>
          </a:p>
          <a:p>
            <a:endParaRPr lang="en-CA" sz="1500"/>
          </a:p>
          <a:p>
            <a:r>
              <a:rPr lang="en-CA">
                <a:solidFill>
                  <a:srgbClr val="17A488"/>
                </a:solidFill>
              </a:rPr>
              <a:t>SELECT DISTINCT </a:t>
            </a:r>
            <a:r>
              <a:rPr lang="en-CA">
                <a:solidFill>
                  <a:schemeClr val="tx1"/>
                </a:solidFill>
              </a:rPr>
              <a:t>C</a:t>
            </a:r>
            <a:r>
              <a:rPr lang="en-CA"/>
              <a:t>haracter </a:t>
            </a:r>
            <a:r>
              <a:rPr lang="en-CA">
                <a:solidFill>
                  <a:srgbClr val="17A488"/>
                </a:solidFill>
              </a:rPr>
              <a:t>FROM</a:t>
            </a:r>
            <a:r>
              <a:rPr lang="en-CA"/>
              <a:t> actors;</a:t>
            </a:r>
          </a:p>
          <a:p>
            <a:endParaRPr lang="en-CA" sz="1500"/>
          </a:p>
          <a:p>
            <a:r>
              <a:rPr lang="en-CA">
                <a:solidFill>
                  <a:srgbClr val="17A488"/>
                </a:solidFill>
              </a:rPr>
              <a:t>SELECT DISTINCT </a:t>
            </a:r>
            <a:r>
              <a:rPr lang="en-CA">
                <a:solidFill>
                  <a:schemeClr val="tx1"/>
                </a:solidFill>
              </a:rPr>
              <a:t>C</a:t>
            </a:r>
            <a:r>
              <a:rPr lang="en-CA"/>
              <a:t>haracter </a:t>
            </a:r>
            <a:r>
              <a:rPr lang="en-CA">
                <a:solidFill>
                  <a:srgbClr val="17A488"/>
                </a:solidFill>
              </a:rPr>
              <a:t>FROM</a:t>
            </a:r>
            <a:r>
              <a:rPr lang="en-CA"/>
              <a:t> actors</a:t>
            </a:r>
          </a:p>
          <a:p>
            <a:pPr marL="0" indent="0">
              <a:buNone/>
            </a:pPr>
            <a:r>
              <a:rPr lang="en-CA">
                <a:solidFill>
                  <a:srgbClr val="17A488"/>
                </a:solidFill>
              </a:rPr>
              <a:t>	LIMIT</a:t>
            </a:r>
            <a:r>
              <a:rPr lang="en-CA"/>
              <a:t> 3;</a:t>
            </a:r>
          </a:p>
          <a:p>
            <a:endParaRPr lang="en-CA"/>
          </a:p>
        </p:txBody>
      </p:sp>
      <p:sp>
        <p:nvSpPr>
          <p:cNvPr id="4" name="Slide Number Placeholder 3">
            <a:extLst>
              <a:ext uri="{FF2B5EF4-FFF2-40B4-BE49-F238E27FC236}">
                <a16:creationId xmlns:a16="http://schemas.microsoft.com/office/drawing/2014/main" id="{958F7D88-16DF-4E76-BE41-3E5E0AC8C243}"/>
              </a:ext>
            </a:extLst>
          </p:cNvPr>
          <p:cNvSpPr>
            <a:spLocks noGrp="1"/>
          </p:cNvSpPr>
          <p:nvPr>
            <p:ph type="sldNum" sz="quarter" idx="10"/>
          </p:nvPr>
        </p:nvSpPr>
        <p:spPr>
          <a:xfrm>
            <a:off x="9261049" y="6331487"/>
            <a:ext cx="2743200" cy="365125"/>
          </a:xfrm>
        </p:spPr>
        <p:txBody>
          <a:bodyPr/>
          <a:lstStyle/>
          <a:p>
            <a:fld id="{4E4B365A-F164-4486-A362-1212BCCB0DBA}" type="slidenum">
              <a:rPr lang="en-CA" smtClean="0"/>
              <a:t>15</a:t>
            </a:fld>
            <a:endParaRPr lang="en-CA"/>
          </a:p>
        </p:txBody>
      </p:sp>
    </p:spTree>
    <p:extLst>
      <p:ext uri="{BB962C8B-B14F-4D97-AF65-F5344CB8AC3E}">
        <p14:creationId xmlns:p14="http://schemas.microsoft.com/office/powerpoint/2010/main" val="350301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64B2-ABA6-4561-B7F4-3C5BBA9522D7}"/>
              </a:ext>
            </a:extLst>
          </p:cNvPr>
          <p:cNvSpPr>
            <a:spLocks noGrp="1"/>
          </p:cNvSpPr>
          <p:nvPr>
            <p:ph type="title"/>
          </p:nvPr>
        </p:nvSpPr>
        <p:spPr/>
        <p:txBody>
          <a:bodyPr>
            <a:normAutofit fontScale="90000"/>
          </a:bodyPr>
          <a:lstStyle/>
          <a:p>
            <a:r>
              <a:rPr lang="en-CA"/>
              <a:t>Sorting and Removing Duplicates</a:t>
            </a:r>
          </a:p>
        </p:txBody>
      </p:sp>
      <p:sp>
        <p:nvSpPr>
          <p:cNvPr id="3" name="Content Placeholder 2">
            <a:extLst>
              <a:ext uri="{FF2B5EF4-FFF2-40B4-BE49-F238E27FC236}">
                <a16:creationId xmlns:a16="http://schemas.microsoft.com/office/drawing/2014/main" id="{44E9288D-F070-4590-BB2C-05B17D677B3E}"/>
              </a:ext>
            </a:extLst>
          </p:cNvPr>
          <p:cNvSpPr>
            <a:spLocks noGrp="1"/>
          </p:cNvSpPr>
          <p:nvPr>
            <p:ph idx="1"/>
          </p:nvPr>
        </p:nvSpPr>
        <p:spPr/>
        <p:txBody>
          <a:bodyPr/>
          <a:lstStyle/>
          <a:p>
            <a:r>
              <a:rPr lang="en-CA"/>
              <a:t>Database records are not stored in a particular order. </a:t>
            </a:r>
          </a:p>
          <a:p>
            <a:pPr lvl="1"/>
            <a:r>
              <a:rPr lang="en-CA"/>
              <a:t>If we want the query results to be ordered in a particular way, we can use the </a:t>
            </a:r>
            <a:r>
              <a:rPr lang="en-CA">
                <a:solidFill>
                  <a:srgbClr val="17A488"/>
                </a:solidFill>
              </a:rPr>
              <a:t>ORDER BY </a:t>
            </a:r>
            <a:r>
              <a:rPr lang="en-CA"/>
              <a:t>keyword. </a:t>
            </a:r>
          </a:p>
          <a:p>
            <a:pPr marL="0" indent="0">
              <a:buNone/>
            </a:pPr>
            <a:endParaRPr lang="en-CA" sz="2000"/>
          </a:p>
          <a:p>
            <a:pPr marL="0" indent="0">
              <a:buNone/>
            </a:pPr>
            <a:r>
              <a:rPr lang="en-US">
                <a:solidFill>
                  <a:srgbClr val="17A488"/>
                </a:solidFill>
              </a:rPr>
              <a:t>SELECT</a:t>
            </a:r>
            <a:r>
              <a:rPr lang="en-US"/>
              <a:t> Character, ActorName </a:t>
            </a:r>
            <a:r>
              <a:rPr lang="en-US">
                <a:solidFill>
                  <a:srgbClr val="17A488"/>
                </a:solidFill>
              </a:rPr>
              <a:t>FROM</a:t>
            </a:r>
            <a:r>
              <a:rPr lang="en-US"/>
              <a:t> actors</a:t>
            </a:r>
          </a:p>
          <a:p>
            <a:pPr marL="0" indent="0">
              <a:buNone/>
            </a:pPr>
            <a:r>
              <a:rPr lang="en-US">
                <a:solidFill>
                  <a:srgbClr val="17A488"/>
                </a:solidFill>
              </a:rPr>
              <a:t>ORDER</a:t>
            </a:r>
            <a:r>
              <a:rPr lang="en-US"/>
              <a:t> </a:t>
            </a:r>
            <a:r>
              <a:rPr lang="en-US">
                <a:solidFill>
                  <a:srgbClr val="17A488"/>
                </a:solidFill>
              </a:rPr>
              <a:t>BY</a:t>
            </a:r>
            <a:r>
              <a:rPr lang="en-US"/>
              <a:t> ActorName </a:t>
            </a:r>
            <a:r>
              <a:rPr lang="en-US">
                <a:solidFill>
                  <a:srgbClr val="17A488"/>
                </a:solidFill>
              </a:rPr>
              <a:t>(ASC/DESC);</a:t>
            </a:r>
          </a:p>
          <a:p>
            <a:pPr marL="0" indent="0">
              <a:buNone/>
            </a:pPr>
            <a:endParaRPr lang="en-CA" sz="2000"/>
          </a:p>
          <a:p>
            <a:pPr marL="0" indent="0">
              <a:buNone/>
            </a:pPr>
            <a:r>
              <a:rPr lang="en-US">
                <a:solidFill>
                  <a:srgbClr val="17A488"/>
                </a:solidFill>
              </a:rPr>
              <a:t>SELECT</a:t>
            </a:r>
            <a:r>
              <a:rPr lang="en-US"/>
              <a:t> Character, ActorName </a:t>
            </a:r>
            <a:r>
              <a:rPr lang="en-US">
                <a:solidFill>
                  <a:srgbClr val="17A488"/>
                </a:solidFill>
              </a:rPr>
              <a:t>FROM</a:t>
            </a:r>
            <a:r>
              <a:rPr lang="en-US"/>
              <a:t> actors</a:t>
            </a:r>
          </a:p>
          <a:p>
            <a:pPr marL="0" indent="0">
              <a:buNone/>
            </a:pPr>
            <a:r>
              <a:rPr lang="en-US">
                <a:solidFill>
                  <a:srgbClr val="17A488"/>
                </a:solidFill>
              </a:rPr>
              <a:t>ORDER</a:t>
            </a:r>
            <a:r>
              <a:rPr lang="en-US"/>
              <a:t> </a:t>
            </a:r>
            <a:r>
              <a:rPr lang="en-US">
                <a:solidFill>
                  <a:srgbClr val="17A488"/>
                </a:solidFill>
              </a:rPr>
              <a:t>BY</a:t>
            </a:r>
            <a:r>
              <a:rPr lang="en-US"/>
              <a:t> Character </a:t>
            </a:r>
            <a:r>
              <a:rPr lang="en-US">
                <a:solidFill>
                  <a:srgbClr val="17A488"/>
                </a:solidFill>
              </a:rPr>
              <a:t>ASC</a:t>
            </a:r>
            <a:r>
              <a:rPr lang="en-US"/>
              <a:t>, ActorName </a:t>
            </a:r>
            <a:r>
              <a:rPr lang="en-US">
                <a:solidFill>
                  <a:srgbClr val="17A488"/>
                </a:solidFill>
              </a:rPr>
              <a:t>DESC</a:t>
            </a:r>
            <a:r>
              <a:rPr lang="en-US"/>
              <a:t>;</a:t>
            </a:r>
          </a:p>
          <a:p>
            <a:pPr marL="0" indent="0">
              <a:buNone/>
            </a:pPr>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F447AD0E-0D72-45AF-98D7-0C47D29C0596}"/>
              </a:ext>
            </a:extLst>
          </p:cNvPr>
          <p:cNvSpPr>
            <a:spLocks noGrp="1"/>
          </p:cNvSpPr>
          <p:nvPr>
            <p:ph type="sldNum" sz="quarter" idx="10"/>
          </p:nvPr>
        </p:nvSpPr>
        <p:spPr/>
        <p:txBody>
          <a:bodyPr/>
          <a:lstStyle/>
          <a:p>
            <a:fld id="{4E4B365A-F164-4486-A362-1212BCCB0DBA}" type="slidenum">
              <a:rPr lang="en-CA" smtClean="0"/>
              <a:t>16</a:t>
            </a:fld>
            <a:endParaRPr lang="en-CA"/>
          </a:p>
        </p:txBody>
      </p:sp>
    </p:spTree>
    <p:extLst>
      <p:ext uri="{BB962C8B-B14F-4D97-AF65-F5344CB8AC3E}">
        <p14:creationId xmlns:p14="http://schemas.microsoft.com/office/powerpoint/2010/main" val="163339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FA08-409A-410B-A835-44977E979A37}"/>
              </a:ext>
            </a:extLst>
          </p:cNvPr>
          <p:cNvSpPr>
            <a:spLocks noGrp="1"/>
          </p:cNvSpPr>
          <p:nvPr>
            <p:ph type="title"/>
          </p:nvPr>
        </p:nvSpPr>
        <p:spPr/>
        <p:txBody>
          <a:bodyPr>
            <a:normAutofit fontScale="90000"/>
          </a:bodyPr>
          <a:lstStyle/>
          <a:p>
            <a:r>
              <a:rPr lang="en-CA"/>
              <a:t>Filtering rows with WHERE</a:t>
            </a:r>
          </a:p>
        </p:txBody>
      </p:sp>
      <p:sp>
        <p:nvSpPr>
          <p:cNvPr id="3" name="Content Placeholder 2">
            <a:extLst>
              <a:ext uri="{FF2B5EF4-FFF2-40B4-BE49-F238E27FC236}">
                <a16:creationId xmlns:a16="http://schemas.microsoft.com/office/drawing/2014/main" id="{3F1718D3-459C-4D3B-AA0D-7B5B307533D9}"/>
              </a:ext>
            </a:extLst>
          </p:cNvPr>
          <p:cNvSpPr>
            <a:spLocks noGrp="1"/>
          </p:cNvSpPr>
          <p:nvPr>
            <p:ph idx="1"/>
          </p:nvPr>
        </p:nvSpPr>
        <p:spPr/>
        <p:txBody>
          <a:bodyPr/>
          <a:lstStyle/>
          <a:p>
            <a:r>
              <a:rPr lang="en-CA"/>
              <a:t>What if we want to see the different actors who played Lord Voldemort? </a:t>
            </a:r>
          </a:p>
          <a:p>
            <a:pPr lvl="1"/>
            <a:endParaRPr lang="en-CA"/>
          </a:p>
          <a:p>
            <a:pPr marL="0" indent="0">
              <a:buNone/>
            </a:pPr>
            <a:r>
              <a:rPr lang="en-US">
                <a:solidFill>
                  <a:srgbClr val="17A488"/>
                </a:solidFill>
              </a:rPr>
              <a:t>SELECT</a:t>
            </a:r>
            <a:r>
              <a:rPr lang="en-US"/>
              <a:t> * </a:t>
            </a:r>
            <a:r>
              <a:rPr lang="en-US">
                <a:solidFill>
                  <a:srgbClr val="17A488"/>
                </a:solidFill>
              </a:rPr>
              <a:t>FROM</a:t>
            </a:r>
            <a:r>
              <a:rPr lang="en-US"/>
              <a:t> actors </a:t>
            </a:r>
          </a:p>
          <a:p>
            <a:pPr marL="0" indent="0">
              <a:buNone/>
            </a:pPr>
            <a:r>
              <a:rPr lang="en-US">
                <a:solidFill>
                  <a:srgbClr val="17A488"/>
                </a:solidFill>
              </a:rPr>
              <a:t>WHERE</a:t>
            </a:r>
            <a:r>
              <a:rPr lang="en-US"/>
              <a:t> Character = 'Lord Voldemort</a:t>
            </a:r>
            <a:r>
              <a:rPr lang="en-US">
                <a:solidFill>
                  <a:schemeClr val="tx1"/>
                </a:solidFill>
              </a:rPr>
              <a:t>'</a:t>
            </a:r>
            <a:r>
              <a:rPr lang="en-US">
                <a:solidFill>
                  <a:srgbClr val="17A488"/>
                </a:solidFill>
              </a:rPr>
              <a:t>;</a:t>
            </a:r>
            <a:endParaRPr lang="en-CA">
              <a:solidFill>
                <a:srgbClr val="17A488"/>
              </a:solidFill>
            </a:endParaRPr>
          </a:p>
          <a:p>
            <a:endParaRPr lang="en-CA"/>
          </a:p>
        </p:txBody>
      </p:sp>
      <p:sp>
        <p:nvSpPr>
          <p:cNvPr id="4" name="Slide Number Placeholder 3">
            <a:extLst>
              <a:ext uri="{FF2B5EF4-FFF2-40B4-BE49-F238E27FC236}">
                <a16:creationId xmlns:a16="http://schemas.microsoft.com/office/drawing/2014/main" id="{77602380-9E74-42DD-BE78-4A34819C99CE}"/>
              </a:ext>
            </a:extLst>
          </p:cNvPr>
          <p:cNvSpPr>
            <a:spLocks noGrp="1"/>
          </p:cNvSpPr>
          <p:nvPr>
            <p:ph type="sldNum" sz="quarter" idx="10"/>
          </p:nvPr>
        </p:nvSpPr>
        <p:spPr/>
        <p:txBody>
          <a:bodyPr/>
          <a:lstStyle/>
          <a:p>
            <a:fld id="{4E4B365A-F164-4486-A362-1212BCCB0DBA}" type="slidenum">
              <a:rPr lang="en-CA" smtClean="0"/>
              <a:t>17</a:t>
            </a:fld>
            <a:endParaRPr lang="en-CA"/>
          </a:p>
        </p:txBody>
      </p:sp>
    </p:spTree>
    <p:extLst>
      <p:ext uri="{BB962C8B-B14F-4D97-AF65-F5344CB8AC3E}">
        <p14:creationId xmlns:p14="http://schemas.microsoft.com/office/powerpoint/2010/main" val="136179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FD56-423C-43F6-85CD-96CCCB27F0CE}"/>
              </a:ext>
            </a:extLst>
          </p:cNvPr>
          <p:cNvSpPr>
            <a:spLocks noGrp="1"/>
          </p:cNvSpPr>
          <p:nvPr>
            <p:ph type="title"/>
          </p:nvPr>
        </p:nvSpPr>
        <p:spPr/>
        <p:txBody>
          <a:bodyPr>
            <a:normAutofit fontScale="90000"/>
          </a:bodyPr>
          <a:lstStyle/>
          <a:p>
            <a:r>
              <a:rPr lang="en-CA"/>
              <a:t>Filtering with wildcards</a:t>
            </a:r>
            <a:br>
              <a:rPr lang="en-CA"/>
            </a:br>
            <a:endParaRPr lang="en-CA"/>
          </a:p>
        </p:txBody>
      </p:sp>
      <p:sp>
        <p:nvSpPr>
          <p:cNvPr id="3" name="Content Placeholder 2">
            <a:extLst>
              <a:ext uri="{FF2B5EF4-FFF2-40B4-BE49-F238E27FC236}">
                <a16:creationId xmlns:a16="http://schemas.microsoft.com/office/drawing/2014/main" id="{6FAC6217-CB23-404D-AED4-B2DFD741BB0E}"/>
              </a:ext>
            </a:extLst>
          </p:cNvPr>
          <p:cNvSpPr>
            <a:spLocks noGrp="1"/>
          </p:cNvSpPr>
          <p:nvPr>
            <p:ph idx="1"/>
          </p:nvPr>
        </p:nvSpPr>
        <p:spPr/>
        <p:txBody>
          <a:bodyPr/>
          <a:lstStyle/>
          <a:p>
            <a:r>
              <a:rPr lang="en-CA"/>
              <a:t>To filter by partial matches, we use the LIKE keyword. The % symbol acts as a wildcard, matching any characters in that place. </a:t>
            </a:r>
          </a:p>
          <a:p>
            <a:endParaRPr lang="en-CA"/>
          </a:p>
          <a:p>
            <a:r>
              <a:rPr lang="en-CA"/>
              <a:t>For example, we want to know the title and release year of the episode that contains “Deathly”</a:t>
            </a:r>
          </a:p>
          <a:p>
            <a:endParaRPr lang="en-CA"/>
          </a:p>
          <a:p>
            <a:pPr marL="0" indent="0">
              <a:buNone/>
            </a:pPr>
            <a:r>
              <a:rPr lang="en-US">
                <a:solidFill>
                  <a:srgbClr val="17A488"/>
                </a:solidFill>
              </a:rPr>
              <a:t>SELECT</a:t>
            </a:r>
            <a:r>
              <a:rPr lang="en-US"/>
              <a:t> * </a:t>
            </a:r>
            <a:r>
              <a:rPr lang="en-US">
                <a:solidFill>
                  <a:srgbClr val="17A488"/>
                </a:solidFill>
              </a:rPr>
              <a:t>FROM</a:t>
            </a:r>
            <a:r>
              <a:rPr lang="en-US"/>
              <a:t> episodes </a:t>
            </a:r>
            <a:r>
              <a:rPr lang="en-US">
                <a:solidFill>
                  <a:srgbClr val="17A488"/>
                </a:solidFill>
              </a:rPr>
              <a:t>WHERE</a:t>
            </a:r>
            <a:r>
              <a:rPr lang="en-US"/>
              <a:t> EpTitle </a:t>
            </a:r>
            <a:r>
              <a:rPr lang="en-US">
                <a:solidFill>
                  <a:srgbClr val="17A488"/>
                </a:solidFill>
              </a:rPr>
              <a:t>LIKE</a:t>
            </a:r>
            <a:r>
              <a:rPr lang="en-US"/>
              <a:t> '</a:t>
            </a:r>
            <a:r>
              <a:rPr lang="en-US">
                <a:solidFill>
                  <a:srgbClr val="17A488"/>
                </a:solidFill>
              </a:rPr>
              <a:t>%</a:t>
            </a:r>
            <a:r>
              <a:rPr lang="en-US"/>
              <a:t>Deathly</a:t>
            </a:r>
            <a:r>
              <a:rPr lang="en-US">
                <a:solidFill>
                  <a:srgbClr val="17A488"/>
                </a:solidFill>
              </a:rPr>
              <a:t>%</a:t>
            </a:r>
            <a:r>
              <a:rPr lang="en-US"/>
              <a:t>'</a:t>
            </a:r>
            <a:r>
              <a:rPr lang="en-US">
                <a:solidFill>
                  <a:srgbClr val="17A488"/>
                </a:solidFill>
              </a:rPr>
              <a:t>;</a:t>
            </a:r>
            <a:endParaRPr lang="en-CA">
              <a:solidFill>
                <a:srgbClr val="17A488"/>
              </a:solidFill>
            </a:endParaRPr>
          </a:p>
          <a:p>
            <a:endParaRPr lang="en-CA"/>
          </a:p>
          <a:p>
            <a:pPr lvl="1"/>
            <a:endParaRPr lang="en-CA"/>
          </a:p>
          <a:p>
            <a:pPr lvl="1"/>
            <a:endParaRPr lang="en-CA"/>
          </a:p>
          <a:p>
            <a:pPr lvl="1"/>
            <a:endParaRPr lang="en-CA"/>
          </a:p>
          <a:p>
            <a:endParaRPr lang="en-CA"/>
          </a:p>
        </p:txBody>
      </p:sp>
      <p:sp>
        <p:nvSpPr>
          <p:cNvPr id="4" name="Slide Number Placeholder 3">
            <a:extLst>
              <a:ext uri="{FF2B5EF4-FFF2-40B4-BE49-F238E27FC236}">
                <a16:creationId xmlns:a16="http://schemas.microsoft.com/office/drawing/2014/main" id="{E37F8973-B5AB-467F-8906-B4E904B5CA3B}"/>
              </a:ext>
            </a:extLst>
          </p:cNvPr>
          <p:cNvSpPr>
            <a:spLocks noGrp="1"/>
          </p:cNvSpPr>
          <p:nvPr>
            <p:ph type="sldNum" sz="quarter" idx="10"/>
          </p:nvPr>
        </p:nvSpPr>
        <p:spPr/>
        <p:txBody>
          <a:bodyPr/>
          <a:lstStyle/>
          <a:p>
            <a:fld id="{4E4B365A-F164-4486-A362-1212BCCB0DBA}" type="slidenum">
              <a:rPr lang="en-CA" smtClean="0"/>
              <a:t>18</a:t>
            </a:fld>
            <a:endParaRPr lang="en-CA"/>
          </a:p>
        </p:txBody>
      </p:sp>
    </p:spTree>
    <p:extLst>
      <p:ext uri="{BB962C8B-B14F-4D97-AF65-F5344CB8AC3E}">
        <p14:creationId xmlns:p14="http://schemas.microsoft.com/office/powerpoint/2010/main" val="1080367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05A5-D657-4C67-A330-91B924CCF77F}"/>
              </a:ext>
            </a:extLst>
          </p:cNvPr>
          <p:cNvSpPr>
            <a:spLocks noGrp="1"/>
          </p:cNvSpPr>
          <p:nvPr>
            <p:ph type="title"/>
          </p:nvPr>
        </p:nvSpPr>
        <p:spPr/>
        <p:txBody>
          <a:bodyPr>
            <a:normAutofit fontScale="90000"/>
          </a:bodyPr>
          <a:lstStyle/>
          <a:p>
            <a:r>
              <a:rPr lang="en-CA"/>
              <a:t>Filtering</a:t>
            </a:r>
          </a:p>
        </p:txBody>
      </p:sp>
      <p:sp>
        <p:nvSpPr>
          <p:cNvPr id="3" name="Content Placeholder 2">
            <a:extLst>
              <a:ext uri="{FF2B5EF4-FFF2-40B4-BE49-F238E27FC236}">
                <a16:creationId xmlns:a16="http://schemas.microsoft.com/office/drawing/2014/main" id="{2412C3A8-E10C-4BCF-83B9-2F38DC14B178}"/>
              </a:ext>
            </a:extLst>
          </p:cNvPr>
          <p:cNvSpPr>
            <a:spLocks noGrp="1"/>
          </p:cNvSpPr>
          <p:nvPr>
            <p:ph idx="1"/>
          </p:nvPr>
        </p:nvSpPr>
        <p:spPr/>
        <p:txBody>
          <a:bodyPr/>
          <a:lstStyle/>
          <a:p>
            <a:r>
              <a:rPr lang="en-CA"/>
              <a:t>We can use Boolean operators such as AND, OR, IN</a:t>
            </a:r>
          </a:p>
          <a:p>
            <a:endParaRPr lang="en-CA"/>
          </a:p>
          <a:p>
            <a:r>
              <a:rPr lang="en-CA"/>
              <a:t>We can query which episodes were released from 2005 to 2007. </a:t>
            </a:r>
          </a:p>
          <a:p>
            <a:pPr marL="0" indent="0">
              <a:buNone/>
            </a:pPr>
            <a:endParaRPr lang="en-CA"/>
          </a:p>
          <a:p>
            <a:pPr marL="0" indent="0">
              <a:buNone/>
            </a:pPr>
            <a:r>
              <a:rPr lang="en-US">
                <a:solidFill>
                  <a:srgbClr val="17A488"/>
                </a:solidFill>
              </a:rPr>
              <a:t>SELECT</a:t>
            </a:r>
            <a:r>
              <a:rPr lang="en-US"/>
              <a:t> EpTitle </a:t>
            </a:r>
            <a:r>
              <a:rPr lang="en-US">
                <a:solidFill>
                  <a:srgbClr val="17A488"/>
                </a:solidFill>
              </a:rPr>
              <a:t>FROM</a:t>
            </a:r>
            <a:r>
              <a:rPr lang="en-US"/>
              <a:t> episodes </a:t>
            </a:r>
            <a:r>
              <a:rPr lang="en-US">
                <a:solidFill>
                  <a:srgbClr val="17A488"/>
                </a:solidFill>
              </a:rPr>
              <a:t>WHERE</a:t>
            </a:r>
            <a:r>
              <a:rPr lang="en-US"/>
              <a:t> EpYear &gt;= 2005 </a:t>
            </a:r>
            <a:r>
              <a:rPr lang="en-US">
                <a:solidFill>
                  <a:srgbClr val="17A488"/>
                </a:solidFill>
              </a:rPr>
              <a:t>AND</a:t>
            </a:r>
            <a:r>
              <a:rPr lang="en-US"/>
              <a:t> EpYear &lt;= 2007</a:t>
            </a:r>
            <a:r>
              <a:rPr lang="en-US">
                <a:solidFill>
                  <a:srgbClr val="17A488"/>
                </a:solidFill>
              </a:rPr>
              <a:t>;</a:t>
            </a:r>
            <a:endParaRPr lang="en-CA">
              <a:solidFill>
                <a:srgbClr val="17A488"/>
              </a:solidFill>
            </a:endParaRPr>
          </a:p>
          <a:p>
            <a:pPr marL="0" indent="0">
              <a:buNone/>
            </a:pPr>
            <a:endParaRPr lang="en-CA"/>
          </a:p>
          <a:p>
            <a:pPr marL="0" indent="0">
              <a:buNone/>
            </a:pPr>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3D8ED99B-3827-4E28-A309-EE3E91D15484}"/>
              </a:ext>
            </a:extLst>
          </p:cNvPr>
          <p:cNvSpPr>
            <a:spLocks noGrp="1"/>
          </p:cNvSpPr>
          <p:nvPr>
            <p:ph type="sldNum" sz="quarter" idx="10"/>
          </p:nvPr>
        </p:nvSpPr>
        <p:spPr/>
        <p:txBody>
          <a:bodyPr/>
          <a:lstStyle/>
          <a:p>
            <a:fld id="{4E4B365A-F164-4486-A362-1212BCCB0DBA}" type="slidenum">
              <a:rPr lang="en-CA" smtClean="0"/>
              <a:t>19</a:t>
            </a:fld>
            <a:endParaRPr lang="en-CA"/>
          </a:p>
        </p:txBody>
      </p:sp>
    </p:spTree>
    <p:extLst>
      <p:ext uri="{BB962C8B-B14F-4D97-AF65-F5344CB8AC3E}">
        <p14:creationId xmlns:p14="http://schemas.microsoft.com/office/powerpoint/2010/main" val="187225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D9-A087-4913-A826-6D37237B5D6B}"/>
              </a:ext>
            </a:extLst>
          </p:cNvPr>
          <p:cNvSpPr>
            <a:spLocks noGrp="1"/>
          </p:cNvSpPr>
          <p:nvPr>
            <p:ph type="title"/>
          </p:nvPr>
        </p:nvSpPr>
        <p:spPr/>
        <p:txBody>
          <a:bodyPr>
            <a:normAutofit fontScale="90000"/>
          </a:bodyPr>
          <a:lstStyle/>
          <a:p>
            <a:r>
              <a:rPr lang="en-CA"/>
              <a:t>Roadmap</a:t>
            </a:r>
          </a:p>
        </p:txBody>
      </p:sp>
      <p:sp>
        <p:nvSpPr>
          <p:cNvPr id="3" name="Content Placeholder 2">
            <a:extLst>
              <a:ext uri="{FF2B5EF4-FFF2-40B4-BE49-F238E27FC236}">
                <a16:creationId xmlns:a16="http://schemas.microsoft.com/office/drawing/2014/main" id="{30A7A1AD-81EA-4BF2-A363-CD9B6A7869D0}"/>
              </a:ext>
            </a:extLst>
          </p:cNvPr>
          <p:cNvSpPr>
            <a:spLocks noGrp="1"/>
          </p:cNvSpPr>
          <p:nvPr>
            <p:ph idx="1"/>
          </p:nvPr>
        </p:nvSpPr>
        <p:spPr/>
        <p:txBody>
          <a:bodyPr/>
          <a:lstStyle/>
          <a:p>
            <a:r>
              <a:rPr lang="en-CA"/>
              <a:t>Conceptual Overview of Databases</a:t>
            </a:r>
          </a:p>
          <a:p>
            <a:r>
              <a:rPr lang="en-CA"/>
              <a:t>Big picture of database design</a:t>
            </a:r>
          </a:p>
          <a:p>
            <a:r>
              <a:rPr lang="en-CA">
                <a:solidFill>
                  <a:srgbClr val="17A488"/>
                </a:solidFill>
              </a:rPr>
              <a:t>Learn basic SQL queries with Harry Potter Database</a:t>
            </a:r>
          </a:p>
          <a:p>
            <a:r>
              <a:rPr lang="en-CA"/>
              <a:t>How data analysts use databases: Steven Zhang </a:t>
            </a:r>
          </a:p>
          <a:p>
            <a:pPr marL="0" indent="0">
              <a:buNone/>
            </a:pPr>
            <a:endParaRPr lang="en-CA"/>
          </a:p>
        </p:txBody>
      </p:sp>
      <p:sp>
        <p:nvSpPr>
          <p:cNvPr id="4" name="Slide Number Placeholder 3">
            <a:extLst>
              <a:ext uri="{FF2B5EF4-FFF2-40B4-BE49-F238E27FC236}">
                <a16:creationId xmlns:a16="http://schemas.microsoft.com/office/drawing/2014/main" id="{DB3F77FE-2EAF-4815-81ED-75EB8BA74E1F}"/>
              </a:ext>
            </a:extLst>
          </p:cNvPr>
          <p:cNvSpPr>
            <a:spLocks noGrp="1"/>
          </p:cNvSpPr>
          <p:nvPr>
            <p:ph type="sldNum" sz="quarter" idx="10"/>
          </p:nvPr>
        </p:nvSpPr>
        <p:spPr/>
        <p:txBody>
          <a:bodyPr/>
          <a:lstStyle/>
          <a:p>
            <a:fld id="{4E4B365A-F164-4486-A362-1212BCCB0DBA}" type="slidenum">
              <a:rPr lang="en-CA" smtClean="0"/>
              <a:t>2</a:t>
            </a:fld>
            <a:endParaRPr lang="en-CA"/>
          </a:p>
        </p:txBody>
      </p:sp>
    </p:spTree>
    <p:extLst>
      <p:ext uri="{BB962C8B-B14F-4D97-AF65-F5344CB8AC3E}">
        <p14:creationId xmlns:p14="http://schemas.microsoft.com/office/powerpoint/2010/main" val="60864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91A7-A4D0-4667-9604-884E2F8057E3}"/>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20B82963-B366-4054-AA8E-E2F1DE1C6F2F}"/>
              </a:ext>
            </a:extLst>
          </p:cNvPr>
          <p:cNvSpPr>
            <a:spLocks noGrp="1"/>
          </p:cNvSpPr>
          <p:nvPr>
            <p:ph idx="1"/>
          </p:nvPr>
        </p:nvSpPr>
        <p:spPr/>
        <p:txBody>
          <a:bodyPr/>
          <a:lstStyle/>
          <a:p>
            <a:r>
              <a:rPr lang="en-CA"/>
              <a:t>Write a query that will display the episode ID and financial value of worldwide box office sales ordered in descending order</a:t>
            </a:r>
          </a:p>
          <a:p>
            <a:pPr lvl="1"/>
            <a:r>
              <a:rPr lang="en-CA"/>
              <a:t>Hint financial id = 1 for worldwide box office sales</a:t>
            </a:r>
          </a:p>
          <a:p>
            <a:endParaRPr lang="en-CA"/>
          </a:p>
        </p:txBody>
      </p:sp>
      <p:sp>
        <p:nvSpPr>
          <p:cNvPr id="4" name="Slide Number Placeholder 3">
            <a:extLst>
              <a:ext uri="{FF2B5EF4-FFF2-40B4-BE49-F238E27FC236}">
                <a16:creationId xmlns:a16="http://schemas.microsoft.com/office/drawing/2014/main" id="{7075ABD5-50E7-4853-A7F8-2F98A9C3AC45}"/>
              </a:ext>
            </a:extLst>
          </p:cNvPr>
          <p:cNvSpPr>
            <a:spLocks noGrp="1"/>
          </p:cNvSpPr>
          <p:nvPr>
            <p:ph type="sldNum" sz="quarter" idx="10"/>
          </p:nvPr>
        </p:nvSpPr>
        <p:spPr/>
        <p:txBody>
          <a:bodyPr/>
          <a:lstStyle/>
          <a:p>
            <a:fld id="{4E4B365A-F164-4486-A362-1212BCCB0DBA}" type="slidenum">
              <a:rPr lang="en-CA" smtClean="0"/>
              <a:t>20</a:t>
            </a:fld>
            <a:endParaRPr lang="en-CA"/>
          </a:p>
        </p:txBody>
      </p:sp>
    </p:spTree>
    <p:extLst>
      <p:ext uri="{BB962C8B-B14F-4D97-AF65-F5344CB8AC3E}">
        <p14:creationId xmlns:p14="http://schemas.microsoft.com/office/powerpoint/2010/main" val="286937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8D2D-2736-4160-BC3E-63611C649E55}"/>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116BB596-18D8-442B-A42D-3FA7EBAF4FAA}"/>
              </a:ext>
            </a:extLst>
          </p:cNvPr>
          <p:cNvSpPr>
            <a:spLocks noGrp="1"/>
          </p:cNvSpPr>
          <p:nvPr>
            <p:ph idx="1"/>
          </p:nvPr>
        </p:nvSpPr>
        <p:spPr/>
        <p:txBody>
          <a:bodyPr/>
          <a:lstStyle/>
          <a:p>
            <a:r>
              <a:rPr lang="en-CA"/>
              <a:t>Write a query that will display the episode ID and financial value of worldwide box office sales ordered in descending order</a:t>
            </a:r>
          </a:p>
          <a:p>
            <a:pPr marL="0" indent="0">
              <a:buNone/>
            </a:pPr>
            <a:endParaRPr lang="en-CA"/>
          </a:p>
          <a:p>
            <a:pPr marL="0" indent="0">
              <a:buNone/>
            </a:pPr>
            <a:r>
              <a:rPr lang="en-US">
                <a:solidFill>
                  <a:srgbClr val="17A488"/>
                </a:solidFill>
              </a:rPr>
              <a:t>SELECT</a:t>
            </a:r>
            <a:r>
              <a:rPr lang="en-US"/>
              <a:t> EpID, FinancialValue</a:t>
            </a:r>
          </a:p>
          <a:p>
            <a:pPr marL="0" indent="0">
              <a:buNone/>
            </a:pPr>
            <a:r>
              <a:rPr lang="en-US">
                <a:solidFill>
                  <a:srgbClr val="17A488"/>
                </a:solidFill>
              </a:rPr>
              <a:t>FROM</a:t>
            </a:r>
            <a:r>
              <a:rPr lang="en-US"/>
              <a:t> financials</a:t>
            </a:r>
          </a:p>
          <a:p>
            <a:pPr marL="0" indent="0">
              <a:buNone/>
            </a:pPr>
            <a:r>
              <a:rPr lang="en-US">
                <a:solidFill>
                  <a:srgbClr val="17A488"/>
                </a:solidFill>
              </a:rPr>
              <a:t>WHERE</a:t>
            </a:r>
            <a:r>
              <a:rPr lang="en-US"/>
              <a:t> FinancialID = 1 </a:t>
            </a:r>
          </a:p>
          <a:p>
            <a:pPr marL="0" indent="0">
              <a:buNone/>
            </a:pPr>
            <a:r>
              <a:rPr lang="en-US">
                <a:solidFill>
                  <a:srgbClr val="17A488"/>
                </a:solidFill>
              </a:rPr>
              <a:t>ORDER</a:t>
            </a:r>
            <a:r>
              <a:rPr lang="en-US"/>
              <a:t> </a:t>
            </a:r>
            <a:r>
              <a:rPr lang="en-US">
                <a:solidFill>
                  <a:srgbClr val="17A488"/>
                </a:solidFill>
              </a:rPr>
              <a:t>BY</a:t>
            </a:r>
            <a:r>
              <a:rPr lang="en-US"/>
              <a:t> FinancialValue </a:t>
            </a:r>
            <a:r>
              <a:rPr lang="en-US">
                <a:solidFill>
                  <a:srgbClr val="17A488"/>
                </a:solidFill>
              </a:rPr>
              <a:t>DESC;</a:t>
            </a:r>
            <a:endParaRPr lang="en-CA">
              <a:solidFill>
                <a:srgbClr val="17A488"/>
              </a:solidFill>
            </a:endParaRPr>
          </a:p>
          <a:p>
            <a:pPr marL="0" indent="0" algn="r">
              <a:buNone/>
            </a:pPr>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893C8A7B-4B1E-4029-9E9D-4BA485AC2897}"/>
              </a:ext>
            </a:extLst>
          </p:cNvPr>
          <p:cNvSpPr>
            <a:spLocks noGrp="1"/>
          </p:cNvSpPr>
          <p:nvPr>
            <p:ph type="sldNum" sz="quarter" idx="10"/>
          </p:nvPr>
        </p:nvSpPr>
        <p:spPr/>
        <p:txBody>
          <a:bodyPr/>
          <a:lstStyle/>
          <a:p>
            <a:fld id="{4E4B365A-F164-4486-A362-1212BCCB0DBA}" type="slidenum">
              <a:rPr lang="en-CA" smtClean="0"/>
              <a:t>21</a:t>
            </a:fld>
            <a:endParaRPr lang="en-CA"/>
          </a:p>
        </p:txBody>
      </p:sp>
    </p:spTree>
    <p:extLst>
      <p:ext uri="{BB962C8B-B14F-4D97-AF65-F5344CB8AC3E}">
        <p14:creationId xmlns:p14="http://schemas.microsoft.com/office/powerpoint/2010/main" val="23607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BE70-0E31-4BC6-9427-06612D056627}"/>
              </a:ext>
            </a:extLst>
          </p:cNvPr>
          <p:cNvSpPr>
            <a:spLocks noGrp="1"/>
          </p:cNvSpPr>
          <p:nvPr>
            <p:ph type="title"/>
          </p:nvPr>
        </p:nvSpPr>
        <p:spPr/>
        <p:txBody>
          <a:bodyPr>
            <a:normAutofit fontScale="90000"/>
          </a:bodyPr>
          <a:lstStyle/>
          <a:p>
            <a:r>
              <a:rPr lang="en-CA"/>
              <a:t>Basic Math &amp; Stats in SQL</a:t>
            </a:r>
          </a:p>
        </p:txBody>
      </p:sp>
      <p:sp>
        <p:nvSpPr>
          <p:cNvPr id="3" name="Content Placeholder 2">
            <a:extLst>
              <a:ext uri="{FF2B5EF4-FFF2-40B4-BE49-F238E27FC236}">
                <a16:creationId xmlns:a16="http://schemas.microsoft.com/office/drawing/2014/main" id="{CE0312CA-23A0-4AF9-AD1B-3126F97ADA8C}"/>
              </a:ext>
            </a:extLst>
          </p:cNvPr>
          <p:cNvSpPr>
            <a:spLocks noGrp="1"/>
          </p:cNvSpPr>
          <p:nvPr>
            <p:ph idx="1"/>
          </p:nvPr>
        </p:nvSpPr>
        <p:spPr/>
        <p:txBody>
          <a:bodyPr/>
          <a:lstStyle/>
          <a:p>
            <a:r>
              <a:rPr lang="en-CA"/>
              <a:t>We use the SELECT keyword (similar to di command in Stata)</a:t>
            </a:r>
          </a:p>
          <a:p>
            <a:pPr lvl="1"/>
            <a:r>
              <a:rPr lang="en-CA"/>
              <a:t>SELECT 2 + 2;</a:t>
            </a:r>
          </a:p>
          <a:p>
            <a:pPr lvl="1"/>
            <a:r>
              <a:rPr lang="en-CA"/>
              <a:t>SELECT 9 – 1;</a:t>
            </a:r>
          </a:p>
          <a:p>
            <a:pPr lvl="1"/>
            <a:r>
              <a:rPr lang="en-CA"/>
              <a:t>SELECT 3 * 4; </a:t>
            </a:r>
          </a:p>
          <a:p>
            <a:endParaRPr lang="en-CA"/>
          </a:p>
        </p:txBody>
      </p:sp>
      <p:sp>
        <p:nvSpPr>
          <p:cNvPr id="4" name="Slide Number Placeholder 3">
            <a:extLst>
              <a:ext uri="{FF2B5EF4-FFF2-40B4-BE49-F238E27FC236}">
                <a16:creationId xmlns:a16="http://schemas.microsoft.com/office/drawing/2014/main" id="{7946CC99-2E91-4E95-A6CC-3FB3181D0802}"/>
              </a:ext>
            </a:extLst>
          </p:cNvPr>
          <p:cNvSpPr>
            <a:spLocks noGrp="1"/>
          </p:cNvSpPr>
          <p:nvPr>
            <p:ph type="sldNum" sz="quarter" idx="10"/>
          </p:nvPr>
        </p:nvSpPr>
        <p:spPr/>
        <p:txBody>
          <a:bodyPr/>
          <a:lstStyle/>
          <a:p>
            <a:fld id="{4E4B365A-F164-4486-A362-1212BCCB0DBA}" type="slidenum">
              <a:rPr lang="en-CA" smtClean="0"/>
              <a:t>22</a:t>
            </a:fld>
            <a:endParaRPr lang="en-CA"/>
          </a:p>
        </p:txBody>
      </p:sp>
    </p:spTree>
    <p:extLst>
      <p:ext uri="{BB962C8B-B14F-4D97-AF65-F5344CB8AC3E}">
        <p14:creationId xmlns:p14="http://schemas.microsoft.com/office/powerpoint/2010/main" val="55883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CAF0-546C-48CA-836A-9A66A21BB342}"/>
              </a:ext>
            </a:extLst>
          </p:cNvPr>
          <p:cNvSpPr>
            <a:spLocks noGrp="1"/>
          </p:cNvSpPr>
          <p:nvPr>
            <p:ph type="title"/>
          </p:nvPr>
        </p:nvSpPr>
        <p:spPr/>
        <p:txBody>
          <a:bodyPr>
            <a:normAutofit fontScale="90000"/>
          </a:bodyPr>
          <a:lstStyle/>
          <a:p>
            <a:r>
              <a:rPr lang="en-CA"/>
              <a:t>Adding columns</a:t>
            </a:r>
          </a:p>
        </p:txBody>
      </p:sp>
      <p:sp>
        <p:nvSpPr>
          <p:cNvPr id="3" name="Content Placeholder 2">
            <a:extLst>
              <a:ext uri="{FF2B5EF4-FFF2-40B4-BE49-F238E27FC236}">
                <a16:creationId xmlns:a16="http://schemas.microsoft.com/office/drawing/2014/main" id="{F3E19242-55F2-4900-A5C5-307D840EB66D}"/>
              </a:ext>
            </a:extLst>
          </p:cNvPr>
          <p:cNvSpPr>
            <a:spLocks noGrp="1"/>
          </p:cNvSpPr>
          <p:nvPr>
            <p:ph idx="1"/>
          </p:nvPr>
        </p:nvSpPr>
        <p:spPr/>
        <p:txBody>
          <a:bodyPr/>
          <a:lstStyle/>
          <a:p>
            <a:r>
              <a:rPr lang="en-CA"/>
              <a:t>How do we create a new index called “TotalRating” that adds the Rotten Tomato rating and BFCA Rating? </a:t>
            </a:r>
          </a:p>
          <a:p>
            <a:pPr marL="0" indent="0">
              <a:buNone/>
            </a:pPr>
            <a:endParaRPr lang="en-CA"/>
          </a:p>
          <a:p>
            <a:pPr marL="0" indent="0">
              <a:buNone/>
            </a:pPr>
            <a:r>
              <a:rPr lang="en-US">
                <a:solidFill>
                  <a:srgbClr val="17A488"/>
                </a:solidFill>
              </a:rPr>
              <a:t>SELECT</a:t>
            </a:r>
            <a:r>
              <a:rPr lang="en-US">
                <a:solidFill>
                  <a:schemeClr val="tx1"/>
                </a:solidFill>
              </a:rPr>
              <a:t> RotTomRate, BFCARate,</a:t>
            </a:r>
          </a:p>
          <a:p>
            <a:pPr marL="0" indent="0">
              <a:buNone/>
            </a:pPr>
            <a:r>
              <a:rPr lang="en-US">
                <a:solidFill>
                  <a:schemeClr val="tx1"/>
                </a:solidFill>
              </a:rPr>
              <a:t>RotTomRate + BFCARate </a:t>
            </a:r>
            <a:r>
              <a:rPr lang="en-US">
                <a:solidFill>
                  <a:srgbClr val="17A488"/>
                </a:solidFill>
              </a:rPr>
              <a:t>AS</a:t>
            </a:r>
            <a:r>
              <a:rPr lang="en-US">
                <a:solidFill>
                  <a:schemeClr val="tx1"/>
                </a:solidFill>
              </a:rPr>
              <a:t> "TotalRating"</a:t>
            </a:r>
          </a:p>
          <a:p>
            <a:pPr marL="0" indent="0">
              <a:buNone/>
            </a:pPr>
            <a:r>
              <a:rPr lang="en-US">
                <a:solidFill>
                  <a:srgbClr val="17A488"/>
                </a:solidFill>
              </a:rPr>
              <a:t>FROM</a:t>
            </a:r>
            <a:r>
              <a:rPr lang="en-US">
                <a:solidFill>
                  <a:schemeClr val="tx1"/>
                </a:solidFill>
              </a:rPr>
              <a:t> ratings</a:t>
            </a:r>
            <a:r>
              <a:rPr lang="en-US">
                <a:solidFill>
                  <a:srgbClr val="17A488"/>
                </a:solidFill>
              </a:rPr>
              <a:t>;</a:t>
            </a:r>
          </a:p>
          <a:p>
            <a:endParaRPr lang="en-CA"/>
          </a:p>
          <a:p>
            <a:r>
              <a:rPr lang="en-CA"/>
              <a:t>-- for comments!</a:t>
            </a:r>
          </a:p>
          <a:p>
            <a:pPr marL="0" indent="0">
              <a:buNone/>
            </a:pPr>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96105DBA-C032-4C25-A3DD-F90BDD29ED81}"/>
              </a:ext>
            </a:extLst>
          </p:cNvPr>
          <p:cNvSpPr>
            <a:spLocks noGrp="1"/>
          </p:cNvSpPr>
          <p:nvPr>
            <p:ph type="sldNum" sz="quarter" idx="10"/>
          </p:nvPr>
        </p:nvSpPr>
        <p:spPr/>
        <p:txBody>
          <a:bodyPr/>
          <a:lstStyle/>
          <a:p>
            <a:fld id="{4E4B365A-F164-4486-A362-1212BCCB0DBA}" type="slidenum">
              <a:rPr lang="en-CA" smtClean="0"/>
              <a:t>23</a:t>
            </a:fld>
            <a:endParaRPr lang="en-CA"/>
          </a:p>
        </p:txBody>
      </p:sp>
    </p:spTree>
    <p:extLst>
      <p:ext uri="{BB962C8B-B14F-4D97-AF65-F5344CB8AC3E}">
        <p14:creationId xmlns:p14="http://schemas.microsoft.com/office/powerpoint/2010/main" val="2257237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80C6-9251-4719-A62D-B480B106B9B7}"/>
              </a:ext>
            </a:extLst>
          </p:cNvPr>
          <p:cNvSpPr>
            <a:spLocks noGrp="1"/>
          </p:cNvSpPr>
          <p:nvPr>
            <p:ph type="title"/>
          </p:nvPr>
        </p:nvSpPr>
        <p:spPr/>
        <p:txBody>
          <a:bodyPr>
            <a:normAutofit fontScale="90000"/>
          </a:bodyPr>
          <a:lstStyle/>
          <a:p>
            <a:r>
              <a:rPr lang="en-CA"/>
              <a:t>Calculating new values</a:t>
            </a:r>
          </a:p>
        </p:txBody>
      </p:sp>
      <p:sp>
        <p:nvSpPr>
          <p:cNvPr id="3" name="Content Placeholder 2">
            <a:extLst>
              <a:ext uri="{FF2B5EF4-FFF2-40B4-BE49-F238E27FC236}">
                <a16:creationId xmlns:a16="http://schemas.microsoft.com/office/drawing/2014/main" id="{45C568CA-A8A0-47F3-95FC-C229DF4DF642}"/>
              </a:ext>
            </a:extLst>
          </p:cNvPr>
          <p:cNvSpPr>
            <a:spLocks noGrp="1"/>
          </p:cNvSpPr>
          <p:nvPr>
            <p:ph idx="1"/>
          </p:nvPr>
        </p:nvSpPr>
        <p:spPr/>
        <p:txBody>
          <a:bodyPr/>
          <a:lstStyle/>
          <a:p>
            <a:r>
              <a:rPr lang="en-CA">
                <a:solidFill>
                  <a:schemeClr val="tx1"/>
                </a:solidFill>
              </a:rPr>
              <a:t>How do we convert the box office sales from USD to CDN?</a:t>
            </a:r>
          </a:p>
          <a:p>
            <a:pPr marL="0" indent="0">
              <a:buNone/>
            </a:pPr>
            <a:endParaRPr lang="en-CA">
              <a:solidFill>
                <a:schemeClr val="tx1"/>
              </a:solidFill>
            </a:endParaRPr>
          </a:p>
          <a:p>
            <a:endParaRPr lang="en-CA"/>
          </a:p>
        </p:txBody>
      </p:sp>
      <p:sp>
        <p:nvSpPr>
          <p:cNvPr id="4" name="Slide Number Placeholder 3">
            <a:extLst>
              <a:ext uri="{FF2B5EF4-FFF2-40B4-BE49-F238E27FC236}">
                <a16:creationId xmlns:a16="http://schemas.microsoft.com/office/drawing/2014/main" id="{4F64050A-41D0-4D01-BF64-94DA6C58B9F7}"/>
              </a:ext>
            </a:extLst>
          </p:cNvPr>
          <p:cNvSpPr>
            <a:spLocks noGrp="1"/>
          </p:cNvSpPr>
          <p:nvPr>
            <p:ph type="sldNum" sz="quarter" idx="10"/>
          </p:nvPr>
        </p:nvSpPr>
        <p:spPr/>
        <p:txBody>
          <a:bodyPr/>
          <a:lstStyle/>
          <a:p>
            <a:fld id="{4E4B365A-F164-4486-A362-1212BCCB0DBA}" type="slidenum">
              <a:rPr lang="en-CA" smtClean="0"/>
              <a:t>24</a:t>
            </a:fld>
            <a:endParaRPr lang="en-CA"/>
          </a:p>
        </p:txBody>
      </p:sp>
    </p:spTree>
    <p:extLst>
      <p:ext uri="{BB962C8B-B14F-4D97-AF65-F5344CB8AC3E}">
        <p14:creationId xmlns:p14="http://schemas.microsoft.com/office/powerpoint/2010/main" val="2291539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80C6-9251-4719-A62D-B480B106B9B7}"/>
              </a:ext>
            </a:extLst>
          </p:cNvPr>
          <p:cNvSpPr>
            <a:spLocks noGrp="1"/>
          </p:cNvSpPr>
          <p:nvPr>
            <p:ph type="title"/>
          </p:nvPr>
        </p:nvSpPr>
        <p:spPr/>
        <p:txBody>
          <a:bodyPr>
            <a:normAutofit fontScale="90000"/>
          </a:bodyPr>
          <a:lstStyle/>
          <a:p>
            <a:r>
              <a:rPr lang="en-CA"/>
              <a:t>Calculating new values</a:t>
            </a:r>
          </a:p>
        </p:txBody>
      </p:sp>
      <p:sp>
        <p:nvSpPr>
          <p:cNvPr id="3" name="Content Placeholder 2">
            <a:extLst>
              <a:ext uri="{FF2B5EF4-FFF2-40B4-BE49-F238E27FC236}">
                <a16:creationId xmlns:a16="http://schemas.microsoft.com/office/drawing/2014/main" id="{45C568CA-A8A0-47F3-95FC-C229DF4DF642}"/>
              </a:ext>
            </a:extLst>
          </p:cNvPr>
          <p:cNvSpPr>
            <a:spLocks noGrp="1"/>
          </p:cNvSpPr>
          <p:nvPr>
            <p:ph idx="1"/>
          </p:nvPr>
        </p:nvSpPr>
        <p:spPr>
          <a:xfrm>
            <a:off x="731520" y="1062417"/>
            <a:ext cx="10799998" cy="5054881"/>
          </a:xfrm>
        </p:spPr>
        <p:txBody>
          <a:bodyPr/>
          <a:lstStyle/>
          <a:p>
            <a:r>
              <a:rPr lang="en-CA">
                <a:solidFill>
                  <a:schemeClr val="tx1"/>
                </a:solidFill>
              </a:rPr>
              <a:t>How do we convert the box office sales from USD to CDN?</a:t>
            </a:r>
          </a:p>
          <a:p>
            <a:pPr marL="0" indent="0">
              <a:buNone/>
            </a:pPr>
            <a:endParaRPr lang="en-CA">
              <a:solidFill>
                <a:schemeClr val="tx1"/>
              </a:solidFill>
            </a:endParaRPr>
          </a:p>
          <a:p>
            <a:pPr marL="0" indent="0">
              <a:buNone/>
            </a:pPr>
            <a:r>
              <a:rPr lang="en-US">
                <a:solidFill>
                  <a:srgbClr val="17A488"/>
                </a:solidFill>
              </a:rPr>
              <a:t>SELECT</a:t>
            </a:r>
            <a:r>
              <a:rPr lang="en-US">
                <a:solidFill>
                  <a:schemeClr val="tx1"/>
                </a:solidFill>
              </a:rPr>
              <a:t> *, </a:t>
            </a:r>
          </a:p>
          <a:p>
            <a:pPr marL="0" indent="0">
              <a:buNone/>
            </a:pPr>
            <a:r>
              <a:rPr lang="en-US">
                <a:solidFill>
                  <a:schemeClr val="tx1"/>
                </a:solidFill>
              </a:rPr>
              <a:t>1.30 * FinancialValue </a:t>
            </a:r>
            <a:r>
              <a:rPr lang="en-US">
                <a:solidFill>
                  <a:srgbClr val="17A488"/>
                </a:solidFill>
              </a:rPr>
              <a:t>AS</a:t>
            </a:r>
            <a:r>
              <a:rPr lang="en-US">
                <a:solidFill>
                  <a:schemeClr val="tx1"/>
                </a:solidFill>
              </a:rPr>
              <a:t> "in CDN"</a:t>
            </a:r>
          </a:p>
          <a:p>
            <a:pPr marL="0" indent="0">
              <a:buNone/>
            </a:pPr>
            <a:r>
              <a:rPr lang="en-US">
                <a:solidFill>
                  <a:srgbClr val="17A488"/>
                </a:solidFill>
              </a:rPr>
              <a:t>FROM</a:t>
            </a:r>
            <a:r>
              <a:rPr lang="en-US">
                <a:solidFill>
                  <a:schemeClr val="tx1"/>
                </a:solidFill>
              </a:rPr>
              <a:t> financials</a:t>
            </a:r>
            <a:r>
              <a:rPr lang="en-US">
                <a:solidFill>
                  <a:srgbClr val="17A488"/>
                </a:solidFill>
              </a:rPr>
              <a:t>;</a:t>
            </a:r>
          </a:p>
          <a:p>
            <a:endParaRPr lang="en-CA">
              <a:solidFill>
                <a:schemeClr val="tx1"/>
              </a:solidFill>
            </a:endParaRPr>
          </a:p>
          <a:p>
            <a:pPr marL="0" indent="0">
              <a:buNone/>
            </a:pPr>
            <a:endParaRPr lang="en-CA" u="sng">
              <a:solidFill>
                <a:schemeClr val="tx1"/>
              </a:solidFill>
            </a:endParaRPr>
          </a:p>
          <a:p>
            <a:endParaRPr lang="en-CA"/>
          </a:p>
        </p:txBody>
      </p:sp>
      <p:sp>
        <p:nvSpPr>
          <p:cNvPr id="4" name="Slide Number Placeholder 3">
            <a:extLst>
              <a:ext uri="{FF2B5EF4-FFF2-40B4-BE49-F238E27FC236}">
                <a16:creationId xmlns:a16="http://schemas.microsoft.com/office/drawing/2014/main" id="{4F64050A-41D0-4D01-BF64-94DA6C58B9F7}"/>
              </a:ext>
            </a:extLst>
          </p:cNvPr>
          <p:cNvSpPr>
            <a:spLocks noGrp="1"/>
          </p:cNvSpPr>
          <p:nvPr>
            <p:ph type="sldNum" sz="quarter" idx="10"/>
          </p:nvPr>
        </p:nvSpPr>
        <p:spPr/>
        <p:txBody>
          <a:bodyPr/>
          <a:lstStyle/>
          <a:p>
            <a:fld id="{4E4B365A-F164-4486-A362-1212BCCB0DBA}" type="slidenum">
              <a:rPr lang="en-CA" smtClean="0"/>
              <a:t>25</a:t>
            </a:fld>
            <a:endParaRPr lang="en-CA"/>
          </a:p>
        </p:txBody>
      </p:sp>
    </p:spTree>
    <p:extLst>
      <p:ext uri="{BB962C8B-B14F-4D97-AF65-F5344CB8AC3E}">
        <p14:creationId xmlns:p14="http://schemas.microsoft.com/office/powerpoint/2010/main" val="972692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7227-8548-4B4E-ABDD-DE6D4874A489}"/>
              </a:ext>
            </a:extLst>
          </p:cNvPr>
          <p:cNvSpPr>
            <a:spLocks noGrp="1"/>
          </p:cNvSpPr>
          <p:nvPr>
            <p:ph type="title"/>
          </p:nvPr>
        </p:nvSpPr>
        <p:spPr/>
        <p:txBody>
          <a:bodyPr>
            <a:normAutofit fontScale="90000"/>
          </a:bodyPr>
          <a:lstStyle/>
          <a:p>
            <a:r>
              <a:rPr lang="en-CA"/>
              <a:t>Aggregation</a:t>
            </a:r>
          </a:p>
        </p:txBody>
      </p:sp>
      <p:sp>
        <p:nvSpPr>
          <p:cNvPr id="3" name="Content Placeholder 2">
            <a:extLst>
              <a:ext uri="{FF2B5EF4-FFF2-40B4-BE49-F238E27FC236}">
                <a16:creationId xmlns:a16="http://schemas.microsoft.com/office/drawing/2014/main" id="{3673C48F-11D3-490D-8F63-F21B74E1DEF9}"/>
              </a:ext>
            </a:extLst>
          </p:cNvPr>
          <p:cNvSpPr>
            <a:spLocks noGrp="1"/>
          </p:cNvSpPr>
          <p:nvPr>
            <p:ph idx="1"/>
          </p:nvPr>
        </p:nvSpPr>
        <p:spPr/>
        <p:txBody>
          <a:bodyPr/>
          <a:lstStyle/>
          <a:p>
            <a:r>
              <a:rPr lang="en-CA"/>
              <a:t>Common aggregate functions:</a:t>
            </a:r>
          </a:p>
          <a:p>
            <a:pPr lvl="1"/>
            <a:r>
              <a:rPr lang="en-CA"/>
              <a:t>min(), max(), avg(), sum()</a:t>
            </a:r>
          </a:p>
          <a:p>
            <a:endParaRPr lang="en-CA"/>
          </a:p>
          <a:p>
            <a:r>
              <a:rPr lang="en-CA"/>
              <a:t>Calculate average worldwide box office sales of all 8 episodes</a:t>
            </a:r>
          </a:p>
          <a:p>
            <a:endParaRPr lang="en-CA"/>
          </a:p>
          <a:p>
            <a:pPr marL="0" indent="0">
              <a:buNone/>
            </a:pPr>
            <a:r>
              <a:rPr lang="en-US">
                <a:solidFill>
                  <a:srgbClr val="17A488"/>
                </a:solidFill>
              </a:rPr>
              <a:t>SELECT round(avg(FinancialValue),0) FROM financials</a:t>
            </a:r>
          </a:p>
          <a:p>
            <a:pPr marL="0" indent="0">
              <a:buNone/>
            </a:pPr>
            <a:r>
              <a:rPr lang="en-US">
                <a:solidFill>
                  <a:srgbClr val="17A488"/>
                </a:solidFill>
              </a:rPr>
              <a:t>WHERE FinancialID = 1;</a:t>
            </a:r>
          </a:p>
          <a:p>
            <a:pPr marL="0" indent="0">
              <a:buNone/>
            </a:pPr>
            <a:endParaRPr lang="en-CA">
              <a:solidFill>
                <a:srgbClr val="17A488"/>
              </a:solidFill>
            </a:endParaRPr>
          </a:p>
          <a:p>
            <a:endParaRPr lang="en-CA"/>
          </a:p>
        </p:txBody>
      </p:sp>
      <p:sp>
        <p:nvSpPr>
          <p:cNvPr id="4" name="Slide Number Placeholder 3">
            <a:extLst>
              <a:ext uri="{FF2B5EF4-FFF2-40B4-BE49-F238E27FC236}">
                <a16:creationId xmlns:a16="http://schemas.microsoft.com/office/drawing/2014/main" id="{2F307FC9-34AE-49E9-B4EE-ABA78C8F125B}"/>
              </a:ext>
            </a:extLst>
          </p:cNvPr>
          <p:cNvSpPr>
            <a:spLocks noGrp="1"/>
          </p:cNvSpPr>
          <p:nvPr>
            <p:ph type="sldNum" sz="quarter" idx="10"/>
          </p:nvPr>
        </p:nvSpPr>
        <p:spPr/>
        <p:txBody>
          <a:bodyPr/>
          <a:lstStyle/>
          <a:p>
            <a:fld id="{4E4B365A-F164-4486-A362-1212BCCB0DBA}" type="slidenum">
              <a:rPr lang="en-CA" smtClean="0"/>
              <a:t>26</a:t>
            </a:fld>
            <a:endParaRPr lang="en-CA"/>
          </a:p>
        </p:txBody>
      </p:sp>
    </p:spTree>
    <p:extLst>
      <p:ext uri="{BB962C8B-B14F-4D97-AF65-F5344CB8AC3E}">
        <p14:creationId xmlns:p14="http://schemas.microsoft.com/office/powerpoint/2010/main" val="4007606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CCF-8BED-403A-8A24-10BD84EB04AE}"/>
              </a:ext>
            </a:extLst>
          </p:cNvPr>
          <p:cNvSpPr>
            <a:spLocks noGrp="1"/>
          </p:cNvSpPr>
          <p:nvPr>
            <p:ph type="title"/>
          </p:nvPr>
        </p:nvSpPr>
        <p:spPr/>
        <p:txBody>
          <a:bodyPr>
            <a:normAutofit fontScale="90000"/>
          </a:bodyPr>
          <a:lstStyle/>
          <a:p>
            <a:r>
              <a:rPr lang="en-CA"/>
              <a:t>Activity - Aggregation</a:t>
            </a:r>
          </a:p>
        </p:txBody>
      </p:sp>
      <p:sp>
        <p:nvSpPr>
          <p:cNvPr id="3" name="Content Placeholder 2">
            <a:extLst>
              <a:ext uri="{FF2B5EF4-FFF2-40B4-BE49-F238E27FC236}">
                <a16:creationId xmlns:a16="http://schemas.microsoft.com/office/drawing/2014/main" id="{3B344C75-8299-4922-B026-24AACF7F147B}"/>
              </a:ext>
            </a:extLst>
          </p:cNvPr>
          <p:cNvSpPr>
            <a:spLocks noGrp="1"/>
          </p:cNvSpPr>
          <p:nvPr>
            <p:ph idx="1"/>
          </p:nvPr>
        </p:nvSpPr>
        <p:spPr/>
        <p:txBody>
          <a:bodyPr/>
          <a:lstStyle/>
          <a:p>
            <a:r>
              <a:rPr lang="en-CA"/>
              <a:t>Which episode had the lowest worldwide box office sales?</a:t>
            </a:r>
          </a:p>
          <a:p>
            <a:pPr marL="0" indent="0">
              <a:buNone/>
            </a:pPr>
            <a:endParaRPr lang="en-CA"/>
          </a:p>
          <a:p>
            <a:r>
              <a:rPr lang="en-CA"/>
              <a:t>How many different actors played Lord Voldemort? </a:t>
            </a:r>
          </a:p>
          <a:p>
            <a:pPr marL="0" indent="0">
              <a:buNone/>
            </a:pPr>
            <a:endParaRPr lang="en-CA"/>
          </a:p>
          <a:p>
            <a:endParaRPr lang="en-CA"/>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564A7BF6-C09B-45CB-B830-896E0D553F17}"/>
              </a:ext>
            </a:extLst>
          </p:cNvPr>
          <p:cNvSpPr>
            <a:spLocks noGrp="1"/>
          </p:cNvSpPr>
          <p:nvPr>
            <p:ph type="sldNum" sz="quarter" idx="10"/>
          </p:nvPr>
        </p:nvSpPr>
        <p:spPr/>
        <p:txBody>
          <a:bodyPr/>
          <a:lstStyle/>
          <a:p>
            <a:fld id="{4E4B365A-F164-4486-A362-1212BCCB0DBA}" type="slidenum">
              <a:rPr lang="en-CA" smtClean="0"/>
              <a:t>27</a:t>
            </a:fld>
            <a:endParaRPr lang="en-CA"/>
          </a:p>
        </p:txBody>
      </p:sp>
    </p:spTree>
    <p:extLst>
      <p:ext uri="{BB962C8B-B14F-4D97-AF65-F5344CB8AC3E}">
        <p14:creationId xmlns:p14="http://schemas.microsoft.com/office/powerpoint/2010/main" val="285675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CCF-8BED-403A-8A24-10BD84EB04AE}"/>
              </a:ext>
            </a:extLst>
          </p:cNvPr>
          <p:cNvSpPr>
            <a:spLocks noGrp="1"/>
          </p:cNvSpPr>
          <p:nvPr>
            <p:ph type="title"/>
          </p:nvPr>
        </p:nvSpPr>
        <p:spPr/>
        <p:txBody>
          <a:bodyPr>
            <a:normAutofit fontScale="90000"/>
          </a:bodyPr>
          <a:lstStyle/>
          <a:p>
            <a:r>
              <a:rPr lang="en-CA"/>
              <a:t>Activity - Aggregation</a:t>
            </a:r>
          </a:p>
        </p:txBody>
      </p:sp>
      <p:sp>
        <p:nvSpPr>
          <p:cNvPr id="3" name="Content Placeholder 2">
            <a:extLst>
              <a:ext uri="{FF2B5EF4-FFF2-40B4-BE49-F238E27FC236}">
                <a16:creationId xmlns:a16="http://schemas.microsoft.com/office/drawing/2014/main" id="{3B344C75-8299-4922-B026-24AACF7F147B}"/>
              </a:ext>
            </a:extLst>
          </p:cNvPr>
          <p:cNvSpPr>
            <a:spLocks noGrp="1"/>
          </p:cNvSpPr>
          <p:nvPr>
            <p:ph idx="1"/>
          </p:nvPr>
        </p:nvSpPr>
        <p:spPr/>
        <p:txBody>
          <a:bodyPr/>
          <a:lstStyle/>
          <a:p>
            <a:r>
              <a:rPr lang="en-CA"/>
              <a:t>Which episode had the lowest worldwide box office sales?</a:t>
            </a:r>
          </a:p>
          <a:p>
            <a:endParaRPr lang="en-CA"/>
          </a:p>
          <a:p>
            <a:pPr marL="0" indent="0">
              <a:buNone/>
            </a:pPr>
            <a:r>
              <a:rPr lang="en-US">
                <a:solidFill>
                  <a:srgbClr val="17A488"/>
                </a:solidFill>
              </a:rPr>
              <a:t>SELECT EPID, min(FinancialValue) </a:t>
            </a:r>
          </a:p>
          <a:p>
            <a:pPr marL="0" indent="0">
              <a:buNone/>
            </a:pPr>
            <a:r>
              <a:rPr lang="en-US">
                <a:solidFill>
                  <a:srgbClr val="17A488"/>
                </a:solidFill>
              </a:rPr>
              <a:t>FROM financials</a:t>
            </a:r>
          </a:p>
          <a:p>
            <a:pPr marL="0" indent="0">
              <a:buNone/>
            </a:pPr>
            <a:r>
              <a:rPr lang="en-US">
                <a:solidFill>
                  <a:srgbClr val="17A488"/>
                </a:solidFill>
              </a:rPr>
              <a:t>WHERE FinancialID = 1;</a:t>
            </a:r>
            <a:endParaRPr lang="en-CA">
              <a:solidFill>
                <a:srgbClr val="17A488"/>
              </a:solidFill>
            </a:endParaRPr>
          </a:p>
          <a:p>
            <a:pPr marL="0" indent="0">
              <a:buNone/>
            </a:pPr>
            <a:endParaRPr lang="en-CA"/>
          </a:p>
          <a:p>
            <a:endParaRPr lang="en-CA"/>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564A7BF6-C09B-45CB-B830-896E0D553F17}"/>
              </a:ext>
            </a:extLst>
          </p:cNvPr>
          <p:cNvSpPr>
            <a:spLocks noGrp="1"/>
          </p:cNvSpPr>
          <p:nvPr>
            <p:ph type="sldNum" sz="quarter" idx="10"/>
          </p:nvPr>
        </p:nvSpPr>
        <p:spPr/>
        <p:txBody>
          <a:bodyPr/>
          <a:lstStyle/>
          <a:p>
            <a:fld id="{4E4B365A-F164-4486-A362-1212BCCB0DBA}" type="slidenum">
              <a:rPr lang="en-CA" smtClean="0"/>
              <a:t>28</a:t>
            </a:fld>
            <a:endParaRPr lang="en-CA"/>
          </a:p>
        </p:txBody>
      </p:sp>
    </p:spTree>
    <p:extLst>
      <p:ext uri="{BB962C8B-B14F-4D97-AF65-F5344CB8AC3E}">
        <p14:creationId xmlns:p14="http://schemas.microsoft.com/office/powerpoint/2010/main" val="3315264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CCF-8BED-403A-8A24-10BD84EB04AE}"/>
              </a:ext>
            </a:extLst>
          </p:cNvPr>
          <p:cNvSpPr>
            <a:spLocks noGrp="1"/>
          </p:cNvSpPr>
          <p:nvPr>
            <p:ph type="title"/>
          </p:nvPr>
        </p:nvSpPr>
        <p:spPr/>
        <p:txBody>
          <a:bodyPr>
            <a:normAutofit fontScale="90000"/>
          </a:bodyPr>
          <a:lstStyle/>
          <a:p>
            <a:r>
              <a:rPr lang="en-CA"/>
              <a:t>Activity - Aggregation</a:t>
            </a:r>
          </a:p>
        </p:txBody>
      </p:sp>
      <p:sp>
        <p:nvSpPr>
          <p:cNvPr id="3" name="Content Placeholder 2">
            <a:extLst>
              <a:ext uri="{FF2B5EF4-FFF2-40B4-BE49-F238E27FC236}">
                <a16:creationId xmlns:a16="http://schemas.microsoft.com/office/drawing/2014/main" id="{3B344C75-8299-4922-B026-24AACF7F147B}"/>
              </a:ext>
            </a:extLst>
          </p:cNvPr>
          <p:cNvSpPr>
            <a:spLocks noGrp="1"/>
          </p:cNvSpPr>
          <p:nvPr>
            <p:ph idx="1"/>
          </p:nvPr>
        </p:nvSpPr>
        <p:spPr/>
        <p:txBody>
          <a:bodyPr/>
          <a:lstStyle/>
          <a:p>
            <a:r>
              <a:rPr lang="en-CA"/>
              <a:t>How many different actors played Lord Voldemort? </a:t>
            </a:r>
          </a:p>
          <a:p>
            <a:endParaRPr lang="en-CA"/>
          </a:p>
          <a:p>
            <a:pPr marL="0" indent="0">
              <a:buNone/>
            </a:pPr>
            <a:r>
              <a:rPr lang="en-US">
                <a:solidFill>
                  <a:srgbClr val="17A488"/>
                </a:solidFill>
              </a:rPr>
              <a:t>SELECT count(ActorName) </a:t>
            </a:r>
          </a:p>
          <a:p>
            <a:pPr marL="0" indent="0">
              <a:buNone/>
            </a:pPr>
            <a:r>
              <a:rPr lang="en-US">
                <a:solidFill>
                  <a:srgbClr val="17A488"/>
                </a:solidFill>
              </a:rPr>
              <a:t>FROM actors </a:t>
            </a:r>
          </a:p>
          <a:p>
            <a:pPr marL="0" indent="0">
              <a:buNone/>
            </a:pPr>
            <a:r>
              <a:rPr lang="en-US">
                <a:solidFill>
                  <a:srgbClr val="17A488"/>
                </a:solidFill>
              </a:rPr>
              <a:t>WHERE Character = "Lord Voldemort";</a:t>
            </a:r>
            <a:endParaRPr lang="en-CA">
              <a:solidFill>
                <a:srgbClr val="17A488"/>
              </a:solidFill>
            </a:endParaRPr>
          </a:p>
          <a:p>
            <a:pPr marL="0" indent="0">
              <a:buNone/>
            </a:pPr>
            <a:endParaRPr lang="en-CA"/>
          </a:p>
          <a:p>
            <a:pPr marL="0" indent="0">
              <a:buNone/>
            </a:pPr>
            <a:endParaRPr lang="en-CA"/>
          </a:p>
          <a:p>
            <a:endParaRPr lang="en-CA"/>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564A7BF6-C09B-45CB-B830-896E0D553F17}"/>
              </a:ext>
            </a:extLst>
          </p:cNvPr>
          <p:cNvSpPr>
            <a:spLocks noGrp="1"/>
          </p:cNvSpPr>
          <p:nvPr>
            <p:ph type="sldNum" sz="quarter" idx="10"/>
          </p:nvPr>
        </p:nvSpPr>
        <p:spPr/>
        <p:txBody>
          <a:bodyPr/>
          <a:lstStyle/>
          <a:p>
            <a:fld id="{4E4B365A-F164-4486-A362-1212BCCB0DBA}" type="slidenum">
              <a:rPr lang="en-CA" smtClean="0"/>
              <a:t>29</a:t>
            </a:fld>
            <a:endParaRPr lang="en-CA"/>
          </a:p>
        </p:txBody>
      </p:sp>
    </p:spTree>
    <p:extLst>
      <p:ext uri="{BB962C8B-B14F-4D97-AF65-F5344CB8AC3E}">
        <p14:creationId xmlns:p14="http://schemas.microsoft.com/office/powerpoint/2010/main" val="269128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61C3-7659-4AAA-AB54-D2D95688F397}"/>
              </a:ext>
            </a:extLst>
          </p:cNvPr>
          <p:cNvSpPr>
            <a:spLocks noGrp="1"/>
          </p:cNvSpPr>
          <p:nvPr>
            <p:ph type="title"/>
          </p:nvPr>
        </p:nvSpPr>
        <p:spPr/>
        <p:txBody>
          <a:bodyPr>
            <a:normAutofit fontScale="90000"/>
          </a:bodyPr>
          <a:lstStyle/>
          <a:p>
            <a:r>
              <a:rPr lang="en-CA"/>
              <a:t>Learning Outcomes</a:t>
            </a:r>
          </a:p>
        </p:txBody>
      </p:sp>
      <p:sp>
        <p:nvSpPr>
          <p:cNvPr id="3" name="Content Placeholder 2">
            <a:extLst>
              <a:ext uri="{FF2B5EF4-FFF2-40B4-BE49-F238E27FC236}">
                <a16:creationId xmlns:a16="http://schemas.microsoft.com/office/drawing/2014/main" id="{438F053A-F693-491D-B8A4-AF17F630D841}"/>
              </a:ext>
            </a:extLst>
          </p:cNvPr>
          <p:cNvSpPr>
            <a:spLocks noGrp="1"/>
          </p:cNvSpPr>
          <p:nvPr>
            <p:ph idx="1"/>
          </p:nvPr>
        </p:nvSpPr>
        <p:spPr/>
        <p:txBody>
          <a:bodyPr/>
          <a:lstStyle/>
          <a:p>
            <a:r>
              <a:rPr lang="en-CA"/>
              <a:t>Identify the code required to utilize data</a:t>
            </a:r>
          </a:p>
          <a:p>
            <a:pPr marL="0" indent="0">
              <a:buNone/>
            </a:pPr>
            <a:endParaRPr lang="en-CA"/>
          </a:p>
          <a:p>
            <a:r>
              <a:rPr lang="en-CA"/>
              <a:t>Write SQL queries to </a:t>
            </a:r>
          </a:p>
          <a:p>
            <a:pPr lvl="1"/>
            <a:r>
              <a:rPr lang="en-CA"/>
              <a:t>Select data </a:t>
            </a:r>
          </a:p>
          <a:p>
            <a:pPr lvl="1"/>
            <a:r>
              <a:rPr lang="en-CA"/>
              <a:t>Sort and remove duplicates</a:t>
            </a:r>
          </a:p>
          <a:p>
            <a:pPr lvl="1"/>
            <a:r>
              <a:rPr lang="en-CA"/>
              <a:t>Filter values</a:t>
            </a:r>
          </a:p>
          <a:p>
            <a:pPr lvl="1"/>
            <a:r>
              <a:rPr lang="en-CA"/>
              <a:t>Calculate new values</a:t>
            </a:r>
          </a:p>
          <a:p>
            <a:pPr lvl="1"/>
            <a:r>
              <a:rPr lang="en-CA"/>
              <a:t>Aggregate data </a:t>
            </a:r>
          </a:p>
          <a:p>
            <a:pPr lvl="1"/>
            <a:r>
              <a:rPr lang="en-CA"/>
              <a:t>Combine or join tables </a:t>
            </a:r>
          </a:p>
          <a:p>
            <a:endParaRPr lang="en-CA"/>
          </a:p>
          <a:p>
            <a:endParaRPr lang="en-CA"/>
          </a:p>
        </p:txBody>
      </p:sp>
      <p:sp>
        <p:nvSpPr>
          <p:cNvPr id="4" name="Slide Number Placeholder 3">
            <a:extLst>
              <a:ext uri="{FF2B5EF4-FFF2-40B4-BE49-F238E27FC236}">
                <a16:creationId xmlns:a16="http://schemas.microsoft.com/office/drawing/2014/main" id="{75AB7DDC-39BA-42DD-908D-10F1376F2672}"/>
              </a:ext>
            </a:extLst>
          </p:cNvPr>
          <p:cNvSpPr>
            <a:spLocks noGrp="1"/>
          </p:cNvSpPr>
          <p:nvPr>
            <p:ph type="sldNum" sz="quarter" idx="10"/>
          </p:nvPr>
        </p:nvSpPr>
        <p:spPr/>
        <p:txBody>
          <a:bodyPr/>
          <a:lstStyle/>
          <a:p>
            <a:fld id="{4E4B365A-F164-4486-A362-1212BCCB0DBA}" type="slidenum">
              <a:rPr lang="en-CA" smtClean="0"/>
              <a:t>3</a:t>
            </a:fld>
            <a:endParaRPr lang="en-CA"/>
          </a:p>
        </p:txBody>
      </p:sp>
    </p:spTree>
    <p:extLst>
      <p:ext uri="{BB962C8B-B14F-4D97-AF65-F5344CB8AC3E}">
        <p14:creationId xmlns:p14="http://schemas.microsoft.com/office/powerpoint/2010/main" val="575818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F422-E3E4-4162-A7C5-247DD4F78A93}"/>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15E545EF-5966-497B-838D-49ECF5729687}"/>
              </a:ext>
            </a:extLst>
          </p:cNvPr>
          <p:cNvSpPr>
            <a:spLocks noGrp="1"/>
          </p:cNvSpPr>
          <p:nvPr>
            <p:ph idx="1"/>
          </p:nvPr>
        </p:nvSpPr>
        <p:spPr/>
        <p:txBody>
          <a:bodyPr/>
          <a:lstStyle/>
          <a:p>
            <a:r>
              <a:rPr lang="en-CA"/>
              <a:t>So far we have talked about</a:t>
            </a:r>
          </a:p>
          <a:p>
            <a:pPr lvl="1"/>
            <a:r>
              <a:rPr lang="en-CA"/>
              <a:t>Select data </a:t>
            </a:r>
          </a:p>
          <a:p>
            <a:pPr lvl="1"/>
            <a:r>
              <a:rPr lang="en-CA"/>
              <a:t>Sort and remove duplicates</a:t>
            </a:r>
          </a:p>
          <a:p>
            <a:pPr lvl="1"/>
            <a:r>
              <a:rPr lang="en-CA"/>
              <a:t>Filter values</a:t>
            </a:r>
          </a:p>
          <a:p>
            <a:pPr lvl="1"/>
            <a:r>
              <a:rPr lang="en-CA"/>
              <a:t>Calculate new values</a:t>
            </a:r>
          </a:p>
          <a:p>
            <a:pPr marL="0" indent="0">
              <a:buNone/>
            </a:pPr>
            <a:endParaRPr lang="en-CA"/>
          </a:p>
          <a:p>
            <a:r>
              <a:rPr lang="en-CA"/>
              <a:t>Using these statements, what queries can you write in a sales database?</a:t>
            </a:r>
          </a:p>
          <a:p>
            <a:pPr lvl="2"/>
            <a:endParaRPr lang="en-CA"/>
          </a:p>
          <a:p>
            <a:endParaRPr lang="en-CA"/>
          </a:p>
        </p:txBody>
      </p:sp>
      <p:sp>
        <p:nvSpPr>
          <p:cNvPr id="4" name="Slide Number Placeholder 3">
            <a:extLst>
              <a:ext uri="{FF2B5EF4-FFF2-40B4-BE49-F238E27FC236}">
                <a16:creationId xmlns:a16="http://schemas.microsoft.com/office/drawing/2014/main" id="{11C4F4E3-A234-4066-B63D-D52680CA6A9C}"/>
              </a:ext>
            </a:extLst>
          </p:cNvPr>
          <p:cNvSpPr>
            <a:spLocks noGrp="1"/>
          </p:cNvSpPr>
          <p:nvPr>
            <p:ph type="sldNum" sz="quarter" idx="10"/>
          </p:nvPr>
        </p:nvSpPr>
        <p:spPr/>
        <p:txBody>
          <a:bodyPr/>
          <a:lstStyle/>
          <a:p>
            <a:fld id="{4E4B365A-F164-4486-A362-1212BCCB0DBA}" type="slidenum">
              <a:rPr lang="en-CA" smtClean="0"/>
              <a:t>30</a:t>
            </a:fld>
            <a:endParaRPr lang="en-CA"/>
          </a:p>
        </p:txBody>
      </p:sp>
    </p:spTree>
    <p:extLst>
      <p:ext uri="{BB962C8B-B14F-4D97-AF65-F5344CB8AC3E}">
        <p14:creationId xmlns:p14="http://schemas.microsoft.com/office/powerpoint/2010/main" val="1783162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D832-1657-4FF7-A0A7-11629FEC2067}"/>
              </a:ext>
            </a:extLst>
          </p:cNvPr>
          <p:cNvSpPr>
            <a:spLocks noGrp="1"/>
          </p:cNvSpPr>
          <p:nvPr>
            <p:ph type="title"/>
          </p:nvPr>
        </p:nvSpPr>
        <p:spPr/>
        <p:txBody>
          <a:bodyPr>
            <a:normAutofit fontScale="90000"/>
          </a:bodyPr>
          <a:lstStyle/>
          <a:p>
            <a:r>
              <a:rPr lang="en-CA"/>
              <a:t>Joining tables</a:t>
            </a:r>
          </a:p>
        </p:txBody>
      </p:sp>
      <p:sp>
        <p:nvSpPr>
          <p:cNvPr id="3" name="Content Placeholder 2">
            <a:extLst>
              <a:ext uri="{FF2B5EF4-FFF2-40B4-BE49-F238E27FC236}">
                <a16:creationId xmlns:a16="http://schemas.microsoft.com/office/drawing/2014/main" id="{DD4C523B-1183-4146-A243-6960A48CC657}"/>
              </a:ext>
            </a:extLst>
          </p:cNvPr>
          <p:cNvSpPr>
            <a:spLocks noGrp="1"/>
          </p:cNvSpPr>
          <p:nvPr>
            <p:ph idx="1"/>
          </p:nvPr>
        </p:nvSpPr>
        <p:spPr/>
        <p:txBody>
          <a:bodyPr/>
          <a:lstStyle/>
          <a:p>
            <a:r>
              <a:rPr lang="en-CA"/>
              <a:t>IN SQL, joins are used to link the tables within a relational database</a:t>
            </a:r>
          </a:p>
          <a:p>
            <a:endParaRPr lang="en-CA"/>
          </a:p>
          <a:p>
            <a:r>
              <a:rPr lang="en-CA"/>
              <a:t>Types of joins</a:t>
            </a:r>
          </a:p>
          <a:p>
            <a:pPr lvl="1"/>
            <a:r>
              <a:rPr lang="en-CA"/>
              <a:t>JOIN or INNER JOIN</a:t>
            </a:r>
          </a:p>
          <a:p>
            <a:pPr lvl="1"/>
            <a:r>
              <a:rPr lang="en-CA"/>
              <a:t>OUTER JOINs – LEFT*, RIGHT, FULL</a:t>
            </a:r>
          </a:p>
          <a:p>
            <a:pPr lvl="1"/>
            <a:r>
              <a:rPr lang="en-CA"/>
              <a:t>CROSS JOIN</a:t>
            </a:r>
          </a:p>
          <a:p>
            <a:endParaRPr lang="en-CA"/>
          </a:p>
        </p:txBody>
      </p:sp>
      <p:sp>
        <p:nvSpPr>
          <p:cNvPr id="4" name="Slide Number Placeholder 3">
            <a:extLst>
              <a:ext uri="{FF2B5EF4-FFF2-40B4-BE49-F238E27FC236}">
                <a16:creationId xmlns:a16="http://schemas.microsoft.com/office/drawing/2014/main" id="{396BE95C-F8A0-485F-9CEF-9756A9EAAC20}"/>
              </a:ext>
            </a:extLst>
          </p:cNvPr>
          <p:cNvSpPr>
            <a:spLocks noGrp="1"/>
          </p:cNvSpPr>
          <p:nvPr>
            <p:ph type="sldNum" sz="quarter" idx="10"/>
          </p:nvPr>
        </p:nvSpPr>
        <p:spPr/>
        <p:txBody>
          <a:bodyPr/>
          <a:lstStyle/>
          <a:p>
            <a:fld id="{4E4B365A-F164-4486-A362-1212BCCB0DBA}" type="slidenum">
              <a:rPr lang="en-CA" smtClean="0"/>
              <a:t>31</a:t>
            </a:fld>
            <a:endParaRPr lang="en-CA"/>
          </a:p>
        </p:txBody>
      </p:sp>
    </p:spTree>
    <p:extLst>
      <p:ext uri="{BB962C8B-B14F-4D97-AF65-F5344CB8AC3E}">
        <p14:creationId xmlns:p14="http://schemas.microsoft.com/office/powerpoint/2010/main" val="279027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F220-4A3D-4D0E-89AA-BB8DE514C5CE}"/>
              </a:ext>
            </a:extLst>
          </p:cNvPr>
          <p:cNvSpPr>
            <a:spLocks noGrp="1"/>
          </p:cNvSpPr>
          <p:nvPr>
            <p:ph type="title"/>
          </p:nvPr>
        </p:nvSpPr>
        <p:spPr/>
        <p:txBody>
          <a:bodyPr>
            <a:normAutofit fontScale="90000"/>
          </a:bodyPr>
          <a:lstStyle/>
          <a:p>
            <a:r>
              <a:rPr lang="en-CA"/>
              <a:t>Review on keys</a:t>
            </a:r>
          </a:p>
        </p:txBody>
      </p:sp>
      <p:sp>
        <p:nvSpPr>
          <p:cNvPr id="3" name="Content Placeholder 2">
            <a:extLst>
              <a:ext uri="{FF2B5EF4-FFF2-40B4-BE49-F238E27FC236}">
                <a16:creationId xmlns:a16="http://schemas.microsoft.com/office/drawing/2014/main" id="{7D696793-2561-49D7-825E-7507D2404CF0}"/>
              </a:ext>
            </a:extLst>
          </p:cNvPr>
          <p:cNvSpPr>
            <a:spLocks noGrp="1"/>
          </p:cNvSpPr>
          <p:nvPr>
            <p:ph idx="1"/>
          </p:nvPr>
        </p:nvSpPr>
        <p:spPr/>
        <p:txBody>
          <a:bodyPr/>
          <a:lstStyle/>
          <a:p>
            <a:r>
              <a:rPr lang="en-CA"/>
              <a:t>What is a primary key?</a:t>
            </a:r>
          </a:p>
          <a:p>
            <a:endParaRPr lang="en-CA"/>
          </a:p>
          <a:p>
            <a:pPr marL="0" indent="0">
              <a:buNone/>
            </a:pPr>
            <a:endParaRPr lang="en-CA"/>
          </a:p>
          <a:p>
            <a:r>
              <a:rPr lang="en-CA"/>
              <a:t>What is a foreign key?</a:t>
            </a:r>
          </a:p>
          <a:p>
            <a:endParaRPr lang="en-CA"/>
          </a:p>
        </p:txBody>
      </p:sp>
      <p:sp>
        <p:nvSpPr>
          <p:cNvPr id="4" name="Slide Number Placeholder 3">
            <a:extLst>
              <a:ext uri="{FF2B5EF4-FFF2-40B4-BE49-F238E27FC236}">
                <a16:creationId xmlns:a16="http://schemas.microsoft.com/office/drawing/2014/main" id="{EDAC06E0-C140-4E86-9484-FE5E9D68EDB2}"/>
              </a:ext>
            </a:extLst>
          </p:cNvPr>
          <p:cNvSpPr>
            <a:spLocks noGrp="1"/>
          </p:cNvSpPr>
          <p:nvPr>
            <p:ph type="sldNum" sz="quarter" idx="10"/>
          </p:nvPr>
        </p:nvSpPr>
        <p:spPr/>
        <p:txBody>
          <a:bodyPr/>
          <a:lstStyle/>
          <a:p>
            <a:fld id="{4E4B365A-F164-4486-A362-1212BCCB0DBA}" type="slidenum">
              <a:rPr lang="en-CA" smtClean="0"/>
              <a:t>32</a:t>
            </a:fld>
            <a:endParaRPr lang="en-CA"/>
          </a:p>
        </p:txBody>
      </p:sp>
    </p:spTree>
    <p:extLst>
      <p:ext uri="{BB962C8B-B14F-4D97-AF65-F5344CB8AC3E}">
        <p14:creationId xmlns:p14="http://schemas.microsoft.com/office/powerpoint/2010/main" val="574868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E9DE-D23F-4590-AFB4-347EB6235662}"/>
              </a:ext>
            </a:extLst>
          </p:cNvPr>
          <p:cNvSpPr>
            <a:spLocks noGrp="1"/>
          </p:cNvSpPr>
          <p:nvPr>
            <p:ph type="title"/>
          </p:nvPr>
        </p:nvSpPr>
        <p:spPr/>
        <p:txBody>
          <a:bodyPr>
            <a:normAutofit fontScale="90000"/>
          </a:bodyPr>
          <a:lstStyle/>
          <a:p>
            <a:r>
              <a:rPr lang="en-CA"/>
              <a:t>actors - characters</a:t>
            </a:r>
          </a:p>
        </p:txBody>
      </p:sp>
      <p:sp>
        <p:nvSpPr>
          <p:cNvPr id="3" name="Content Placeholder 2">
            <a:extLst>
              <a:ext uri="{FF2B5EF4-FFF2-40B4-BE49-F238E27FC236}">
                <a16:creationId xmlns:a16="http://schemas.microsoft.com/office/drawing/2014/main" id="{F87A16C4-9EA4-4370-B93D-386C7BEFEE52}"/>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D078C646-07DE-4B89-9F2A-EE94264B5394}"/>
              </a:ext>
            </a:extLst>
          </p:cNvPr>
          <p:cNvSpPr>
            <a:spLocks noGrp="1"/>
          </p:cNvSpPr>
          <p:nvPr>
            <p:ph type="sldNum" sz="quarter" idx="10"/>
          </p:nvPr>
        </p:nvSpPr>
        <p:spPr/>
        <p:txBody>
          <a:bodyPr/>
          <a:lstStyle/>
          <a:p>
            <a:fld id="{4E4B365A-F164-4486-A362-1212BCCB0DBA}" type="slidenum">
              <a:rPr lang="en-CA" smtClean="0"/>
              <a:t>33</a:t>
            </a:fld>
            <a:endParaRPr lang="en-CA"/>
          </a:p>
        </p:txBody>
      </p:sp>
      <p:pic>
        <p:nvPicPr>
          <p:cNvPr id="5" name="Content Placeholder 4">
            <a:extLst>
              <a:ext uri="{FF2B5EF4-FFF2-40B4-BE49-F238E27FC236}">
                <a16:creationId xmlns:a16="http://schemas.microsoft.com/office/drawing/2014/main" id="{BFBC806E-B0C6-43CF-B8FB-2165B2ECA688}"/>
              </a:ext>
            </a:extLst>
          </p:cNvPr>
          <p:cNvPicPr>
            <a:picLocks noChangeAspect="1"/>
          </p:cNvPicPr>
          <p:nvPr/>
        </p:nvPicPr>
        <p:blipFill>
          <a:blip r:embed="rId3"/>
          <a:stretch>
            <a:fillRect/>
          </a:stretch>
        </p:blipFill>
        <p:spPr>
          <a:xfrm>
            <a:off x="6881229" y="2398062"/>
            <a:ext cx="4412218" cy="1681447"/>
          </a:xfrm>
          <a:prstGeom prst="rect">
            <a:avLst/>
          </a:prstGeom>
        </p:spPr>
      </p:pic>
      <p:pic>
        <p:nvPicPr>
          <p:cNvPr id="6" name="Picture 5">
            <a:extLst>
              <a:ext uri="{FF2B5EF4-FFF2-40B4-BE49-F238E27FC236}">
                <a16:creationId xmlns:a16="http://schemas.microsoft.com/office/drawing/2014/main" id="{BA30B5E6-AFCC-4E9E-982B-97F66789CF04}"/>
              </a:ext>
            </a:extLst>
          </p:cNvPr>
          <p:cNvPicPr>
            <a:picLocks noChangeAspect="1"/>
          </p:cNvPicPr>
          <p:nvPr/>
        </p:nvPicPr>
        <p:blipFill>
          <a:blip r:embed="rId4"/>
          <a:stretch>
            <a:fillRect/>
          </a:stretch>
        </p:blipFill>
        <p:spPr>
          <a:xfrm>
            <a:off x="731520" y="1818794"/>
            <a:ext cx="4412218" cy="3220412"/>
          </a:xfrm>
          <a:prstGeom prst="rect">
            <a:avLst/>
          </a:prstGeom>
        </p:spPr>
      </p:pic>
      <p:sp>
        <p:nvSpPr>
          <p:cNvPr id="7" name="Rectangle 6">
            <a:extLst>
              <a:ext uri="{FF2B5EF4-FFF2-40B4-BE49-F238E27FC236}">
                <a16:creationId xmlns:a16="http://schemas.microsoft.com/office/drawing/2014/main" id="{49BF2507-8582-4019-96A4-ED7E55123172}"/>
              </a:ext>
            </a:extLst>
          </p:cNvPr>
          <p:cNvSpPr/>
          <p:nvPr/>
        </p:nvSpPr>
        <p:spPr>
          <a:xfrm>
            <a:off x="6941049" y="3138968"/>
            <a:ext cx="1842970" cy="285750"/>
          </a:xfrm>
          <a:prstGeom prst="rect">
            <a:avLst/>
          </a:prstGeom>
          <a:noFill/>
          <a:ln w="762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D4E7124-05F8-445F-B228-F5C3AF43941F}"/>
              </a:ext>
            </a:extLst>
          </p:cNvPr>
          <p:cNvSpPr/>
          <p:nvPr/>
        </p:nvSpPr>
        <p:spPr>
          <a:xfrm>
            <a:off x="6940920" y="3469356"/>
            <a:ext cx="1843099" cy="28575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385E681C-4B0E-4D44-93C7-C5F923A4D187}"/>
              </a:ext>
            </a:extLst>
          </p:cNvPr>
          <p:cNvSpPr/>
          <p:nvPr/>
        </p:nvSpPr>
        <p:spPr>
          <a:xfrm>
            <a:off x="6948256" y="3768075"/>
            <a:ext cx="1835763" cy="28575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2B2F73A2-807E-40D1-9C2B-29295E577207}"/>
              </a:ext>
            </a:extLst>
          </p:cNvPr>
          <p:cNvCxnSpPr>
            <a:cxnSpLocks/>
            <a:endCxn id="7" idx="1"/>
          </p:cNvCxnSpPr>
          <p:nvPr/>
        </p:nvCxnSpPr>
        <p:spPr>
          <a:xfrm>
            <a:off x="5127358" y="2680470"/>
            <a:ext cx="1813691" cy="601373"/>
          </a:xfrm>
          <a:prstGeom prst="line">
            <a:avLst/>
          </a:prstGeom>
          <a:ln w="57150">
            <a:solidFill>
              <a:srgbClr val="17A48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4E5725-509B-4ACB-A56B-DF99F819C752}"/>
              </a:ext>
            </a:extLst>
          </p:cNvPr>
          <p:cNvCxnSpPr>
            <a:cxnSpLocks/>
            <a:endCxn id="8" idx="1"/>
          </p:cNvCxnSpPr>
          <p:nvPr/>
        </p:nvCxnSpPr>
        <p:spPr>
          <a:xfrm>
            <a:off x="5083791" y="2979189"/>
            <a:ext cx="1857129" cy="63304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F07717-3437-4024-8466-989B729B1759}"/>
              </a:ext>
            </a:extLst>
          </p:cNvPr>
          <p:cNvCxnSpPr>
            <a:cxnSpLocks/>
          </p:cNvCxnSpPr>
          <p:nvPr/>
        </p:nvCxnSpPr>
        <p:spPr>
          <a:xfrm>
            <a:off x="5127358" y="3259631"/>
            <a:ext cx="1837151" cy="4064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AC2820-C716-4709-B895-B7C1F9EFDA53}"/>
              </a:ext>
            </a:extLst>
          </p:cNvPr>
          <p:cNvCxnSpPr>
            <a:cxnSpLocks/>
          </p:cNvCxnSpPr>
          <p:nvPr/>
        </p:nvCxnSpPr>
        <p:spPr>
          <a:xfrm>
            <a:off x="5093908" y="3562285"/>
            <a:ext cx="1823423" cy="330388"/>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3DF3FA-CEFA-4E77-96A7-0B6560584DD3}"/>
              </a:ext>
            </a:extLst>
          </p:cNvPr>
          <p:cNvCxnSpPr>
            <a:cxnSpLocks/>
          </p:cNvCxnSpPr>
          <p:nvPr/>
        </p:nvCxnSpPr>
        <p:spPr>
          <a:xfrm>
            <a:off x="5128746" y="3910950"/>
            <a:ext cx="1785996" cy="18643"/>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C5A623-314F-4650-837C-1A621D51D19D}"/>
              </a:ext>
            </a:extLst>
          </p:cNvPr>
          <p:cNvCxnSpPr>
            <a:cxnSpLocks/>
            <a:endCxn id="9" idx="1"/>
          </p:cNvCxnSpPr>
          <p:nvPr/>
        </p:nvCxnSpPr>
        <p:spPr>
          <a:xfrm flipV="1">
            <a:off x="5127358" y="3910950"/>
            <a:ext cx="1820898" cy="262165"/>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1339CB-0DF2-4CA4-B2A4-62ED0FB40BAE}"/>
              </a:ext>
            </a:extLst>
          </p:cNvPr>
          <p:cNvCxnSpPr>
            <a:cxnSpLocks/>
          </p:cNvCxnSpPr>
          <p:nvPr/>
        </p:nvCxnSpPr>
        <p:spPr>
          <a:xfrm flipV="1">
            <a:off x="5102035" y="3922743"/>
            <a:ext cx="1842617" cy="615264"/>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6A782-28C9-4B3D-80DB-164ED98E44E8}"/>
              </a:ext>
            </a:extLst>
          </p:cNvPr>
          <p:cNvCxnSpPr>
            <a:cxnSpLocks/>
          </p:cNvCxnSpPr>
          <p:nvPr/>
        </p:nvCxnSpPr>
        <p:spPr>
          <a:xfrm flipV="1">
            <a:off x="5112493" y="3919612"/>
            <a:ext cx="1798822" cy="925243"/>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86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907B-B2E4-4CEF-9513-602ECA33D14B}"/>
              </a:ext>
            </a:extLst>
          </p:cNvPr>
          <p:cNvSpPr>
            <a:spLocks noGrp="1"/>
          </p:cNvSpPr>
          <p:nvPr>
            <p:ph type="title"/>
          </p:nvPr>
        </p:nvSpPr>
        <p:spPr/>
        <p:txBody>
          <a:bodyPr>
            <a:normAutofit fontScale="90000"/>
          </a:bodyPr>
          <a:lstStyle/>
          <a:p>
            <a:r>
              <a:rPr lang="en-CA"/>
              <a:t>Inner join</a:t>
            </a:r>
          </a:p>
        </p:txBody>
      </p:sp>
      <p:sp>
        <p:nvSpPr>
          <p:cNvPr id="3" name="Content Placeholder 2">
            <a:extLst>
              <a:ext uri="{FF2B5EF4-FFF2-40B4-BE49-F238E27FC236}">
                <a16:creationId xmlns:a16="http://schemas.microsoft.com/office/drawing/2014/main" id="{DAE2E2F1-C309-47DE-9F9B-2D8F8BC53E62}"/>
              </a:ext>
            </a:extLst>
          </p:cNvPr>
          <p:cNvSpPr>
            <a:spLocks noGrp="1"/>
          </p:cNvSpPr>
          <p:nvPr>
            <p:ph idx="1"/>
          </p:nvPr>
        </p:nvSpPr>
        <p:spPr/>
        <p:txBody>
          <a:bodyPr/>
          <a:lstStyle/>
          <a:p>
            <a:r>
              <a:rPr lang="en-CA"/>
              <a:t>An inner join produces only the set of records that match in both Table A and Table B</a:t>
            </a:r>
          </a:p>
          <a:p>
            <a:pPr marL="0" indent="0">
              <a:buNone/>
            </a:pPr>
            <a:endParaRPr lang="en-CA"/>
          </a:p>
          <a:p>
            <a:pPr marL="0" indent="0">
              <a:buNone/>
            </a:pPr>
            <a:r>
              <a:rPr lang="en-CA">
                <a:solidFill>
                  <a:srgbClr val="17A488"/>
                </a:solidFill>
              </a:rPr>
              <a:t>SELECT</a:t>
            </a:r>
            <a:r>
              <a:rPr lang="en-CA"/>
              <a:t> * </a:t>
            </a:r>
            <a:r>
              <a:rPr lang="en-CA">
                <a:solidFill>
                  <a:srgbClr val="17A488"/>
                </a:solidFill>
              </a:rPr>
              <a:t>FROM</a:t>
            </a:r>
            <a:r>
              <a:rPr lang="en-CA"/>
              <a:t> tableA</a:t>
            </a:r>
          </a:p>
          <a:p>
            <a:pPr marL="0" indent="0">
              <a:buNone/>
            </a:pPr>
            <a:r>
              <a:rPr lang="en-CA">
                <a:solidFill>
                  <a:srgbClr val="17A488"/>
                </a:solidFill>
              </a:rPr>
              <a:t>INNER JOIN </a:t>
            </a:r>
            <a:r>
              <a:rPr lang="en-CA"/>
              <a:t>tableB</a:t>
            </a:r>
          </a:p>
          <a:p>
            <a:pPr marL="0" indent="0">
              <a:buNone/>
            </a:pPr>
            <a:r>
              <a:rPr lang="en-CA">
                <a:solidFill>
                  <a:srgbClr val="17A488"/>
                </a:solidFill>
              </a:rPr>
              <a:t>ON</a:t>
            </a:r>
            <a:r>
              <a:rPr lang="en-CA"/>
              <a:t> tableA.PK = tableB.FK</a:t>
            </a:r>
            <a:r>
              <a:rPr lang="en-CA">
                <a:solidFill>
                  <a:srgbClr val="17A488"/>
                </a:solidFill>
              </a:rPr>
              <a:t>;</a:t>
            </a:r>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598F0FD9-B672-4114-81E8-961D22B5180B}"/>
              </a:ext>
            </a:extLst>
          </p:cNvPr>
          <p:cNvSpPr>
            <a:spLocks noGrp="1"/>
          </p:cNvSpPr>
          <p:nvPr>
            <p:ph type="sldNum" sz="quarter" idx="10"/>
          </p:nvPr>
        </p:nvSpPr>
        <p:spPr/>
        <p:txBody>
          <a:bodyPr/>
          <a:lstStyle/>
          <a:p>
            <a:fld id="{4E4B365A-F164-4486-A362-1212BCCB0DBA}" type="slidenum">
              <a:rPr lang="en-CA" smtClean="0"/>
              <a:t>34</a:t>
            </a:fld>
            <a:endParaRPr lang="en-CA"/>
          </a:p>
        </p:txBody>
      </p:sp>
      <p:pic>
        <p:nvPicPr>
          <p:cNvPr id="5" name="Picture 2" descr="Venn diagram of SQL inner join">
            <a:extLst>
              <a:ext uri="{FF2B5EF4-FFF2-40B4-BE49-F238E27FC236}">
                <a16:creationId xmlns:a16="http://schemas.microsoft.com/office/drawing/2014/main" id="{9BCDA4B6-6377-40DE-BE4A-815DC9DDA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675" y="2005142"/>
            <a:ext cx="4026747" cy="26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50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70CE-D220-4D8B-91DC-232AD13C6292}"/>
              </a:ext>
            </a:extLst>
          </p:cNvPr>
          <p:cNvSpPr>
            <a:spLocks noGrp="1"/>
          </p:cNvSpPr>
          <p:nvPr>
            <p:ph type="title"/>
          </p:nvPr>
        </p:nvSpPr>
        <p:spPr/>
        <p:txBody>
          <a:bodyPr>
            <a:normAutofit fontScale="90000"/>
          </a:bodyPr>
          <a:lstStyle/>
          <a:p>
            <a:r>
              <a:rPr lang="en-CA"/>
              <a:t>Activity – Inner Join</a:t>
            </a:r>
          </a:p>
        </p:txBody>
      </p:sp>
      <p:sp>
        <p:nvSpPr>
          <p:cNvPr id="3" name="Content Placeholder 2">
            <a:extLst>
              <a:ext uri="{FF2B5EF4-FFF2-40B4-BE49-F238E27FC236}">
                <a16:creationId xmlns:a16="http://schemas.microsoft.com/office/drawing/2014/main" id="{D393547A-EC6D-4566-9775-09103292764B}"/>
              </a:ext>
            </a:extLst>
          </p:cNvPr>
          <p:cNvSpPr>
            <a:spLocks noGrp="1"/>
          </p:cNvSpPr>
          <p:nvPr>
            <p:ph idx="1"/>
          </p:nvPr>
        </p:nvSpPr>
        <p:spPr/>
        <p:txBody>
          <a:bodyPr/>
          <a:lstStyle/>
          <a:p>
            <a:r>
              <a:rPr lang="en-CA"/>
              <a:t>Write a query that returns the episode title and worldwide box office sales </a:t>
            </a:r>
          </a:p>
          <a:p>
            <a:endParaRPr lang="en-CA"/>
          </a:p>
          <a:p>
            <a:r>
              <a:rPr lang="en-CA"/>
              <a:t>Write a query that gives us the name of the actors, the character they played, and a description of their characters</a:t>
            </a:r>
          </a:p>
          <a:p>
            <a:endParaRPr lang="en-CA"/>
          </a:p>
        </p:txBody>
      </p:sp>
      <p:sp>
        <p:nvSpPr>
          <p:cNvPr id="4" name="Slide Number Placeholder 3">
            <a:extLst>
              <a:ext uri="{FF2B5EF4-FFF2-40B4-BE49-F238E27FC236}">
                <a16:creationId xmlns:a16="http://schemas.microsoft.com/office/drawing/2014/main" id="{7B8021A2-60D5-4BCF-989B-5FD73BF5E19D}"/>
              </a:ext>
            </a:extLst>
          </p:cNvPr>
          <p:cNvSpPr>
            <a:spLocks noGrp="1"/>
          </p:cNvSpPr>
          <p:nvPr>
            <p:ph type="sldNum" sz="quarter" idx="10"/>
          </p:nvPr>
        </p:nvSpPr>
        <p:spPr/>
        <p:txBody>
          <a:bodyPr/>
          <a:lstStyle/>
          <a:p>
            <a:fld id="{4E4B365A-F164-4486-A362-1212BCCB0DBA}" type="slidenum">
              <a:rPr lang="en-CA" smtClean="0"/>
              <a:t>35</a:t>
            </a:fld>
            <a:endParaRPr lang="en-CA"/>
          </a:p>
        </p:txBody>
      </p:sp>
      <p:pic>
        <p:nvPicPr>
          <p:cNvPr id="5" name="Picture 4">
            <a:extLst>
              <a:ext uri="{FF2B5EF4-FFF2-40B4-BE49-F238E27FC236}">
                <a16:creationId xmlns:a16="http://schemas.microsoft.com/office/drawing/2014/main" id="{4FDD8411-7984-4426-9E03-0A339C212E05}"/>
              </a:ext>
            </a:extLst>
          </p:cNvPr>
          <p:cNvPicPr>
            <a:picLocks noChangeAspect="1"/>
          </p:cNvPicPr>
          <p:nvPr/>
        </p:nvPicPr>
        <p:blipFill>
          <a:blip r:embed="rId2"/>
          <a:stretch>
            <a:fillRect/>
          </a:stretch>
        </p:blipFill>
        <p:spPr>
          <a:xfrm>
            <a:off x="3590122" y="3440993"/>
            <a:ext cx="4577696" cy="2395682"/>
          </a:xfrm>
          <a:prstGeom prst="rect">
            <a:avLst/>
          </a:prstGeom>
        </p:spPr>
      </p:pic>
    </p:spTree>
    <p:extLst>
      <p:ext uri="{BB962C8B-B14F-4D97-AF65-F5344CB8AC3E}">
        <p14:creationId xmlns:p14="http://schemas.microsoft.com/office/powerpoint/2010/main" val="2693802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F949-64E0-49E5-BD3A-491337473A1F}"/>
              </a:ext>
            </a:extLst>
          </p:cNvPr>
          <p:cNvSpPr>
            <a:spLocks noGrp="1"/>
          </p:cNvSpPr>
          <p:nvPr>
            <p:ph type="title"/>
          </p:nvPr>
        </p:nvSpPr>
        <p:spPr/>
        <p:txBody>
          <a:bodyPr>
            <a:normAutofit fontScale="90000"/>
          </a:bodyPr>
          <a:lstStyle/>
          <a:p>
            <a:r>
              <a:rPr lang="en-CA"/>
              <a:t>Activity – Inner Join</a:t>
            </a:r>
          </a:p>
        </p:txBody>
      </p:sp>
      <p:sp>
        <p:nvSpPr>
          <p:cNvPr id="3" name="Content Placeholder 2">
            <a:extLst>
              <a:ext uri="{FF2B5EF4-FFF2-40B4-BE49-F238E27FC236}">
                <a16:creationId xmlns:a16="http://schemas.microsoft.com/office/drawing/2014/main" id="{EE6990DD-855E-4341-8C96-88E5FA150F26}"/>
              </a:ext>
            </a:extLst>
          </p:cNvPr>
          <p:cNvSpPr>
            <a:spLocks noGrp="1"/>
          </p:cNvSpPr>
          <p:nvPr>
            <p:ph idx="1"/>
          </p:nvPr>
        </p:nvSpPr>
        <p:spPr/>
        <p:txBody>
          <a:bodyPr/>
          <a:lstStyle/>
          <a:p>
            <a:r>
              <a:rPr lang="en-CA"/>
              <a:t>Write a query that returns the episode title and worldwide box office sales </a:t>
            </a:r>
          </a:p>
          <a:p>
            <a:pPr marL="0" indent="0">
              <a:buNone/>
            </a:pPr>
            <a:endParaRPr lang="en-CA" sz="1500"/>
          </a:p>
          <a:p>
            <a:pPr marL="0" indent="0">
              <a:buNone/>
            </a:pPr>
            <a:r>
              <a:rPr lang="en-US">
                <a:solidFill>
                  <a:srgbClr val="17A488"/>
                </a:solidFill>
              </a:rPr>
              <a:t>SELECT </a:t>
            </a:r>
            <a:r>
              <a:rPr lang="en-US">
                <a:solidFill>
                  <a:srgbClr val="002047"/>
                </a:solidFill>
              </a:rPr>
              <a:t>e.Eptitle, f.financialValue</a:t>
            </a:r>
            <a:r>
              <a:rPr lang="en-US">
                <a:solidFill>
                  <a:srgbClr val="17A488"/>
                </a:solidFill>
              </a:rPr>
              <a:t> </a:t>
            </a:r>
          </a:p>
          <a:p>
            <a:pPr marL="0" indent="0">
              <a:buNone/>
            </a:pPr>
            <a:r>
              <a:rPr lang="en-US">
                <a:solidFill>
                  <a:srgbClr val="17A488"/>
                </a:solidFill>
              </a:rPr>
              <a:t>FROM </a:t>
            </a:r>
            <a:r>
              <a:rPr lang="en-US">
                <a:solidFill>
                  <a:srgbClr val="002047"/>
                </a:solidFill>
              </a:rPr>
              <a:t>episodes e </a:t>
            </a:r>
          </a:p>
          <a:p>
            <a:pPr marL="0" indent="0">
              <a:buNone/>
            </a:pPr>
            <a:r>
              <a:rPr lang="en-US">
                <a:solidFill>
                  <a:srgbClr val="17A488"/>
                </a:solidFill>
              </a:rPr>
              <a:t>INNER JOIN </a:t>
            </a:r>
            <a:r>
              <a:rPr lang="en-US">
                <a:solidFill>
                  <a:srgbClr val="002047"/>
                </a:solidFill>
              </a:rPr>
              <a:t>financials f</a:t>
            </a:r>
          </a:p>
          <a:p>
            <a:pPr marL="0" indent="0">
              <a:buNone/>
            </a:pPr>
            <a:r>
              <a:rPr lang="en-US">
                <a:solidFill>
                  <a:srgbClr val="17A488"/>
                </a:solidFill>
              </a:rPr>
              <a:t>ON </a:t>
            </a:r>
            <a:r>
              <a:rPr lang="en-US">
                <a:solidFill>
                  <a:srgbClr val="002047"/>
                </a:solidFill>
              </a:rPr>
              <a:t>e.EPID = f.EPID</a:t>
            </a:r>
          </a:p>
          <a:p>
            <a:pPr marL="0" indent="0">
              <a:buNone/>
            </a:pPr>
            <a:r>
              <a:rPr lang="en-US">
                <a:solidFill>
                  <a:srgbClr val="17A488"/>
                </a:solidFill>
              </a:rPr>
              <a:t>WHERE </a:t>
            </a:r>
            <a:r>
              <a:rPr lang="en-US">
                <a:solidFill>
                  <a:srgbClr val="002047"/>
                </a:solidFill>
              </a:rPr>
              <a:t>f.FinancialID = 1;</a:t>
            </a:r>
            <a:endParaRPr lang="en-CA">
              <a:solidFill>
                <a:srgbClr val="002047"/>
              </a:solidFill>
            </a:endParaRPr>
          </a:p>
          <a:p>
            <a:pPr marL="0" indent="0">
              <a:buNone/>
            </a:pPr>
            <a:endParaRPr lang="en-CA"/>
          </a:p>
          <a:p>
            <a:endParaRPr lang="en-CA"/>
          </a:p>
        </p:txBody>
      </p:sp>
      <p:sp>
        <p:nvSpPr>
          <p:cNvPr id="4" name="Slide Number Placeholder 3">
            <a:extLst>
              <a:ext uri="{FF2B5EF4-FFF2-40B4-BE49-F238E27FC236}">
                <a16:creationId xmlns:a16="http://schemas.microsoft.com/office/drawing/2014/main" id="{27C526D2-D4CB-418C-9948-D8AE05E052A7}"/>
              </a:ext>
            </a:extLst>
          </p:cNvPr>
          <p:cNvSpPr>
            <a:spLocks noGrp="1"/>
          </p:cNvSpPr>
          <p:nvPr>
            <p:ph type="sldNum" sz="quarter" idx="10"/>
          </p:nvPr>
        </p:nvSpPr>
        <p:spPr/>
        <p:txBody>
          <a:bodyPr/>
          <a:lstStyle/>
          <a:p>
            <a:fld id="{4E4B365A-F164-4486-A362-1212BCCB0DBA}" type="slidenum">
              <a:rPr lang="en-CA" smtClean="0"/>
              <a:t>36</a:t>
            </a:fld>
            <a:endParaRPr lang="en-CA"/>
          </a:p>
        </p:txBody>
      </p:sp>
      <p:pic>
        <p:nvPicPr>
          <p:cNvPr id="5" name="Picture 4">
            <a:extLst>
              <a:ext uri="{FF2B5EF4-FFF2-40B4-BE49-F238E27FC236}">
                <a16:creationId xmlns:a16="http://schemas.microsoft.com/office/drawing/2014/main" id="{1325DA14-C353-4673-BF92-BD7EEC4DFA68}"/>
              </a:ext>
            </a:extLst>
          </p:cNvPr>
          <p:cNvPicPr>
            <a:picLocks noChangeAspect="1"/>
          </p:cNvPicPr>
          <p:nvPr/>
        </p:nvPicPr>
        <p:blipFill>
          <a:blip r:embed="rId3"/>
          <a:stretch>
            <a:fillRect/>
          </a:stretch>
        </p:blipFill>
        <p:spPr>
          <a:xfrm>
            <a:off x="6732263" y="3429000"/>
            <a:ext cx="2231356" cy="1618827"/>
          </a:xfrm>
          <a:prstGeom prst="rect">
            <a:avLst/>
          </a:prstGeom>
        </p:spPr>
      </p:pic>
      <p:pic>
        <p:nvPicPr>
          <p:cNvPr id="6" name="Picture 5">
            <a:extLst>
              <a:ext uri="{FF2B5EF4-FFF2-40B4-BE49-F238E27FC236}">
                <a16:creationId xmlns:a16="http://schemas.microsoft.com/office/drawing/2014/main" id="{7E364172-4E8E-4FF5-8C0A-A98503079131}"/>
              </a:ext>
            </a:extLst>
          </p:cNvPr>
          <p:cNvPicPr>
            <a:picLocks noChangeAspect="1"/>
          </p:cNvPicPr>
          <p:nvPr/>
        </p:nvPicPr>
        <p:blipFill>
          <a:blip r:embed="rId4"/>
          <a:stretch>
            <a:fillRect/>
          </a:stretch>
        </p:blipFill>
        <p:spPr>
          <a:xfrm>
            <a:off x="9261049" y="1902095"/>
            <a:ext cx="2304762" cy="1526905"/>
          </a:xfrm>
          <a:prstGeom prst="rect">
            <a:avLst/>
          </a:prstGeom>
        </p:spPr>
      </p:pic>
      <p:cxnSp>
        <p:nvCxnSpPr>
          <p:cNvPr id="8" name="Straight Arrow Connector 7">
            <a:extLst>
              <a:ext uri="{FF2B5EF4-FFF2-40B4-BE49-F238E27FC236}">
                <a16:creationId xmlns:a16="http://schemas.microsoft.com/office/drawing/2014/main" id="{D6801C32-3585-4672-BABC-7F4C54C8015E}"/>
              </a:ext>
            </a:extLst>
          </p:cNvPr>
          <p:cNvCxnSpPr>
            <a:cxnSpLocks/>
          </p:cNvCxnSpPr>
          <p:nvPr/>
        </p:nvCxnSpPr>
        <p:spPr>
          <a:xfrm flipH="1">
            <a:off x="7680961" y="2884766"/>
            <a:ext cx="1972490" cy="1073280"/>
          </a:xfrm>
          <a:prstGeom prst="straightConnector1">
            <a:avLst/>
          </a:prstGeom>
          <a:ln w="38100">
            <a:solidFill>
              <a:srgbClr val="17A4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189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558C-C33C-4192-9307-16171E32A56C}"/>
              </a:ext>
            </a:extLst>
          </p:cNvPr>
          <p:cNvSpPr>
            <a:spLocks noGrp="1"/>
          </p:cNvSpPr>
          <p:nvPr>
            <p:ph type="title"/>
          </p:nvPr>
        </p:nvSpPr>
        <p:spPr/>
        <p:txBody>
          <a:bodyPr>
            <a:normAutofit fontScale="90000"/>
          </a:bodyPr>
          <a:lstStyle/>
          <a:p>
            <a:r>
              <a:rPr lang="en-CA"/>
              <a:t>Activity – Inner join</a:t>
            </a:r>
          </a:p>
        </p:txBody>
      </p:sp>
      <p:sp>
        <p:nvSpPr>
          <p:cNvPr id="3" name="Content Placeholder 2">
            <a:extLst>
              <a:ext uri="{FF2B5EF4-FFF2-40B4-BE49-F238E27FC236}">
                <a16:creationId xmlns:a16="http://schemas.microsoft.com/office/drawing/2014/main" id="{456DA494-F5FE-4CB5-BA97-BF7463A1A259}"/>
              </a:ext>
            </a:extLst>
          </p:cNvPr>
          <p:cNvSpPr>
            <a:spLocks noGrp="1"/>
          </p:cNvSpPr>
          <p:nvPr>
            <p:ph idx="1"/>
          </p:nvPr>
        </p:nvSpPr>
        <p:spPr>
          <a:xfrm>
            <a:off x="377159" y="1261486"/>
            <a:ext cx="6793745" cy="5054881"/>
          </a:xfrm>
        </p:spPr>
        <p:txBody>
          <a:bodyPr/>
          <a:lstStyle/>
          <a:p>
            <a:r>
              <a:rPr lang="en-CA"/>
              <a:t>Write a query that gives us the name of the actors, the character they played, and a description of their characters</a:t>
            </a:r>
          </a:p>
          <a:p>
            <a:endParaRPr lang="en-US">
              <a:solidFill>
                <a:srgbClr val="17A488"/>
              </a:solidFill>
            </a:endParaRPr>
          </a:p>
          <a:p>
            <a:pPr marL="0" indent="0">
              <a:buNone/>
            </a:pPr>
            <a:r>
              <a:rPr lang="en-US">
                <a:solidFill>
                  <a:srgbClr val="17A488"/>
                </a:solidFill>
              </a:rPr>
              <a:t>SELECT </a:t>
            </a:r>
            <a:r>
              <a:rPr lang="en-US">
                <a:solidFill>
                  <a:srgbClr val="002047"/>
                </a:solidFill>
              </a:rPr>
              <a:t>a.Character, a.ActorName, c.Description</a:t>
            </a:r>
          </a:p>
          <a:p>
            <a:pPr marL="0" indent="0">
              <a:buNone/>
            </a:pPr>
            <a:r>
              <a:rPr lang="en-US">
                <a:solidFill>
                  <a:srgbClr val="17A488"/>
                </a:solidFill>
              </a:rPr>
              <a:t>FROM </a:t>
            </a:r>
            <a:r>
              <a:rPr lang="en-US">
                <a:solidFill>
                  <a:srgbClr val="002047"/>
                </a:solidFill>
              </a:rPr>
              <a:t>actors a </a:t>
            </a:r>
            <a:r>
              <a:rPr lang="en-US">
                <a:solidFill>
                  <a:srgbClr val="17A488"/>
                </a:solidFill>
              </a:rPr>
              <a:t>INNER JOIN </a:t>
            </a:r>
            <a:r>
              <a:rPr lang="en-US">
                <a:solidFill>
                  <a:srgbClr val="002047"/>
                </a:solidFill>
              </a:rPr>
              <a:t>characters c </a:t>
            </a:r>
            <a:r>
              <a:rPr lang="en-US">
                <a:solidFill>
                  <a:srgbClr val="17A488"/>
                </a:solidFill>
              </a:rPr>
              <a:t>ON </a:t>
            </a:r>
            <a:r>
              <a:rPr lang="en-US">
                <a:solidFill>
                  <a:srgbClr val="002047"/>
                </a:solidFill>
              </a:rPr>
              <a:t>a.Character = c.Character;</a:t>
            </a:r>
          </a:p>
          <a:p>
            <a:endParaRPr lang="en-CA"/>
          </a:p>
        </p:txBody>
      </p:sp>
      <p:sp>
        <p:nvSpPr>
          <p:cNvPr id="4" name="Slide Number Placeholder 3">
            <a:extLst>
              <a:ext uri="{FF2B5EF4-FFF2-40B4-BE49-F238E27FC236}">
                <a16:creationId xmlns:a16="http://schemas.microsoft.com/office/drawing/2014/main" id="{5D0A816B-F696-4258-98AB-0F50DF8E2801}"/>
              </a:ext>
            </a:extLst>
          </p:cNvPr>
          <p:cNvSpPr>
            <a:spLocks noGrp="1"/>
          </p:cNvSpPr>
          <p:nvPr>
            <p:ph type="sldNum" sz="quarter" idx="10"/>
          </p:nvPr>
        </p:nvSpPr>
        <p:spPr/>
        <p:txBody>
          <a:bodyPr/>
          <a:lstStyle/>
          <a:p>
            <a:fld id="{4E4B365A-F164-4486-A362-1212BCCB0DBA}" type="slidenum">
              <a:rPr lang="en-CA" smtClean="0"/>
              <a:t>37</a:t>
            </a:fld>
            <a:endParaRPr lang="en-CA"/>
          </a:p>
        </p:txBody>
      </p:sp>
      <p:pic>
        <p:nvPicPr>
          <p:cNvPr id="6" name="Picture 5">
            <a:extLst>
              <a:ext uri="{FF2B5EF4-FFF2-40B4-BE49-F238E27FC236}">
                <a16:creationId xmlns:a16="http://schemas.microsoft.com/office/drawing/2014/main" id="{98B6C723-C3AD-4BCA-A0AB-AE60985A161A}"/>
              </a:ext>
            </a:extLst>
          </p:cNvPr>
          <p:cNvPicPr>
            <a:picLocks noChangeAspect="1"/>
          </p:cNvPicPr>
          <p:nvPr/>
        </p:nvPicPr>
        <p:blipFill>
          <a:blip r:embed="rId3"/>
          <a:stretch>
            <a:fillRect/>
          </a:stretch>
        </p:blipFill>
        <p:spPr>
          <a:xfrm>
            <a:off x="7170904" y="2075441"/>
            <a:ext cx="1372356" cy="1451530"/>
          </a:xfrm>
          <a:prstGeom prst="rect">
            <a:avLst/>
          </a:prstGeom>
        </p:spPr>
      </p:pic>
      <p:pic>
        <p:nvPicPr>
          <p:cNvPr id="7" name="Picture 6">
            <a:extLst>
              <a:ext uri="{FF2B5EF4-FFF2-40B4-BE49-F238E27FC236}">
                <a16:creationId xmlns:a16="http://schemas.microsoft.com/office/drawing/2014/main" id="{A4710379-4A13-47BA-9CAF-11B5456E27AB}"/>
              </a:ext>
            </a:extLst>
          </p:cNvPr>
          <p:cNvPicPr>
            <a:picLocks noChangeAspect="1"/>
          </p:cNvPicPr>
          <p:nvPr/>
        </p:nvPicPr>
        <p:blipFill>
          <a:blip r:embed="rId4"/>
          <a:stretch>
            <a:fillRect/>
          </a:stretch>
        </p:blipFill>
        <p:spPr>
          <a:xfrm>
            <a:off x="9555300" y="3788926"/>
            <a:ext cx="1463660" cy="1294776"/>
          </a:xfrm>
          <a:prstGeom prst="rect">
            <a:avLst/>
          </a:prstGeom>
        </p:spPr>
      </p:pic>
      <p:cxnSp>
        <p:nvCxnSpPr>
          <p:cNvPr id="8" name="Straight Arrow Connector 7">
            <a:extLst>
              <a:ext uri="{FF2B5EF4-FFF2-40B4-BE49-F238E27FC236}">
                <a16:creationId xmlns:a16="http://schemas.microsoft.com/office/drawing/2014/main" id="{3F1AF971-CC19-448A-B0D2-75E0DFE23927}"/>
              </a:ext>
            </a:extLst>
          </p:cNvPr>
          <p:cNvCxnSpPr>
            <a:cxnSpLocks/>
          </p:cNvCxnSpPr>
          <p:nvPr/>
        </p:nvCxnSpPr>
        <p:spPr>
          <a:xfrm>
            <a:off x="7785462" y="3547263"/>
            <a:ext cx="1704523" cy="889051"/>
          </a:xfrm>
          <a:prstGeom prst="straightConnector1">
            <a:avLst/>
          </a:prstGeom>
          <a:ln w="38100">
            <a:solidFill>
              <a:srgbClr val="17A4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115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48F5-0B0E-4E01-9DC2-C9BB0D2986FE}"/>
              </a:ext>
            </a:extLst>
          </p:cNvPr>
          <p:cNvSpPr>
            <a:spLocks noGrp="1"/>
          </p:cNvSpPr>
          <p:nvPr>
            <p:ph type="title"/>
          </p:nvPr>
        </p:nvSpPr>
        <p:spPr/>
        <p:txBody>
          <a:bodyPr>
            <a:normAutofit fontScale="90000"/>
          </a:bodyPr>
          <a:lstStyle/>
          <a:p>
            <a:r>
              <a:rPr lang="en-CA"/>
              <a:t>Left join</a:t>
            </a:r>
          </a:p>
        </p:txBody>
      </p:sp>
      <p:sp>
        <p:nvSpPr>
          <p:cNvPr id="3" name="Content Placeholder 2">
            <a:extLst>
              <a:ext uri="{FF2B5EF4-FFF2-40B4-BE49-F238E27FC236}">
                <a16:creationId xmlns:a16="http://schemas.microsoft.com/office/drawing/2014/main" id="{B1C349B9-931D-4076-99D4-69F5FC0D7646}"/>
              </a:ext>
            </a:extLst>
          </p:cNvPr>
          <p:cNvSpPr>
            <a:spLocks noGrp="1"/>
          </p:cNvSpPr>
          <p:nvPr>
            <p:ph idx="1"/>
          </p:nvPr>
        </p:nvSpPr>
        <p:spPr/>
        <p:txBody>
          <a:bodyPr/>
          <a:lstStyle/>
          <a:p>
            <a:r>
              <a:rPr lang="en-CA"/>
              <a:t>A left join produces a complete set of records from Table A, with matching records when available in Table B. If there is no match, the right side will contain null.</a:t>
            </a:r>
          </a:p>
          <a:p>
            <a:endParaRPr lang="en-CA"/>
          </a:p>
          <a:p>
            <a:pPr marL="0" indent="0">
              <a:buNone/>
            </a:pPr>
            <a:r>
              <a:rPr lang="en-CA">
                <a:solidFill>
                  <a:srgbClr val="17A488"/>
                </a:solidFill>
              </a:rPr>
              <a:t>SELECT</a:t>
            </a:r>
            <a:r>
              <a:rPr lang="en-CA"/>
              <a:t> * FROM tableA</a:t>
            </a:r>
          </a:p>
          <a:p>
            <a:pPr marL="0" indent="0">
              <a:buNone/>
            </a:pPr>
            <a:r>
              <a:rPr lang="en-CA">
                <a:solidFill>
                  <a:srgbClr val="17A488"/>
                </a:solidFill>
              </a:rPr>
              <a:t>LEFT JOIN </a:t>
            </a:r>
            <a:r>
              <a:rPr lang="en-CA"/>
              <a:t>tableB</a:t>
            </a:r>
          </a:p>
          <a:p>
            <a:pPr marL="0" indent="0">
              <a:buNone/>
            </a:pPr>
            <a:r>
              <a:rPr lang="en-CA">
                <a:solidFill>
                  <a:srgbClr val="17A488"/>
                </a:solidFill>
              </a:rPr>
              <a:t>ON</a:t>
            </a:r>
            <a:r>
              <a:rPr lang="en-CA"/>
              <a:t> tableA.PK = tableB.FK</a:t>
            </a:r>
            <a:r>
              <a:rPr lang="en-CA">
                <a:solidFill>
                  <a:srgbClr val="17A488"/>
                </a:solidFill>
              </a:rPr>
              <a:t>;</a:t>
            </a:r>
          </a:p>
          <a:p>
            <a:pPr marL="0" indent="0">
              <a:buNone/>
            </a:pPr>
            <a:endParaRPr lang="en-CA"/>
          </a:p>
          <a:p>
            <a:endParaRPr lang="en-CA"/>
          </a:p>
        </p:txBody>
      </p:sp>
      <p:sp>
        <p:nvSpPr>
          <p:cNvPr id="4" name="Slide Number Placeholder 3">
            <a:extLst>
              <a:ext uri="{FF2B5EF4-FFF2-40B4-BE49-F238E27FC236}">
                <a16:creationId xmlns:a16="http://schemas.microsoft.com/office/drawing/2014/main" id="{FFDB018E-4168-4DB5-9C32-729F68023291}"/>
              </a:ext>
            </a:extLst>
          </p:cNvPr>
          <p:cNvSpPr>
            <a:spLocks noGrp="1"/>
          </p:cNvSpPr>
          <p:nvPr>
            <p:ph type="sldNum" sz="quarter" idx="10"/>
          </p:nvPr>
        </p:nvSpPr>
        <p:spPr/>
        <p:txBody>
          <a:bodyPr/>
          <a:lstStyle/>
          <a:p>
            <a:fld id="{4E4B365A-F164-4486-A362-1212BCCB0DBA}" type="slidenum">
              <a:rPr lang="en-CA" smtClean="0"/>
              <a:t>38</a:t>
            </a:fld>
            <a:endParaRPr lang="en-CA"/>
          </a:p>
        </p:txBody>
      </p:sp>
      <p:pic>
        <p:nvPicPr>
          <p:cNvPr id="5" name="Picture 2" descr="Venn diagram of SQL left join">
            <a:extLst>
              <a:ext uri="{FF2B5EF4-FFF2-40B4-BE49-F238E27FC236}">
                <a16:creationId xmlns:a16="http://schemas.microsoft.com/office/drawing/2014/main" id="{6DCCECCE-FCA5-4405-B709-E37F4DF6D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398" y="3094054"/>
            <a:ext cx="3622082" cy="237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898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F1C6-E308-461B-AC33-20BD28F13DB5}"/>
              </a:ext>
            </a:extLst>
          </p:cNvPr>
          <p:cNvSpPr>
            <a:spLocks noGrp="1"/>
          </p:cNvSpPr>
          <p:nvPr>
            <p:ph type="title"/>
          </p:nvPr>
        </p:nvSpPr>
        <p:spPr/>
        <p:txBody>
          <a:bodyPr>
            <a:normAutofit fontScale="90000"/>
          </a:bodyPr>
          <a:lstStyle/>
          <a:p>
            <a:r>
              <a:rPr lang="en-CA"/>
              <a:t>Activity – Left join</a:t>
            </a:r>
          </a:p>
        </p:txBody>
      </p:sp>
      <p:sp>
        <p:nvSpPr>
          <p:cNvPr id="3" name="Content Placeholder 2">
            <a:extLst>
              <a:ext uri="{FF2B5EF4-FFF2-40B4-BE49-F238E27FC236}">
                <a16:creationId xmlns:a16="http://schemas.microsoft.com/office/drawing/2014/main" id="{B8A5DCAF-082D-4768-ABA2-908D58F5624E}"/>
              </a:ext>
            </a:extLst>
          </p:cNvPr>
          <p:cNvSpPr>
            <a:spLocks noGrp="1"/>
          </p:cNvSpPr>
          <p:nvPr>
            <p:ph idx="1"/>
          </p:nvPr>
        </p:nvSpPr>
        <p:spPr/>
        <p:txBody>
          <a:bodyPr/>
          <a:lstStyle/>
          <a:p>
            <a:r>
              <a:rPr lang="en-US">
                <a:solidFill>
                  <a:schemeClr val="tx1"/>
                </a:solidFill>
              </a:rPr>
              <a:t>Write a query that will give us the result table on the right</a:t>
            </a:r>
            <a:endParaRPr lang="en-CA">
              <a:solidFill>
                <a:schemeClr val="tx1"/>
              </a:solidFill>
            </a:endParaRPr>
          </a:p>
          <a:p>
            <a:endParaRPr lang="en-CA"/>
          </a:p>
        </p:txBody>
      </p:sp>
      <p:sp>
        <p:nvSpPr>
          <p:cNvPr id="4" name="Slide Number Placeholder 3">
            <a:extLst>
              <a:ext uri="{FF2B5EF4-FFF2-40B4-BE49-F238E27FC236}">
                <a16:creationId xmlns:a16="http://schemas.microsoft.com/office/drawing/2014/main" id="{2DDFF042-EA9A-465F-A277-6BA807EA2AB6}"/>
              </a:ext>
            </a:extLst>
          </p:cNvPr>
          <p:cNvSpPr>
            <a:spLocks noGrp="1"/>
          </p:cNvSpPr>
          <p:nvPr>
            <p:ph type="sldNum" sz="quarter" idx="10"/>
          </p:nvPr>
        </p:nvSpPr>
        <p:spPr/>
        <p:txBody>
          <a:bodyPr/>
          <a:lstStyle/>
          <a:p>
            <a:fld id="{4E4B365A-F164-4486-A362-1212BCCB0DBA}" type="slidenum">
              <a:rPr lang="en-CA" smtClean="0"/>
              <a:t>39</a:t>
            </a:fld>
            <a:endParaRPr lang="en-CA"/>
          </a:p>
        </p:txBody>
      </p:sp>
      <p:pic>
        <p:nvPicPr>
          <p:cNvPr id="5" name="Picture 4">
            <a:extLst>
              <a:ext uri="{FF2B5EF4-FFF2-40B4-BE49-F238E27FC236}">
                <a16:creationId xmlns:a16="http://schemas.microsoft.com/office/drawing/2014/main" id="{255673BE-A059-49D9-AEC3-5B21AD4FED12}"/>
              </a:ext>
            </a:extLst>
          </p:cNvPr>
          <p:cNvPicPr>
            <a:picLocks noChangeAspect="1"/>
          </p:cNvPicPr>
          <p:nvPr/>
        </p:nvPicPr>
        <p:blipFill>
          <a:blip r:embed="rId3"/>
          <a:stretch>
            <a:fillRect/>
          </a:stretch>
        </p:blipFill>
        <p:spPr>
          <a:xfrm>
            <a:off x="335351" y="2184193"/>
            <a:ext cx="6110757" cy="3197992"/>
          </a:xfrm>
          <a:prstGeom prst="rect">
            <a:avLst/>
          </a:prstGeom>
        </p:spPr>
      </p:pic>
      <p:pic>
        <p:nvPicPr>
          <p:cNvPr id="6" name="Picture 5">
            <a:extLst>
              <a:ext uri="{FF2B5EF4-FFF2-40B4-BE49-F238E27FC236}">
                <a16:creationId xmlns:a16="http://schemas.microsoft.com/office/drawing/2014/main" id="{E80C1CDE-6CC7-46F5-BB0A-331612F83B45}"/>
              </a:ext>
            </a:extLst>
          </p:cNvPr>
          <p:cNvPicPr>
            <a:picLocks noChangeAspect="1"/>
          </p:cNvPicPr>
          <p:nvPr/>
        </p:nvPicPr>
        <p:blipFill>
          <a:blip r:embed="rId4"/>
          <a:stretch>
            <a:fillRect/>
          </a:stretch>
        </p:blipFill>
        <p:spPr>
          <a:xfrm>
            <a:off x="8500788" y="1805000"/>
            <a:ext cx="2474739" cy="3956378"/>
          </a:xfrm>
          <a:prstGeom prst="rect">
            <a:avLst/>
          </a:prstGeom>
        </p:spPr>
      </p:pic>
    </p:spTree>
    <p:extLst>
      <p:ext uri="{BB962C8B-B14F-4D97-AF65-F5344CB8AC3E}">
        <p14:creationId xmlns:p14="http://schemas.microsoft.com/office/powerpoint/2010/main" val="418835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30E4-2F36-4771-B1CE-3FFFF246C588}"/>
              </a:ext>
            </a:extLst>
          </p:cNvPr>
          <p:cNvSpPr>
            <a:spLocks noGrp="1"/>
          </p:cNvSpPr>
          <p:nvPr>
            <p:ph type="title"/>
          </p:nvPr>
        </p:nvSpPr>
        <p:spPr/>
        <p:txBody>
          <a:bodyPr>
            <a:normAutofit fontScale="90000"/>
          </a:bodyPr>
          <a:lstStyle/>
          <a:p>
            <a:r>
              <a:rPr lang="en-CA"/>
              <a:t>Basic Commands</a:t>
            </a:r>
          </a:p>
        </p:txBody>
      </p:sp>
      <p:sp>
        <p:nvSpPr>
          <p:cNvPr id="3" name="Content Placeholder 2">
            <a:extLst>
              <a:ext uri="{FF2B5EF4-FFF2-40B4-BE49-F238E27FC236}">
                <a16:creationId xmlns:a16="http://schemas.microsoft.com/office/drawing/2014/main" id="{4B1ED9E1-C662-4EA8-9878-776F1C989310}"/>
              </a:ext>
            </a:extLst>
          </p:cNvPr>
          <p:cNvSpPr>
            <a:spLocks noGrp="1"/>
          </p:cNvSpPr>
          <p:nvPr>
            <p:ph idx="1"/>
          </p:nvPr>
        </p:nvSpPr>
        <p:spPr/>
        <p:txBody>
          <a:bodyPr/>
          <a:lstStyle/>
          <a:p>
            <a:r>
              <a:rPr lang="en-CA">
                <a:solidFill>
                  <a:schemeClr val="tx1"/>
                </a:solidFill>
              </a:rPr>
              <a:t>Selecting data - SELECT, FROM, WHERE, LIKE</a:t>
            </a:r>
          </a:p>
          <a:p>
            <a:pPr lvl="1"/>
            <a:endParaRPr lang="en-CA">
              <a:solidFill>
                <a:schemeClr val="tx1"/>
              </a:solidFill>
            </a:endParaRPr>
          </a:p>
          <a:p>
            <a:r>
              <a:rPr lang="en-CA">
                <a:solidFill>
                  <a:schemeClr val="tx1"/>
                </a:solidFill>
              </a:rPr>
              <a:t>Aggregation - min, max, avg, count, GROUP BY</a:t>
            </a:r>
          </a:p>
          <a:p>
            <a:pPr lvl="1"/>
            <a:endParaRPr lang="en-CA"/>
          </a:p>
          <a:p>
            <a:r>
              <a:rPr lang="en-CA"/>
              <a:t>Combining data - JOIN, ON </a:t>
            </a:r>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FDEBFF84-19F7-4AD2-B255-C7E5D155963A}"/>
              </a:ext>
            </a:extLst>
          </p:cNvPr>
          <p:cNvSpPr>
            <a:spLocks noGrp="1"/>
          </p:cNvSpPr>
          <p:nvPr>
            <p:ph type="sldNum" sz="quarter" idx="10"/>
          </p:nvPr>
        </p:nvSpPr>
        <p:spPr/>
        <p:txBody>
          <a:bodyPr/>
          <a:lstStyle/>
          <a:p>
            <a:fld id="{4E4B365A-F164-4486-A362-1212BCCB0DBA}" type="slidenum">
              <a:rPr lang="en-CA" smtClean="0"/>
              <a:t>4</a:t>
            </a:fld>
            <a:endParaRPr lang="en-CA"/>
          </a:p>
        </p:txBody>
      </p:sp>
    </p:spTree>
    <p:extLst>
      <p:ext uri="{BB962C8B-B14F-4D97-AF65-F5344CB8AC3E}">
        <p14:creationId xmlns:p14="http://schemas.microsoft.com/office/powerpoint/2010/main" val="2500460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CA4E-795A-490D-BD28-D99C3AF43DF6}"/>
              </a:ext>
            </a:extLst>
          </p:cNvPr>
          <p:cNvSpPr>
            <a:spLocks noGrp="1"/>
          </p:cNvSpPr>
          <p:nvPr>
            <p:ph type="title"/>
          </p:nvPr>
        </p:nvSpPr>
        <p:spPr/>
        <p:txBody>
          <a:bodyPr>
            <a:normAutofit fontScale="90000"/>
          </a:bodyPr>
          <a:lstStyle/>
          <a:p>
            <a:r>
              <a:rPr lang="en-CA"/>
              <a:t>Activity – Left join</a:t>
            </a:r>
          </a:p>
        </p:txBody>
      </p:sp>
      <p:sp>
        <p:nvSpPr>
          <p:cNvPr id="3" name="Content Placeholder 2">
            <a:extLst>
              <a:ext uri="{FF2B5EF4-FFF2-40B4-BE49-F238E27FC236}">
                <a16:creationId xmlns:a16="http://schemas.microsoft.com/office/drawing/2014/main" id="{501D168E-EFA9-4106-AD9A-C6EAC6893E1F}"/>
              </a:ext>
            </a:extLst>
          </p:cNvPr>
          <p:cNvSpPr>
            <a:spLocks noGrp="1"/>
          </p:cNvSpPr>
          <p:nvPr>
            <p:ph idx="1"/>
          </p:nvPr>
        </p:nvSpPr>
        <p:spPr/>
        <p:txBody>
          <a:bodyPr/>
          <a:lstStyle/>
          <a:p>
            <a:pPr marL="0" indent="0">
              <a:buNone/>
            </a:pPr>
            <a:r>
              <a:rPr lang="en-US">
                <a:solidFill>
                  <a:srgbClr val="17A488"/>
                </a:solidFill>
              </a:rPr>
              <a:t>SELECT </a:t>
            </a:r>
            <a:r>
              <a:rPr lang="en-US">
                <a:solidFill>
                  <a:srgbClr val="002047"/>
                </a:solidFill>
              </a:rPr>
              <a:t>c.Character, a.ActorName</a:t>
            </a:r>
          </a:p>
          <a:p>
            <a:pPr marL="0" indent="0">
              <a:buNone/>
            </a:pPr>
            <a:r>
              <a:rPr lang="en-US">
                <a:solidFill>
                  <a:srgbClr val="17A488"/>
                </a:solidFill>
              </a:rPr>
              <a:t>FROM </a:t>
            </a:r>
            <a:r>
              <a:rPr lang="en-US">
                <a:solidFill>
                  <a:srgbClr val="002047"/>
                </a:solidFill>
              </a:rPr>
              <a:t>characters c </a:t>
            </a:r>
          </a:p>
          <a:p>
            <a:pPr marL="0" indent="0">
              <a:buNone/>
            </a:pPr>
            <a:r>
              <a:rPr lang="en-US">
                <a:solidFill>
                  <a:srgbClr val="17A488"/>
                </a:solidFill>
              </a:rPr>
              <a:t>LEFT JOIN </a:t>
            </a:r>
            <a:r>
              <a:rPr lang="en-US">
                <a:solidFill>
                  <a:srgbClr val="002047"/>
                </a:solidFill>
              </a:rPr>
              <a:t>actors a</a:t>
            </a:r>
          </a:p>
          <a:p>
            <a:pPr marL="0" indent="0">
              <a:buNone/>
            </a:pPr>
            <a:r>
              <a:rPr lang="en-US">
                <a:solidFill>
                  <a:srgbClr val="17A488"/>
                </a:solidFill>
              </a:rPr>
              <a:t>ON </a:t>
            </a:r>
            <a:r>
              <a:rPr lang="en-US">
                <a:solidFill>
                  <a:srgbClr val="002047"/>
                </a:solidFill>
              </a:rPr>
              <a:t>c.Character = a.Character;</a:t>
            </a:r>
            <a:endParaRPr lang="en-CA">
              <a:solidFill>
                <a:srgbClr val="002047"/>
              </a:solidFill>
            </a:endParaRPr>
          </a:p>
          <a:p>
            <a:pPr marL="0" indent="0">
              <a:buNone/>
            </a:pPr>
            <a:endParaRPr lang="en-CA"/>
          </a:p>
          <a:p>
            <a:pPr marL="0" indent="0">
              <a:buNone/>
            </a:pPr>
            <a:endParaRPr lang="en-CA"/>
          </a:p>
          <a:p>
            <a:pPr marL="0" indent="0">
              <a:buNone/>
            </a:pPr>
            <a:endParaRPr lang="en-CA"/>
          </a:p>
        </p:txBody>
      </p:sp>
      <p:sp>
        <p:nvSpPr>
          <p:cNvPr id="4" name="Slide Number Placeholder 3">
            <a:extLst>
              <a:ext uri="{FF2B5EF4-FFF2-40B4-BE49-F238E27FC236}">
                <a16:creationId xmlns:a16="http://schemas.microsoft.com/office/drawing/2014/main" id="{BBC3016C-726B-4D46-B671-A549ED8C6998}"/>
              </a:ext>
            </a:extLst>
          </p:cNvPr>
          <p:cNvSpPr>
            <a:spLocks noGrp="1"/>
          </p:cNvSpPr>
          <p:nvPr>
            <p:ph type="sldNum" sz="quarter" idx="10"/>
          </p:nvPr>
        </p:nvSpPr>
        <p:spPr/>
        <p:txBody>
          <a:bodyPr/>
          <a:lstStyle/>
          <a:p>
            <a:fld id="{4E4B365A-F164-4486-A362-1212BCCB0DBA}" type="slidenum">
              <a:rPr lang="en-CA" smtClean="0"/>
              <a:t>40</a:t>
            </a:fld>
            <a:endParaRPr lang="en-CA"/>
          </a:p>
        </p:txBody>
      </p:sp>
      <p:pic>
        <p:nvPicPr>
          <p:cNvPr id="5" name="Picture 4">
            <a:extLst>
              <a:ext uri="{FF2B5EF4-FFF2-40B4-BE49-F238E27FC236}">
                <a16:creationId xmlns:a16="http://schemas.microsoft.com/office/drawing/2014/main" id="{09F1B903-4CE2-401E-9BBD-ECB9112C215B}"/>
              </a:ext>
            </a:extLst>
          </p:cNvPr>
          <p:cNvPicPr>
            <a:picLocks noChangeAspect="1"/>
          </p:cNvPicPr>
          <p:nvPr/>
        </p:nvPicPr>
        <p:blipFill>
          <a:blip r:embed="rId3"/>
          <a:stretch>
            <a:fillRect/>
          </a:stretch>
        </p:blipFill>
        <p:spPr>
          <a:xfrm>
            <a:off x="6941968" y="1428053"/>
            <a:ext cx="1372356" cy="1451530"/>
          </a:xfrm>
          <a:prstGeom prst="rect">
            <a:avLst/>
          </a:prstGeom>
        </p:spPr>
      </p:pic>
      <p:pic>
        <p:nvPicPr>
          <p:cNvPr id="6" name="Picture 5">
            <a:extLst>
              <a:ext uri="{FF2B5EF4-FFF2-40B4-BE49-F238E27FC236}">
                <a16:creationId xmlns:a16="http://schemas.microsoft.com/office/drawing/2014/main" id="{6FC7F2A3-7AF8-49C3-B32D-454B96E8F1BE}"/>
              </a:ext>
            </a:extLst>
          </p:cNvPr>
          <p:cNvPicPr>
            <a:picLocks noChangeAspect="1"/>
          </p:cNvPicPr>
          <p:nvPr/>
        </p:nvPicPr>
        <p:blipFill>
          <a:blip r:embed="rId4"/>
          <a:stretch>
            <a:fillRect/>
          </a:stretch>
        </p:blipFill>
        <p:spPr>
          <a:xfrm>
            <a:off x="9326364" y="3141538"/>
            <a:ext cx="1463660" cy="1294776"/>
          </a:xfrm>
          <a:prstGeom prst="rect">
            <a:avLst/>
          </a:prstGeom>
        </p:spPr>
      </p:pic>
      <p:cxnSp>
        <p:nvCxnSpPr>
          <p:cNvPr id="7" name="Straight Arrow Connector 6">
            <a:extLst>
              <a:ext uri="{FF2B5EF4-FFF2-40B4-BE49-F238E27FC236}">
                <a16:creationId xmlns:a16="http://schemas.microsoft.com/office/drawing/2014/main" id="{804A9EB8-313B-4049-B72D-6118C86ECBD8}"/>
              </a:ext>
            </a:extLst>
          </p:cNvPr>
          <p:cNvCxnSpPr>
            <a:cxnSpLocks/>
          </p:cNvCxnSpPr>
          <p:nvPr/>
        </p:nvCxnSpPr>
        <p:spPr>
          <a:xfrm>
            <a:off x="7556526" y="2899875"/>
            <a:ext cx="1704523" cy="889051"/>
          </a:xfrm>
          <a:prstGeom prst="straightConnector1">
            <a:avLst/>
          </a:prstGeom>
          <a:ln w="38100">
            <a:solidFill>
              <a:srgbClr val="17A4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349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02A3-57EE-42EC-A1D6-F49673F7FA61}"/>
              </a:ext>
            </a:extLst>
          </p:cNvPr>
          <p:cNvSpPr>
            <a:spLocks noGrp="1"/>
          </p:cNvSpPr>
          <p:nvPr>
            <p:ph type="title"/>
          </p:nvPr>
        </p:nvSpPr>
        <p:spPr/>
        <p:txBody>
          <a:bodyPr>
            <a:normAutofit fontScale="90000"/>
          </a:bodyPr>
          <a:lstStyle/>
          <a:p>
            <a:r>
              <a:rPr lang="en-CA"/>
              <a:t>Joining (more) data</a:t>
            </a:r>
          </a:p>
        </p:txBody>
      </p:sp>
      <p:sp>
        <p:nvSpPr>
          <p:cNvPr id="3" name="Content Placeholder 2">
            <a:extLst>
              <a:ext uri="{FF2B5EF4-FFF2-40B4-BE49-F238E27FC236}">
                <a16:creationId xmlns:a16="http://schemas.microsoft.com/office/drawing/2014/main" id="{D8E50FF4-4F62-4C20-A681-19BA6F69D369}"/>
              </a:ext>
            </a:extLst>
          </p:cNvPr>
          <p:cNvSpPr>
            <a:spLocks noGrp="1"/>
          </p:cNvSpPr>
          <p:nvPr>
            <p:ph idx="1"/>
          </p:nvPr>
        </p:nvSpPr>
        <p:spPr/>
        <p:txBody>
          <a:bodyPr/>
          <a:lstStyle/>
          <a:p>
            <a:r>
              <a:rPr lang="en-CA"/>
              <a:t>What if we want to show the episode title, financial description, box office sales? </a:t>
            </a:r>
          </a:p>
          <a:p>
            <a:pPr marL="0" indent="0">
              <a:buNone/>
            </a:pPr>
            <a:endParaRPr lang="en-CA" sz="500"/>
          </a:p>
          <a:p>
            <a:pPr marL="0" indent="0">
              <a:buNone/>
            </a:pPr>
            <a:r>
              <a:rPr lang="en-CA">
                <a:solidFill>
                  <a:srgbClr val="17A488"/>
                </a:solidFill>
              </a:rPr>
              <a:t>SELECT</a:t>
            </a:r>
            <a:r>
              <a:rPr lang="en-CA"/>
              <a:t> episodes.EpTitle, financialdesc.FinDesc, financials.FinancialValue</a:t>
            </a:r>
          </a:p>
          <a:p>
            <a:pPr marL="0" indent="0">
              <a:buNone/>
            </a:pPr>
            <a:r>
              <a:rPr lang="en-CA">
                <a:solidFill>
                  <a:srgbClr val="17A488"/>
                </a:solidFill>
              </a:rPr>
              <a:t>FROM</a:t>
            </a:r>
            <a:r>
              <a:rPr lang="en-CA"/>
              <a:t> financials </a:t>
            </a:r>
            <a:r>
              <a:rPr lang="en-CA">
                <a:solidFill>
                  <a:srgbClr val="17A488"/>
                </a:solidFill>
              </a:rPr>
              <a:t>JOIN</a:t>
            </a:r>
            <a:r>
              <a:rPr lang="en-CA"/>
              <a:t> episodes </a:t>
            </a:r>
            <a:r>
              <a:rPr lang="en-CA">
                <a:solidFill>
                  <a:srgbClr val="17A488"/>
                </a:solidFill>
              </a:rPr>
              <a:t>JOIN</a:t>
            </a:r>
            <a:r>
              <a:rPr lang="en-CA"/>
              <a:t> financialdesc</a:t>
            </a:r>
          </a:p>
          <a:p>
            <a:pPr marL="0" indent="0">
              <a:buNone/>
            </a:pPr>
            <a:r>
              <a:rPr lang="en-CA">
                <a:solidFill>
                  <a:srgbClr val="17A488"/>
                </a:solidFill>
              </a:rPr>
              <a:t>ON</a:t>
            </a:r>
            <a:r>
              <a:rPr lang="en-CA"/>
              <a:t> financials.EPID = episodes.EPID</a:t>
            </a:r>
          </a:p>
          <a:p>
            <a:pPr marL="0" indent="0">
              <a:buNone/>
            </a:pPr>
            <a:r>
              <a:rPr lang="en-CA">
                <a:solidFill>
                  <a:srgbClr val="17A488"/>
                </a:solidFill>
              </a:rPr>
              <a:t>AND</a:t>
            </a:r>
            <a:r>
              <a:rPr lang="en-CA"/>
              <a:t> financials.FinancialID = financialdesc.FinID</a:t>
            </a:r>
            <a:r>
              <a:rPr lang="en-CA">
                <a:solidFill>
                  <a:srgbClr val="17A488"/>
                </a:solidFill>
              </a:rPr>
              <a:t>;</a:t>
            </a:r>
          </a:p>
          <a:p>
            <a:pPr marL="0" indent="0">
              <a:buNone/>
            </a:pPr>
            <a:endParaRPr lang="en-CA"/>
          </a:p>
        </p:txBody>
      </p:sp>
      <p:sp>
        <p:nvSpPr>
          <p:cNvPr id="4" name="Slide Number Placeholder 3">
            <a:extLst>
              <a:ext uri="{FF2B5EF4-FFF2-40B4-BE49-F238E27FC236}">
                <a16:creationId xmlns:a16="http://schemas.microsoft.com/office/drawing/2014/main" id="{2165F649-747A-41C0-8B78-22B2FBE825D5}"/>
              </a:ext>
            </a:extLst>
          </p:cNvPr>
          <p:cNvSpPr>
            <a:spLocks noGrp="1"/>
          </p:cNvSpPr>
          <p:nvPr>
            <p:ph type="sldNum" sz="quarter" idx="10"/>
          </p:nvPr>
        </p:nvSpPr>
        <p:spPr/>
        <p:txBody>
          <a:bodyPr/>
          <a:lstStyle/>
          <a:p>
            <a:fld id="{4E4B365A-F164-4486-A362-1212BCCB0DBA}" type="slidenum">
              <a:rPr lang="en-CA" smtClean="0"/>
              <a:t>41</a:t>
            </a:fld>
            <a:endParaRPr lang="en-CA"/>
          </a:p>
        </p:txBody>
      </p:sp>
      <p:pic>
        <p:nvPicPr>
          <p:cNvPr id="5" name="Picture 4">
            <a:extLst>
              <a:ext uri="{FF2B5EF4-FFF2-40B4-BE49-F238E27FC236}">
                <a16:creationId xmlns:a16="http://schemas.microsoft.com/office/drawing/2014/main" id="{D0147CF4-CAF3-4215-BA03-9ACE4A8B24D6}"/>
              </a:ext>
            </a:extLst>
          </p:cNvPr>
          <p:cNvPicPr>
            <a:picLocks noChangeAspect="1"/>
          </p:cNvPicPr>
          <p:nvPr/>
        </p:nvPicPr>
        <p:blipFill>
          <a:blip r:embed="rId3"/>
          <a:stretch>
            <a:fillRect/>
          </a:stretch>
        </p:blipFill>
        <p:spPr>
          <a:xfrm>
            <a:off x="5132894" y="4829743"/>
            <a:ext cx="1755756" cy="1287555"/>
          </a:xfrm>
          <a:prstGeom prst="rect">
            <a:avLst/>
          </a:prstGeom>
        </p:spPr>
      </p:pic>
      <p:pic>
        <p:nvPicPr>
          <p:cNvPr id="6" name="Picture 5">
            <a:extLst>
              <a:ext uri="{FF2B5EF4-FFF2-40B4-BE49-F238E27FC236}">
                <a16:creationId xmlns:a16="http://schemas.microsoft.com/office/drawing/2014/main" id="{6A4F173F-35E6-4335-BF07-6B70E415E6E3}"/>
              </a:ext>
            </a:extLst>
          </p:cNvPr>
          <p:cNvPicPr>
            <a:picLocks noChangeAspect="1"/>
          </p:cNvPicPr>
          <p:nvPr/>
        </p:nvPicPr>
        <p:blipFill>
          <a:blip r:embed="rId4"/>
          <a:stretch>
            <a:fillRect/>
          </a:stretch>
        </p:blipFill>
        <p:spPr>
          <a:xfrm>
            <a:off x="2195229" y="4243962"/>
            <a:ext cx="1788271" cy="1287555"/>
          </a:xfrm>
          <a:prstGeom prst="rect">
            <a:avLst/>
          </a:prstGeom>
        </p:spPr>
      </p:pic>
      <p:pic>
        <p:nvPicPr>
          <p:cNvPr id="7" name="Picture 6">
            <a:extLst>
              <a:ext uri="{FF2B5EF4-FFF2-40B4-BE49-F238E27FC236}">
                <a16:creationId xmlns:a16="http://schemas.microsoft.com/office/drawing/2014/main" id="{3688859E-9BDF-47B5-B0EC-40D3ABCD0202}"/>
              </a:ext>
            </a:extLst>
          </p:cNvPr>
          <p:cNvPicPr>
            <a:picLocks noChangeAspect="1"/>
          </p:cNvPicPr>
          <p:nvPr/>
        </p:nvPicPr>
        <p:blipFill>
          <a:blip r:embed="rId5"/>
          <a:stretch>
            <a:fillRect/>
          </a:stretch>
        </p:blipFill>
        <p:spPr>
          <a:xfrm>
            <a:off x="8208502" y="4153700"/>
            <a:ext cx="1958727" cy="1287555"/>
          </a:xfrm>
          <a:prstGeom prst="rect">
            <a:avLst/>
          </a:prstGeom>
        </p:spPr>
      </p:pic>
      <p:cxnSp>
        <p:nvCxnSpPr>
          <p:cNvPr id="8" name="Straight Arrow Connector 7">
            <a:extLst>
              <a:ext uri="{FF2B5EF4-FFF2-40B4-BE49-F238E27FC236}">
                <a16:creationId xmlns:a16="http://schemas.microsoft.com/office/drawing/2014/main" id="{F804F517-32A9-4023-94F1-C6D92CCE4518}"/>
              </a:ext>
            </a:extLst>
          </p:cNvPr>
          <p:cNvCxnSpPr>
            <a:cxnSpLocks/>
          </p:cNvCxnSpPr>
          <p:nvPr/>
        </p:nvCxnSpPr>
        <p:spPr>
          <a:xfrm flipV="1">
            <a:off x="5942937" y="4829743"/>
            <a:ext cx="2730800" cy="521314"/>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12B28BC-869E-41AD-A588-4ED651CD7F4B}"/>
              </a:ext>
            </a:extLst>
          </p:cNvPr>
          <p:cNvCxnSpPr>
            <a:cxnSpLocks/>
          </p:cNvCxnSpPr>
          <p:nvPr/>
        </p:nvCxnSpPr>
        <p:spPr>
          <a:xfrm flipH="1" flipV="1">
            <a:off x="3300245" y="4829743"/>
            <a:ext cx="2277595" cy="764794"/>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540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DC91-B6B9-467F-B4CD-7397D44CCA25}"/>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9C25BA0E-F604-4671-A54F-4AB4239AA3E8}"/>
              </a:ext>
            </a:extLst>
          </p:cNvPr>
          <p:cNvSpPr>
            <a:spLocks noGrp="1"/>
          </p:cNvSpPr>
          <p:nvPr>
            <p:ph idx="1"/>
          </p:nvPr>
        </p:nvSpPr>
        <p:spPr/>
        <p:txBody>
          <a:bodyPr/>
          <a:lstStyle/>
          <a:p>
            <a:pPr marL="514350" indent="-514350">
              <a:buAutoNum type="arabicPeriod"/>
            </a:pPr>
            <a:r>
              <a:rPr lang="en-CA"/>
              <a:t>Create a query that shows Top 3 highest ranked episodes according to the Rotten Tomato rating</a:t>
            </a:r>
          </a:p>
          <a:p>
            <a:pPr marL="514350" indent="-514350">
              <a:buFont typeface="Arial" panose="020B0604020202020204" pitchFamily="34" charset="0"/>
              <a:buAutoNum type="arabicPeriod"/>
            </a:pPr>
            <a:r>
              <a:rPr lang="en-CA"/>
              <a:t>Write a SQL statement that displays the name of the actors, the episodes, and the rotten tomato rating for ratings with greater than 90</a:t>
            </a:r>
          </a:p>
          <a:p>
            <a:pPr marL="514350" indent="-514350">
              <a:buFont typeface="Arial" panose="020B0604020202020204" pitchFamily="34" charset="0"/>
              <a:buAutoNum type="arabicPeriod"/>
            </a:pPr>
            <a:r>
              <a:rPr lang="en-CA"/>
              <a:t>What were average Worldwide and North American box office sales of all 8 movie episodes? </a:t>
            </a:r>
          </a:p>
          <a:p>
            <a:pPr marL="0" indent="0">
              <a:buNone/>
            </a:pPr>
            <a:endParaRPr lang="en-CA"/>
          </a:p>
          <a:p>
            <a:pPr marL="514350" indent="-514350">
              <a:buAutoNum type="arabicPeriod"/>
            </a:pPr>
            <a:endParaRPr lang="en-CA"/>
          </a:p>
          <a:p>
            <a:pPr marL="0" indent="0">
              <a:buNone/>
            </a:pPr>
            <a:r>
              <a:rPr lang="en-CA" sz="1000"/>
              <a:t>.</a:t>
            </a:r>
          </a:p>
          <a:p>
            <a:pPr marL="0" indent="0">
              <a:buNone/>
            </a:pPr>
            <a:r>
              <a:rPr lang="en-CA"/>
              <a:t> </a:t>
            </a:r>
          </a:p>
          <a:p>
            <a:endParaRPr lang="en-CA"/>
          </a:p>
        </p:txBody>
      </p:sp>
      <p:sp>
        <p:nvSpPr>
          <p:cNvPr id="4" name="Slide Number Placeholder 3">
            <a:extLst>
              <a:ext uri="{FF2B5EF4-FFF2-40B4-BE49-F238E27FC236}">
                <a16:creationId xmlns:a16="http://schemas.microsoft.com/office/drawing/2014/main" id="{03BEBC6B-2794-44AF-8FA2-C5FD4F7C2D9E}"/>
              </a:ext>
            </a:extLst>
          </p:cNvPr>
          <p:cNvSpPr>
            <a:spLocks noGrp="1"/>
          </p:cNvSpPr>
          <p:nvPr>
            <p:ph type="sldNum" sz="quarter" idx="10"/>
          </p:nvPr>
        </p:nvSpPr>
        <p:spPr/>
        <p:txBody>
          <a:bodyPr/>
          <a:lstStyle/>
          <a:p>
            <a:fld id="{4E4B365A-F164-4486-A362-1212BCCB0DBA}" type="slidenum">
              <a:rPr lang="en-CA" smtClean="0"/>
              <a:t>42</a:t>
            </a:fld>
            <a:endParaRPr lang="en-CA"/>
          </a:p>
        </p:txBody>
      </p:sp>
    </p:spTree>
    <p:extLst>
      <p:ext uri="{BB962C8B-B14F-4D97-AF65-F5344CB8AC3E}">
        <p14:creationId xmlns:p14="http://schemas.microsoft.com/office/powerpoint/2010/main" val="1397078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DF46-35CB-48CA-9955-F853F308CDE0}"/>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B739EBE4-5726-4EED-B8D5-056C94A09EEB}"/>
              </a:ext>
            </a:extLst>
          </p:cNvPr>
          <p:cNvSpPr>
            <a:spLocks noGrp="1"/>
          </p:cNvSpPr>
          <p:nvPr>
            <p:ph idx="1"/>
          </p:nvPr>
        </p:nvSpPr>
        <p:spPr/>
        <p:txBody>
          <a:bodyPr/>
          <a:lstStyle/>
          <a:p>
            <a:r>
              <a:rPr lang="en-CA"/>
              <a:t>Create a query that shows Top 3 highest ranked episodes according to the Rotten Tomato rating</a:t>
            </a:r>
          </a:p>
          <a:p>
            <a:pPr marL="0" indent="0">
              <a:buNone/>
            </a:pPr>
            <a:r>
              <a:rPr lang="en-CA" sz="1000"/>
              <a:t>.</a:t>
            </a:r>
          </a:p>
          <a:p>
            <a:pPr marL="0" indent="0">
              <a:buNone/>
            </a:pPr>
            <a:r>
              <a:rPr lang="en-US">
                <a:solidFill>
                  <a:srgbClr val="17A488"/>
                </a:solidFill>
              </a:rPr>
              <a:t>SELECT </a:t>
            </a:r>
            <a:r>
              <a:rPr lang="en-US">
                <a:solidFill>
                  <a:srgbClr val="002047"/>
                </a:solidFill>
              </a:rPr>
              <a:t>* </a:t>
            </a:r>
          </a:p>
          <a:p>
            <a:pPr marL="0" indent="0">
              <a:buNone/>
            </a:pPr>
            <a:r>
              <a:rPr lang="en-US">
                <a:solidFill>
                  <a:srgbClr val="17A488"/>
                </a:solidFill>
              </a:rPr>
              <a:t>FROM </a:t>
            </a:r>
            <a:r>
              <a:rPr lang="en-US">
                <a:solidFill>
                  <a:srgbClr val="002047"/>
                </a:solidFill>
              </a:rPr>
              <a:t>episodes e </a:t>
            </a:r>
          </a:p>
          <a:p>
            <a:pPr marL="0" indent="0">
              <a:buNone/>
            </a:pPr>
            <a:r>
              <a:rPr lang="en-US">
                <a:solidFill>
                  <a:srgbClr val="17A488"/>
                </a:solidFill>
              </a:rPr>
              <a:t>LEFT JOIN </a:t>
            </a:r>
            <a:r>
              <a:rPr lang="en-US">
                <a:solidFill>
                  <a:srgbClr val="002047"/>
                </a:solidFill>
              </a:rPr>
              <a:t>ratings r</a:t>
            </a:r>
          </a:p>
          <a:p>
            <a:pPr marL="0" indent="0">
              <a:buNone/>
            </a:pPr>
            <a:r>
              <a:rPr lang="en-US">
                <a:solidFill>
                  <a:srgbClr val="17A488"/>
                </a:solidFill>
              </a:rPr>
              <a:t>ON </a:t>
            </a:r>
            <a:r>
              <a:rPr lang="en-US">
                <a:solidFill>
                  <a:srgbClr val="002047"/>
                </a:solidFill>
              </a:rPr>
              <a:t>e.EPID = r.EPID</a:t>
            </a:r>
          </a:p>
          <a:p>
            <a:pPr marL="0" indent="0">
              <a:buNone/>
            </a:pPr>
            <a:r>
              <a:rPr lang="en-US">
                <a:solidFill>
                  <a:srgbClr val="17A488"/>
                </a:solidFill>
              </a:rPr>
              <a:t>ORDER BY </a:t>
            </a:r>
            <a:r>
              <a:rPr lang="en-US">
                <a:solidFill>
                  <a:srgbClr val="002047"/>
                </a:solidFill>
              </a:rPr>
              <a:t>r.RotTomRate DESC</a:t>
            </a:r>
          </a:p>
          <a:p>
            <a:pPr marL="0" indent="0">
              <a:buNone/>
            </a:pPr>
            <a:r>
              <a:rPr lang="en-US">
                <a:solidFill>
                  <a:srgbClr val="17A488"/>
                </a:solidFill>
              </a:rPr>
              <a:t>LIMIT</a:t>
            </a:r>
            <a:r>
              <a:rPr lang="en-US">
                <a:solidFill>
                  <a:srgbClr val="002047"/>
                </a:solidFill>
              </a:rPr>
              <a:t> 3;</a:t>
            </a:r>
          </a:p>
          <a:p>
            <a:pPr marL="0" indent="0">
              <a:buNone/>
            </a:pPr>
            <a:r>
              <a:rPr lang="en-CA"/>
              <a:t> </a:t>
            </a:r>
          </a:p>
          <a:p>
            <a:pPr marL="0" indent="0">
              <a:buNone/>
            </a:pPr>
            <a:endParaRPr lang="en-CA"/>
          </a:p>
        </p:txBody>
      </p:sp>
      <p:sp>
        <p:nvSpPr>
          <p:cNvPr id="4" name="Slide Number Placeholder 3">
            <a:extLst>
              <a:ext uri="{FF2B5EF4-FFF2-40B4-BE49-F238E27FC236}">
                <a16:creationId xmlns:a16="http://schemas.microsoft.com/office/drawing/2014/main" id="{64243527-D1D9-4827-B614-8F14AA1AA9FB}"/>
              </a:ext>
            </a:extLst>
          </p:cNvPr>
          <p:cNvSpPr>
            <a:spLocks noGrp="1"/>
          </p:cNvSpPr>
          <p:nvPr>
            <p:ph type="sldNum" sz="quarter" idx="10"/>
          </p:nvPr>
        </p:nvSpPr>
        <p:spPr/>
        <p:txBody>
          <a:bodyPr/>
          <a:lstStyle/>
          <a:p>
            <a:fld id="{4E4B365A-F164-4486-A362-1212BCCB0DBA}" type="slidenum">
              <a:rPr lang="en-CA" smtClean="0"/>
              <a:t>43</a:t>
            </a:fld>
            <a:endParaRPr lang="en-CA"/>
          </a:p>
        </p:txBody>
      </p:sp>
      <p:pic>
        <p:nvPicPr>
          <p:cNvPr id="5" name="Picture 4">
            <a:extLst>
              <a:ext uri="{FF2B5EF4-FFF2-40B4-BE49-F238E27FC236}">
                <a16:creationId xmlns:a16="http://schemas.microsoft.com/office/drawing/2014/main" id="{C02B43DA-DC22-4212-AEED-BEA8F510F2C1}"/>
              </a:ext>
            </a:extLst>
          </p:cNvPr>
          <p:cNvPicPr>
            <a:picLocks noChangeAspect="1"/>
          </p:cNvPicPr>
          <p:nvPr/>
        </p:nvPicPr>
        <p:blipFill>
          <a:blip r:embed="rId3"/>
          <a:stretch>
            <a:fillRect/>
          </a:stretch>
        </p:blipFill>
        <p:spPr>
          <a:xfrm>
            <a:off x="6837266" y="3429000"/>
            <a:ext cx="1986527" cy="1287817"/>
          </a:xfrm>
          <a:prstGeom prst="rect">
            <a:avLst/>
          </a:prstGeom>
        </p:spPr>
      </p:pic>
      <p:pic>
        <p:nvPicPr>
          <p:cNvPr id="6" name="Picture 5">
            <a:extLst>
              <a:ext uri="{FF2B5EF4-FFF2-40B4-BE49-F238E27FC236}">
                <a16:creationId xmlns:a16="http://schemas.microsoft.com/office/drawing/2014/main" id="{07049485-ABA3-495E-A396-F7DF15D94A6A}"/>
              </a:ext>
            </a:extLst>
          </p:cNvPr>
          <p:cNvPicPr>
            <a:picLocks noChangeAspect="1"/>
          </p:cNvPicPr>
          <p:nvPr/>
        </p:nvPicPr>
        <p:blipFill>
          <a:blip r:embed="rId4"/>
          <a:stretch>
            <a:fillRect/>
          </a:stretch>
        </p:blipFill>
        <p:spPr>
          <a:xfrm>
            <a:off x="9261049" y="2149580"/>
            <a:ext cx="1885453" cy="1440277"/>
          </a:xfrm>
          <a:prstGeom prst="rect">
            <a:avLst/>
          </a:prstGeom>
        </p:spPr>
      </p:pic>
      <p:cxnSp>
        <p:nvCxnSpPr>
          <p:cNvPr id="7" name="Straight Arrow Connector 6">
            <a:extLst>
              <a:ext uri="{FF2B5EF4-FFF2-40B4-BE49-F238E27FC236}">
                <a16:creationId xmlns:a16="http://schemas.microsoft.com/office/drawing/2014/main" id="{AAD97F5B-6883-4DBE-825C-15C418F46A78}"/>
              </a:ext>
            </a:extLst>
          </p:cNvPr>
          <p:cNvCxnSpPr>
            <a:cxnSpLocks/>
          </p:cNvCxnSpPr>
          <p:nvPr/>
        </p:nvCxnSpPr>
        <p:spPr>
          <a:xfrm flipV="1">
            <a:off x="7677021" y="2869718"/>
            <a:ext cx="2028682" cy="1137691"/>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747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7E4E-5615-487D-91BE-90406A5B66DC}"/>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17A2F8B6-1758-47CA-B60A-D98DC8024191}"/>
              </a:ext>
            </a:extLst>
          </p:cNvPr>
          <p:cNvSpPr>
            <a:spLocks noGrp="1"/>
          </p:cNvSpPr>
          <p:nvPr>
            <p:ph idx="1"/>
          </p:nvPr>
        </p:nvSpPr>
        <p:spPr/>
        <p:txBody>
          <a:bodyPr/>
          <a:lstStyle/>
          <a:p>
            <a:r>
              <a:rPr lang="en-CA"/>
              <a:t>Write a SQL statement that displays the name of the actors, the episodes, and the rotten tomato rating for ratings with greater than 90</a:t>
            </a:r>
          </a:p>
        </p:txBody>
      </p:sp>
      <p:sp>
        <p:nvSpPr>
          <p:cNvPr id="4" name="Slide Number Placeholder 3">
            <a:extLst>
              <a:ext uri="{FF2B5EF4-FFF2-40B4-BE49-F238E27FC236}">
                <a16:creationId xmlns:a16="http://schemas.microsoft.com/office/drawing/2014/main" id="{69C1AD49-32F6-4CCD-874C-382834814E75}"/>
              </a:ext>
            </a:extLst>
          </p:cNvPr>
          <p:cNvSpPr>
            <a:spLocks noGrp="1"/>
          </p:cNvSpPr>
          <p:nvPr>
            <p:ph type="sldNum" sz="quarter" idx="10"/>
          </p:nvPr>
        </p:nvSpPr>
        <p:spPr/>
        <p:txBody>
          <a:bodyPr/>
          <a:lstStyle/>
          <a:p>
            <a:fld id="{4E4B365A-F164-4486-A362-1212BCCB0DBA}" type="slidenum">
              <a:rPr lang="en-CA" smtClean="0"/>
              <a:t>44</a:t>
            </a:fld>
            <a:endParaRPr lang="en-CA"/>
          </a:p>
        </p:txBody>
      </p:sp>
      <p:sp>
        <p:nvSpPr>
          <p:cNvPr id="6" name="Rectangle 5">
            <a:extLst>
              <a:ext uri="{FF2B5EF4-FFF2-40B4-BE49-F238E27FC236}">
                <a16:creationId xmlns:a16="http://schemas.microsoft.com/office/drawing/2014/main" id="{04AEDF06-7140-4A40-9A21-A104CA888F5F}"/>
              </a:ext>
            </a:extLst>
          </p:cNvPr>
          <p:cNvSpPr/>
          <p:nvPr/>
        </p:nvSpPr>
        <p:spPr>
          <a:xfrm>
            <a:off x="973357" y="2640565"/>
            <a:ext cx="5722351" cy="2031325"/>
          </a:xfrm>
          <a:prstGeom prst="rect">
            <a:avLst/>
          </a:prstGeom>
        </p:spPr>
        <p:txBody>
          <a:bodyPr wrap="square">
            <a:spAutoFit/>
          </a:bodyPr>
          <a:lstStyle/>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SELECT</a:t>
            </a:r>
            <a:r>
              <a:rPr lang="en-CA">
                <a:latin typeface="Open Sans" panose="020B0606030504020204" pitchFamily="34" charset="0"/>
                <a:ea typeface="Open Sans" panose="020B0606030504020204" pitchFamily="34" charset="0"/>
                <a:cs typeface="Open Sans" panose="020B0606030504020204" pitchFamily="34" charset="0"/>
              </a:rPr>
              <a:t> a.</a:t>
            </a:r>
            <a:r>
              <a:rPr lang="en-CA" dirty="0" err="1">
                <a:latin typeface="Open Sans" panose="020B0606030504020204" pitchFamily="34" charset="0"/>
                <a:ea typeface="Open Sans" panose="020B0606030504020204" pitchFamily="34" charset="0"/>
                <a:cs typeface="Open Sans" panose="020B0606030504020204" pitchFamily="34" charset="0"/>
              </a:rPr>
              <a:t>ActorName</a:t>
            </a:r>
            <a:r>
              <a:rPr lang="en-CA">
                <a:latin typeface="Open Sans" panose="020B0606030504020204" pitchFamily="34" charset="0"/>
                <a:ea typeface="Open Sans" panose="020B0606030504020204" pitchFamily="34" charset="0"/>
                <a:cs typeface="Open Sans" panose="020B0606030504020204" pitchFamily="34" charset="0"/>
              </a:rPr>
              <a:t>, ep.</a:t>
            </a:r>
            <a:r>
              <a:rPr lang="en-CA" dirty="0" err="1">
                <a:latin typeface="Open Sans" panose="020B0606030504020204" pitchFamily="34" charset="0"/>
                <a:ea typeface="Open Sans" panose="020B0606030504020204" pitchFamily="34" charset="0"/>
                <a:cs typeface="Open Sans" panose="020B0606030504020204" pitchFamily="34" charset="0"/>
              </a:rPr>
              <a:t>EpTitle</a:t>
            </a:r>
            <a:r>
              <a:rPr lang="en-CA">
                <a:latin typeface="Open Sans" panose="020B0606030504020204" pitchFamily="34" charset="0"/>
                <a:ea typeface="Open Sans" panose="020B0606030504020204" pitchFamily="34" charset="0"/>
                <a:cs typeface="Open Sans" panose="020B0606030504020204" pitchFamily="34" charset="0"/>
              </a:rPr>
              <a:t>, r.</a:t>
            </a:r>
            <a:r>
              <a:rPr lang="en-CA" dirty="0" err="1">
                <a:latin typeface="Open Sans" panose="020B0606030504020204" pitchFamily="34" charset="0"/>
                <a:ea typeface="Open Sans" panose="020B0606030504020204" pitchFamily="34" charset="0"/>
                <a:cs typeface="Open Sans" panose="020B0606030504020204" pitchFamily="34" charset="0"/>
              </a:rPr>
              <a:t>RotTomRate</a:t>
            </a:r>
            <a:endParaRPr lang="en-CA" dirty="0">
              <a:latin typeface="Open Sans" panose="020B0606030504020204" pitchFamily="34" charset="0"/>
              <a:ea typeface="Open Sans" panose="020B0606030504020204" pitchFamily="34" charset="0"/>
              <a:cs typeface="Open Sans" panose="020B0606030504020204" pitchFamily="34" charset="0"/>
            </a:endParaRPr>
          </a:p>
          <a:p>
            <a:r>
              <a:rPr lang="en-CA" dirty="0">
                <a:solidFill>
                  <a:srgbClr val="17A488"/>
                </a:solidFill>
                <a:latin typeface="Open Sans" panose="020B0606030504020204" pitchFamily="34" charset="0"/>
                <a:ea typeface="Open Sans" panose="020B0606030504020204" pitchFamily="34" charset="0"/>
                <a:cs typeface="Open Sans" panose="020B0606030504020204" pitchFamily="34" charset="0"/>
              </a:rPr>
              <a:t>FROM</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a:latin typeface="Open Sans" panose="020B0606030504020204" pitchFamily="34" charset="0"/>
                <a:ea typeface="Open Sans" panose="020B0606030504020204" pitchFamily="34" charset="0"/>
                <a:cs typeface="Open Sans" panose="020B0606030504020204" pitchFamily="34" charset="0"/>
              </a:rPr>
              <a:t>actors a </a:t>
            </a:r>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INNER</a:t>
            </a:r>
            <a:r>
              <a:rPr lang="en-CA">
                <a:latin typeface="Open Sans" panose="020B0606030504020204" pitchFamily="34" charset="0"/>
                <a:ea typeface="Open Sans" panose="020B0606030504020204" pitchFamily="34" charset="0"/>
                <a:cs typeface="Open Sans" panose="020B0606030504020204" pitchFamily="34" charset="0"/>
              </a:rPr>
              <a:t> </a:t>
            </a:r>
            <a:r>
              <a:rPr lang="en-CA" dirty="0">
                <a:solidFill>
                  <a:srgbClr val="17A488"/>
                </a:solidFill>
                <a:latin typeface="Open Sans" panose="020B0606030504020204" pitchFamily="34" charset="0"/>
                <a:ea typeface="Open Sans" panose="020B0606030504020204" pitchFamily="34" charset="0"/>
                <a:cs typeface="Open Sans" panose="020B0606030504020204" pitchFamily="34" charset="0"/>
              </a:rPr>
              <a:t>JOIN</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dirty="0" err="1">
                <a:latin typeface="Open Sans" panose="020B0606030504020204" pitchFamily="34" charset="0"/>
                <a:ea typeface="Open Sans" panose="020B0606030504020204" pitchFamily="34" charset="0"/>
                <a:cs typeface="Open Sans" panose="020B0606030504020204" pitchFamily="34" charset="0"/>
              </a:rPr>
              <a:t>hp</a:t>
            </a:r>
            <a:r>
              <a:rPr lang="en-CA" err="1">
                <a:latin typeface="Open Sans" panose="020B0606030504020204" pitchFamily="34" charset="0"/>
                <a:ea typeface="Open Sans" panose="020B0606030504020204" pitchFamily="34" charset="0"/>
                <a:cs typeface="Open Sans" panose="020B0606030504020204" pitchFamily="34" charset="0"/>
              </a:rPr>
              <a:t>_</a:t>
            </a:r>
            <a:r>
              <a:rPr lang="en-CA">
                <a:latin typeface="Open Sans" panose="020B0606030504020204" pitchFamily="34" charset="0"/>
                <a:ea typeface="Open Sans" panose="020B0606030504020204" pitchFamily="34" charset="0"/>
                <a:cs typeface="Open Sans" panose="020B0606030504020204" pitchFamily="34" charset="0"/>
              </a:rPr>
              <a:t>cast c </a:t>
            </a:r>
            <a:r>
              <a:rPr lang="en-CA" dirty="0">
                <a:solidFill>
                  <a:srgbClr val="17A488"/>
                </a:solidFill>
                <a:latin typeface="Open Sans" panose="020B0606030504020204" pitchFamily="34" charset="0"/>
                <a:ea typeface="Open Sans" panose="020B0606030504020204" pitchFamily="34" charset="0"/>
                <a:cs typeface="Open Sans" panose="020B0606030504020204" pitchFamily="34" charset="0"/>
              </a:rPr>
              <a:t>INNER</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JOIN</a:t>
            </a:r>
            <a:r>
              <a:rPr lang="en-CA">
                <a:latin typeface="Open Sans" panose="020B0606030504020204" pitchFamily="34" charset="0"/>
                <a:ea typeface="Open Sans" panose="020B0606030504020204" pitchFamily="34" charset="0"/>
                <a:cs typeface="Open Sans" panose="020B0606030504020204" pitchFamily="34" charset="0"/>
              </a:rPr>
              <a:t> episodes ep </a:t>
            </a:r>
            <a:r>
              <a:rPr lang="en-CA" dirty="0">
                <a:solidFill>
                  <a:srgbClr val="17A488"/>
                </a:solidFill>
                <a:latin typeface="Open Sans" panose="020B0606030504020204" pitchFamily="34" charset="0"/>
                <a:ea typeface="Open Sans" panose="020B0606030504020204" pitchFamily="34" charset="0"/>
                <a:cs typeface="Open Sans" panose="020B0606030504020204" pitchFamily="34" charset="0"/>
              </a:rPr>
              <a:t>INNER</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JOIN</a:t>
            </a:r>
            <a:r>
              <a:rPr lang="en-CA">
                <a:latin typeface="Open Sans" panose="020B0606030504020204" pitchFamily="34" charset="0"/>
                <a:ea typeface="Open Sans" panose="020B0606030504020204" pitchFamily="34" charset="0"/>
                <a:cs typeface="Open Sans" panose="020B0606030504020204" pitchFamily="34" charset="0"/>
              </a:rPr>
              <a:t> ratings r</a:t>
            </a:r>
            <a:endParaRPr lang="en-CA" dirty="0">
              <a:latin typeface="Open Sans" panose="020B0606030504020204" pitchFamily="34" charset="0"/>
              <a:ea typeface="Open Sans" panose="020B0606030504020204" pitchFamily="34" charset="0"/>
              <a:cs typeface="Open Sans" panose="020B0606030504020204" pitchFamily="34" charset="0"/>
            </a:endParaRP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ON</a:t>
            </a:r>
            <a:r>
              <a:rPr lang="en-CA">
                <a:latin typeface="Open Sans" panose="020B0606030504020204" pitchFamily="34" charset="0"/>
                <a:ea typeface="Open Sans" panose="020B0606030504020204" pitchFamily="34" charset="0"/>
                <a:cs typeface="Open Sans" panose="020B0606030504020204" pitchFamily="34" charset="0"/>
              </a:rPr>
              <a:t> a.</a:t>
            </a:r>
            <a:r>
              <a:rPr lang="en-CA" dirty="0" err="1">
                <a:latin typeface="Open Sans" panose="020B0606030504020204" pitchFamily="34" charset="0"/>
                <a:ea typeface="Open Sans" panose="020B0606030504020204" pitchFamily="34" charset="0"/>
                <a:cs typeface="Open Sans" panose="020B0606030504020204" pitchFamily="34" charset="0"/>
              </a:rPr>
              <a:t>ActorID</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a:latin typeface="Open Sans" panose="020B0606030504020204" pitchFamily="34" charset="0"/>
                <a:ea typeface="Open Sans" panose="020B0606030504020204" pitchFamily="34" charset="0"/>
                <a:cs typeface="Open Sans" panose="020B0606030504020204" pitchFamily="34" charset="0"/>
              </a:rPr>
              <a:t>= c.</a:t>
            </a:r>
            <a:r>
              <a:rPr lang="en-CA" dirty="0" err="1">
                <a:latin typeface="Open Sans" panose="020B0606030504020204" pitchFamily="34" charset="0"/>
                <a:ea typeface="Open Sans" panose="020B0606030504020204" pitchFamily="34" charset="0"/>
                <a:cs typeface="Open Sans" panose="020B0606030504020204" pitchFamily="34" charset="0"/>
              </a:rPr>
              <a:t>ActorID</a:t>
            </a:r>
            <a:endParaRPr lang="en-CA" dirty="0">
              <a:latin typeface="Open Sans" panose="020B0606030504020204" pitchFamily="34" charset="0"/>
              <a:ea typeface="Open Sans" panose="020B0606030504020204" pitchFamily="34" charset="0"/>
              <a:cs typeface="Open Sans" panose="020B0606030504020204" pitchFamily="34" charset="0"/>
            </a:endParaRP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AND</a:t>
            </a:r>
            <a:r>
              <a:rPr lang="en-CA">
                <a:latin typeface="Open Sans" panose="020B0606030504020204" pitchFamily="34" charset="0"/>
                <a:ea typeface="Open Sans" panose="020B0606030504020204" pitchFamily="34" charset="0"/>
                <a:cs typeface="Open Sans" panose="020B0606030504020204" pitchFamily="34" charset="0"/>
              </a:rPr>
              <a:t> c.</a:t>
            </a:r>
            <a:r>
              <a:rPr lang="en-CA" dirty="0" err="1">
                <a:latin typeface="Open Sans" panose="020B0606030504020204" pitchFamily="34" charset="0"/>
                <a:ea typeface="Open Sans" panose="020B0606030504020204" pitchFamily="34" charset="0"/>
                <a:cs typeface="Open Sans" panose="020B0606030504020204" pitchFamily="34" charset="0"/>
              </a:rPr>
              <a:t>EPID</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a:latin typeface="Open Sans" panose="020B0606030504020204" pitchFamily="34" charset="0"/>
                <a:ea typeface="Open Sans" panose="020B0606030504020204" pitchFamily="34" charset="0"/>
                <a:cs typeface="Open Sans" panose="020B0606030504020204" pitchFamily="34" charset="0"/>
              </a:rPr>
              <a:t>= ep.</a:t>
            </a:r>
            <a:r>
              <a:rPr lang="en-CA" dirty="0" err="1">
                <a:latin typeface="Open Sans" panose="020B0606030504020204" pitchFamily="34" charset="0"/>
                <a:ea typeface="Open Sans" panose="020B0606030504020204" pitchFamily="34" charset="0"/>
                <a:cs typeface="Open Sans" panose="020B0606030504020204" pitchFamily="34" charset="0"/>
              </a:rPr>
              <a:t>EPID</a:t>
            </a:r>
            <a:endParaRPr lang="en-CA" dirty="0">
              <a:latin typeface="Open Sans" panose="020B0606030504020204" pitchFamily="34" charset="0"/>
              <a:ea typeface="Open Sans" panose="020B0606030504020204" pitchFamily="34" charset="0"/>
              <a:cs typeface="Open Sans" panose="020B0606030504020204" pitchFamily="34" charset="0"/>
            </a:endParaRP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AND</a:t>
            </a:r>
            <a:r>
              <a:rPr lang="en-CA">
                <a:latin typeface="Open Sans" panose="020B0606030504020204" pitchFamily="34" charset="0"/>
                <a:ea typeface="Open Sans" panose="020B0606030504020204" pitchFamily="34" charset="0"/>
                <a:cs typeface="Open Sans" panose="020B0606030504020204" pitchFamily="34" charset="0"/>
              </a:rPr>
              <a:t> ep.</a:t>
            </a:r>
            <a:r>
              <a:rPr lang="en-CA" dirty="0" err="1">
                <a:latin typeface="Open Sans" panose="020B0606030504020204" pitchFamily="34" charset="0"/>
                <a:ea typeface="Open Sans" panose="020B0606030504020204" pitchFamily="34" charset="0"/>
                <a:cs typeface="Open Sans" panose="020B0606030504020204" pitchFamily="34" charset="0"/>
              </a:rPr>
              <a:t>EPID</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a:latin typeface="Open Sans" panose="020B0606030504020204" pitchFamily="34" charset="0"/>
                <a:ea typeface="Open Sans" panose="020B0606030504020204" pitchFamily="34" charset="0"/>
                <a:cs typeface="Open Sans" panose="020B0606030504020204" pitchFamily="34" charset="0"/>
              </a:rPr>
              <a:t>= r.</a:t>
            </a:r>
            <a:r>
              <a:rPr lang="en-CA" dirty="0" err="1">
                <a:latin typeface="Open Sans" panose="020B0606030504020204" pitchFamily="34" charset="0"/>
                <a:ea typeface="Open Sans" panose="020B0606030504020204" pitchFamily="34" charset="0"/>
                <a:cs typeface="Open Sans" panose="020B0606030504020204" pitchFamily="34" charset="0"/>
              </a:rPr>
              <a:t>EPID</a:t>
            </a:r>
            <a:endParaRPr lang="en-CA" dirty="0">
              <a:latin typeface="Open Sans" panose="020B0606030504020204" pitchFamily="34" charset="0"/>
              <a:ea typeface="Open Sans" panose="020B0606030504020204" pitchFamily="34" charset="0"/>
              <a:cs typeface="Open Sans" panose="020B0606030504020204" pitchFamily="34" charset="0"/>
            </a:endParaRPr>
          </a:p>
          <a:p>
            <a:r>
              <a:rPr lang="en-CA" dirty="0">
                <a:solidFill>
                  <a:srgbClr val="17A488"/>
                </a:solidFill>
                <a:latin typeface="Open Sans" panose="020B0606030504020204" pitchFamily="34" charset="0"/>
                <a:ea typeface="Open Sans" panose="020B0606030504020204" pitchFamily="34" charset="0"/>
                <a:cs typeface="Open Sans" panose="020B0606030504020204" pitchFamily="34" charset="0"/>
              </a:rPr>
              <a:t>WHERE</a:t>
            </a:r>
            <a:r>
              <a:rPr lang="en-CA" dirty="0">
                <a:latin typeface="Open Sans" panose="020B0606030504020204" pitchFamily="34" charset="0"/>
                <a:ea typeface="Open Sans" panose="020B0606030504020204" pitchFamily="34" charset="0"/>
                <a:cs typeface="Open Sans" panose="020B0606030504020204" pitchFamily="34" charset="0"/>
              </a:rPr>
              <a:t> </a:t>
            </a:r>
            <a:r>
              <a:rPr lang="en-CA" dirty="0" err="1">
                <a:latin typeface="Open Sans" panose="020B0606030504020204" pitchFamily="34" charset="0"/>
                <a:ea typeface="Open Sans" panose="020B0606030504020204" pitchFamily="34" charset="0"/>
                <a:cs typeface="Open Sans" panose="020B0606030504020204" pitchFamily="34" charset="0"/>
              </a:rPr>
              <a:t>RotTomRate</a:t>
            </a:r>
            <a:r>
              <a:rPr lang="en-CA" dirty="0">
                <a:latin typeface="Open Sans" panose="020B0606030504020204" pitchFamily="34" charset="0"/>
                <a:ea typeface="Open Sans" panose="020B0606030504020204" pitchFamily="34" charset="0"/>
                <a:cs typeface="Open Sans" panose="020B0606030504020204" pitchFamily="34" charset="0"/>
              </a:rPr>
              <a:t> &gt; 90</a:t>
            </a:r>
            <a:r>
              <a:rPr lang="en-CA" dirty="0">
                <a:solidFill>
                  <a:srgbClr val="17A488"/>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9" name="Picture 8">
            <a:extLst>
              <a:ext uri="{FF2B5EF4-FFF2-40B4-BE49-F238E27FC236}">
                <a16:creationId xmlns:a16="http://schemas.microsoft.com/office/drawing/2014/main" id="{87065596-8599-4A94-9498-CA743CB3045E}"/>
              </a:ext>
            </a:extLst>
          </p:cNvPr>
          <p:cNvPicPr>
            <a:picLocks noChangeAspect="1"/>
          </p:cNvPicPr>
          <p:nvPr/>
        </p:nvPicPr>
        <p:blipFill>
          <a:blip r:embed="rId3"/>
          <a:stretch>
            <a:fillRect/>
          </a:stretch>
        </p:blipFill>
        <p:spPr>
          <a:xfrm>
            <a:off x="5281327" y="3932059"/>
            <a:ext cx="1700383" cy="1684640"/>
          </a:xfrm>
          <a:prstGeom prst="rect">
            <a:avLst/>
          </a:prstGeom>
        </p:spPr>
      </p:pic>
      <p:pic>
        <p:nvPicPr>
          <p:cNvPr id="10" name="Picture 9">
            <a:extLst>
              <a:ext uri="{FF2B5EF4-FFF2-40B4-BE49-F238E27FC236}">
                <a16:creationId xmlns:a16="http://schemas.microsoft.com/office/drawing/2014/main" id="{5A547360-361A-4185-9108-942C50BAF602}"/>
              </a:ext>
            </a:extLst>
          </p:cNvPr>
          <p:cNvPicPr>
            <a:picLocks noChangeAspect="1"/>
          </p:cNvPicPr>
          <p:nvPr/>
        </p:nvPicPr>
        <p:blipFill>
          <a:blip r:embed="rId4"/>
          <a:stretch>
            <a:fillRect/>
          </a:stretch>
        </p:blipFill>
        <p:spPr>
          <a:xfrm>
            <a:off x="6937545" y="2283886"/>
            <a:ext cx="1832109" cy="1338849"/>
          </a:xfrm>
          <a:prstGeom prst="rect">
            <a:avLst/>
          </a:prstGeom>
        </p:spPr>
      </p:pic>
      <p:pic>
        <p:nvPicPr>
          <p:cNvPr id="11" name="Picture 10">
            <a:extLst>
              <a:ext uri="{FF2B5EF4-FFF2-40B4-BE49-F238E27FC236}">
                <a16:creationId xmlns:a16="http://schemas.microsoft.com/office/drawing/2014/main" id="{CED9200A-5638-48CC-95BA-166BE80349B4}"/>
              </a:ext>
            </a:extLst>
          </p:cNvPr>
          <p:cNvPicPr>
            <a:picLocks noChangeAspect="1"/>
          </p:cNvPicPr>
          <p:nvPr/>
        </p:nvPicPr>
        <p:blipFill>
          <a:blip r:embed="rId5"/>
          <a:stretch>
            <a:fillRect/>
          </a:stretch>
        </p:blipFill>
        <p:spPr>
          <a:xfrm>
            <a:off x="8355765" y="4101252"/>
            <a:ext cx="2055570" cy="1346253"/>
          </a:xfrm>
          <a:prstGeom prst="rect">
            <a:avLst/>
          </a:prstGeom>
        </p:spPr>
      </p:pic>
      <p:pic>
        <p:nvPicPr>
          <p:cNvPr id="12" name="Picture 11">
            <a:extLst>
              <a:ext uri="{FF2B5EF4-FFF2-40B4-BE49-F238E27FC236}">
                <a16:creationId xmlns:a16="http://schemas.microsoft.com/office/drawing/2014/main" id="{007CEE0F-4CD8-4E57-8793-E6751EFAA9E9}"/>
              </a:ext>
            </a:extLst>
          </p:cNvPr>
          <p:cNvPicPr>
            <a:picLocks noChangeAspect="1"/>
          </p:cNvPicPr>
          <p:nvPr/>
        </p:nvPicPr>
        <p:blipFill>
          <a:blip r:embed="rId6"/>
          <a:stretch>
            <a:fillRect/>
          </a:stretch>
        </p:blipFill>
        <p:spPr>
          <a:xfrm>
            <a:off x="10110426" y="2348505"/>
            <a:ext cx="2055569" cy="1548718"/>
          </a:xfrm>
          <a:prstGeom prst="rect">
            <a:avLst/>
          </a:prstGeom>
        </p:spPr>
      </p:pic>
      <p:cxnSp>
        <p:nvCxnSpPr>
          <p:cNvPr id="15" name="Straight Arrow Connector 14">
            <a:extLst>
              <a:ext uri="{FF2B5EF4-FFF2-40B4-BE49-F238E27FC236}">
                <a16:creationId xmlns:a16="http://schemas.microsoft.com/office/drawing/2014/main" id="{C195C561-594F-417C-ABE7-D9A8CFD01438}"/>
              </a:ext>
            </a:extLst>
          </p:cNvPr>
          <p:cNvCxnSpPr>
            <a:cxnSpLocks/>
          </p:cNvCxnSpPr>
          <p:nvPr/>
        </p:nvCxnSpPr>
        <p:spPr>
          <a:xfrm>
            <a:off x="7916823" y="3041982"/>
            <a:ext cx="1004384" cy="1732396"/>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9367087-5974-40D1-83E9-DC5024BB2A79}"/>
              </a:ext>
            </a:extLst>
          </p:cNvPr>
          <p:cNvCxnSpPr>
            <a:cxnSpLocks/>
          </p:cNvCxnSpPr>
          <p:nvPr/>
        </p:nvCxnSpPr>
        <p:spPr>
          <a:xfrm flipH="1">
            <a:off x="5868556" y="3288885"/>
            <a:ext cx="1589551" cy="1255842"/>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4477F8-9060-4D85-A90D-C93090150CC4}"/>
              </a:ext>
            </a:extLst>
          </p:cNvPr>
          <p:cNvCxnSpPr>
            <a:cxnSpLocks/>
          </p:cNvCxnSpPr>
          <p:nvPr/>
        </p:nvCxnSpPr>
        <p:spPr>
          <a:xfrm flipV="1">
            <a:off x="9261049" y="3041983"/>
            <a:ext cx="1371600" cy="1608394"/>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71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633F-A6C6-4900-93C1-3F6D9B180AA5}"/>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ECF3D4CA-55EE-4BC9-B292-05E71DC3877E}"/>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6196E677-7DF7-4BAB-B79B-48E1F9CAA6B2}"/>
              </a:ext>
            </a:extLst>
          </p:cNvPr>
          <p:cNvSpPr>
            <a:spLocks noGrp="1"/>
          </p:cNvSpPr>
          <p:nvPr>
            <p:ph type="sldNum" sz="quarter" idx="10"/>
          </p:nvPr>
        </p:nvSpPr>
        <p:spPr/>
        <p:txBody>
          <a:bodyPr/>
          <a:lstStyle/>
          <a:p>
            <a:fld id="{4E4B365A-F164-4486-A362-1212BCCB0DBA}" type="slidenum">
              <a:rPr lang="en-CA" smtClean="0"/>
              <a:t>45</a:t>
            </a:fld>
            <a:endParaRPr lang="en-CA"/>
          </a:p>
        </p:txBody>
      </p:sp>
      <p:pic>
        <p:nvPicPr>
          <p:cNvPr id="5" name="Picture 4">
            <a:extLst>
              <a:ext uri="{FF2B5EF4-FFF2-40B4-BE49-F238E27FC236}">
                <a16:creationId xmlns:a16="http://schemas.microsoft.com/office/drawing/2014/main" id="{7A3709DC-B4CD-4F25-BBF4-F30624F86390}"/>
              </a:ext>
            </a:extLst>
          </p:cNvPr>
          <p:cNvPicPr/>
          <p:nvPr/>
        </p:nvPicPr>
        <p:blipFill rotWithShape="1">
          <a:blip r:embed="rId3"/>
          <a:srcRect l="8994" t="35852" r="25894" b="23684"/>
          <a:stretch/>
        </p:blipFill>
        <p:spPr bwMode="auto">
          <a:xfrm>
            <a:off x="816864" y="530351"/>
            <a:ext cx="10131552" cy="50681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618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41F4-E312-49EE-B2B7-805459689074}"/>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28B535CB-91FB-4B95-A5B4-0F42894CEA9F}"/>
              </a:ext>
            </a:extLst>
          </p:cNvPr>
          <p:cNvSpPr>
            <a:spLocks noGrp="1"/>
          </p:cNvSpPr>
          <p:nvPr>
            <p:ph idx="1"/>
          </p:nvPr>
        </p:nvSpPr>
        <p:spPr/>
        <p:txBody>
          <a:bodyPr/>
          <a:lstStyle/>
          <a:p>
            <a:r>
              <a:rPr lang="en-CA"/>
              <a:t>What were average Worldwide and North American box office sales of all 8 movie episodes? </a:t>
            </a:r>
          </a:p>
          <a:p>
            <a:endParaRPr lang="en-CA"/>
          </a:p>
        </p:txBody>
      </p:sp>
      <p:sp>
        <p:nvSpPr>
          <p:cNvPr id="4" name="Slide Number Placeholder 3">
            <a:extLst>
              <a:ext uri="{FF2B5EF4-FFF2-40B4-BE49-F238E27FC236}">
                <a16:creationId xmlns:a16="http://schemas.microsoft.com/office/drawing/2014/main" id="{93199E9C-7482-4BE2-8315-3EE71776A928}"/>
              </a:ext>
            </a:extLst>
          </p:cNvPr>
          <p:cNvSpPr>
            <a:spLocks noGrp="1"/>
          </p:cNvSpPr>
          <p:nvPr>
            <p:ph type="sldNum" sz="quarter" idx="10"/>
          </p:nvPr>
        </p:nvSpPr>
        <p:spPr/>
        <p:txBody>
          <a:bodyPr/>
          <a:lstStyle/>
          <a:p>
            <a:fld id="{4E4B365A-F164-4486-A362-1212BCCB0DBA}" type="slidenum">
              <a:rPr lang="en-CA" smtClean="0"/>
              <a:t>46</a:t>
            </a:fld>
            <a:endParaRPr lang="en-CA"/>
          </a:p>
        </p:txBody>
      </p:sp>
      <p:sp>
        <p:nvSpPr>
          <p:cNvPr id="5" name="Rectangle 4">
            <a:extLst>
              <a:ext uri="{FF2B5EF4-FFF2-40B4-BE49-F238E27FC236}">
                <a16:creationId xmlns:a16="http://schemas.microsoft.com/office/drawing/2014/main" id="{6BB3912D-0D15-4C5F-A918-FE61CDA3AF3A}"/>
              </a:ext>
            </a:extLst>
          </p:cNvPr>
          <p:cNvSpPr/>
          <p:nvPr/>
        </p:nvSpPr>
        <p:spPr>
          <a:xfrm>
            <a:off x="934995" y="2341328"/>
            <a:ext cx="7986936" cy="2585323"/>
          </a:xfrm>
          <a:prstGeom prst="rect">
            <a:avLst/>
          </a:prstGeom>
        </p:spPr>
        <p:txBody>
          <a:bodyPr wrap="square">
            <a:spAutoFit/>
          </a:bodyPr>
          <a:lstStyle/>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SELECT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ep.EpTitle, ep.EPID, avg(f.FinancialValue) AS "Average Sales"</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FROM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financials f</a:t>
            </a:r>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 </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LEFT JOIN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episodes ep </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LEFT JOIN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financialdesc fd</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ON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f.EPID = ep.EPID</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AND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f.FinancialID = fd.FinID</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WHERE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fd.FinID = 2</a:t>
            </a:r>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 OR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fd.FinID = 1</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GROUP BY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ep.EpTitle</a:t>
            </a:r>
          </a:p>
          <a:p>
            <a:r>
              <a:rPr lang="en-CA">
                <a:solidFill>
                  <a:srgbClr val="17A488"/>
                </a:solidFill>
                <a:latin typeface="Open Sans" panose="020B0606030504020204" pitchFamily="34" charset="0"/>
                <a:ea typeface="Open Sans" panose="020B0606030504020204" pitchFamily="34" charset="0"/>
                <a:cs typeface="Open Sans" panose="020B0606030504020204" pitchFamily="34" charset="0"/>
              </a:rPr>
              <a:t>ORDER BY </a:t>
            </a:r>
            <a:r>
              <a:rPr lang="en-CA">
                <a:solidFill>
                  <a:srgbClr val="002047"/>
                </a:solidFill>
                <a:latin typeface="Open Sans" panose="020B0606030504020204" pitchFamily="34" charset="0"/>
                <a:ea typeface="Open Sans" panose="020B0606030504020204" pitchFamily="34" charset="0"/>
                <a:cs typeface="Open Sans" panose="020B0606030504020204" pitchFamily="34" charset="0"/>
              </a:rPr>
              <a:t>ep.EPID;</a:t>
            </a:r>
          </a:p>
        </p:txBody>
      </p:sp>
    </p:spTree>
    <p:extLst>
      <p:ext uri="{BB962C8B-B14F-4D97-AF65-F5344CB8AC3E}">
        <p14:creationId xmlns:p14="http://schemas.microsoft.com/office/powerpoint/2010/main" val="1197233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980F-54DD-4E55-8D95-6AF3C997B675}"/>
              </a:ext>
            </a:extLst>
          </p:cNvPr>
          <p:cNvSpPr>
            <a:spLocks noGrp="1"/>
          </p:cNvSpPr>
          <p:nvPr>
            <p:ph type="title"/>
          </p:nvPr>
        </p:nvSpPr>
        <p:spPr/>
        <p:txBody>
          <a:bodyPr>
            <a:normAutofit fontScale="90000"/>
          </a:bodyPr>
          <a:lstStyle/>
          <a:p>
            <a:r>
              <a:rPr lang="en-CA"/>
              <a:t>Recap</a:t>
            </a:r>
          </a:p>
        </p:txBody>
      </p:sp>
      <p:sp>
        <p:nvSpPr>
          <p:cNvPr id="3" name="Content Placeholder 2">
            <a:extLst>
              <a:ext uri="{FF2B5EF4-FFF2-40B4-BE49-F238E27FC236}">
                <a16:creationId xmlns:a16="http://schemas.microsoft.com/office/drawing/2014/main" id="{30C6CE09-F14C-4DAA-BDC2-039DD52CB064}"/>
              </a:ext>
            </a:extLst>
          </p:cNvPr>
          <p:cNvSpPr>
            <a:spLocks noGrp="1"/>
          </p:cNvSpPr>
          <p:nvPr>
            <p:ph idx="1"/>
          </p:nvPr>
        </p:nvSpPr>
        <p:spPr/>
        <p:txBody>
          <a:bodyPr/>
          <a:lstStyle/>
          <a:p>
            <a:r>
              <a:rPr lang="en-CA"/>
              <a:t>Write SQL queries to </a:t>
            </a:r>
          </a:p>
          <a:p>
            <a:pPr lvl="1"/>
            <a:r>
              <a:rPr lang="en-CA"/>
              <a:t>Get data from database using SELECT</a:t>
            </a:r>
          </a:p>
          <a:p>
            <a:pPr lvl="1"/>
            <a:r>
              <a:rPr lang="en-CA"/>
              <a:t>Sort and filter values using ORDER BY and DISTINCT</a:t>
            </a:r>
          </a:p>
          <a:p>
            <a:pPr lvl="1"/>
            <a:r>
              <a:rPr lang="en-CA"/>
              <a:t>Subset data using WHERE and LIKE</a:t>
            </a:r>
          </a:p>
          <a:p>
            <a:pPr lvl="1"/>
            <a:r>
              <a:rPr lang="en-CA"/>
              <a:t>Perform basic math and data aggregation using min(), avg(), count()</a:t>
            </a:r>
          </a:p>
          <a:p>
            <a:pPr lvl="1"/>
            <a:r>
              <a:rPr lang="en-CA"/>
              <a:t>Join tables using INNER JOIN and LEFT JOIN to generate user-defined outputs </a:t>
            </a:r>
          </a:p>
          <a:p>
            <a:endParaRPr lang="en-CA"/>
          </a:p>
        </p:txBody>
      </p:sp>
      <p:sp>
        <p:nvSpPr>
          <p:cNvPr id="4" name="Slide Number Placeholder 3">
            <a:extLst>
              <a:ext uri="{FF2B5EF4-FFF2-40B4-BE49-F238E27FC236}">
                <a16:creationId xmlns:a16="http://schemas.microsoft.com/office/drawing/2014/main" id="{E0A0D621-FC3A-413B-A28C-11132B2F5919}"/>
              </a:ext>
            </a:extLst>
          </p:cNvPr>
          <p:cNvSpPr>
            <a:spLocks noGrp="1"/>
          </p:cNvSpPr>
          <p:nvPr>
            <p:ph type="sldNum" sz="quarter" idx="10"/>
          </p:nvPr>
        </p:nvSpPr>
        <p:spPr/>
        <p:txBody>
          <a:bodyPr/>
          <a:lstStyle/>
          <a:p>
            <a:fld id="{4E4B365A-F164-4486-A362-1212BCCB0DBA}" type="slidenum">
              <a:rPr lang="en-CA" smtClean="0"/>
              <a:t>47</a:t>
            </a:fld>
            <a:endParaRPr lang="en-CA"/>
          </a:p>
        </p:txBody>
      </p:sp>
    </p:spTree>
    <p:extLst>
      <p:ext uri="{BB962C8B-B14F-4D97-AF65-F5344CB8AC3E}">
        <p14:creationId xmlns:p14="http://schemas.microsoft.com/office/powerpoint/2010/main" val="26359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176D-9C11-4A8F-954E-3CB0441F66EF}"/>
              </a:ext>
            </a:extLst>
          </p:cNvPr>
          <p:cNvSpPr>
            <a:spLocks noGrp="1"/>
          </p:cNvSpPr>
          <p:nvPr>
            <p:ph type="title"/>
          </p:nvPr>
        </p:nvSpPr>
        <p:spPr/>
        <p:txBody>
          <a:bodyPr>
            <a:normAutofit fontScale="90000"/>
          </a:bodyPr>
          <a:lstStyle/>
          <a:p>
            <a:r>
              <a:rPr lang="en-CA"/>
              <a:t>Using DB Browser</a:t>
            </a:r>
          </a:p>
        </p:txBody>
      </p:sp>
      <p:sp>
        <p:nvSpPr>
          <p:cNvPr id="3" name="Content Placeholder 2">
            <a:extLst>
              <a:ext uri="{FF2B5EF4-FFF2-40B4-BE49-F238E27FC236}">
                <a16:creationId xmlns:a16="http://schemas.microsoft.com/office/drawing/2014/main" id="{81A34F79-E3AA-4F44-A63B-DE2AEEE2703D}"/>
              </a:ext>
            </a:extLst>
          </p:cNvPr>
          <p:cNvSpPr>
            <a:spLocks noGrp="1"/>
          </p:cNvSpPr>
          <p:nvPr>
            <p:ph idx="1"/>
          </p:nvPr>
        </p:nvSpPr>
        <p:spPr/>
        <p:txBody>
          <a:bodyPr/>
          <a:lstStyle/>
          <a:p>
            <a:r>
              <a:rPr lang="en-CA"/>
              <a:t>As a data analyst, you will most likely work with an existing database, so it will be to your advantage to become familiar with SQL commands.</a:t>
            </a:r>
          </a:p>
          <a:p>
            <a:endParaRPr lang="en-CA"/>
          </a:p>
          <a:p>
            <a:r>
              <a:rPr lang="en-CA"/>
              <a:t>Open up the HarryPotter.db on DB Browser for SQLite</a:t>
            </a:r>
          </a:p>
          <a:p>
            <a:pPr lvl="1"/>
            <a:r>
              <a:rPr lang="en-CA">
                <a:hlinkClick r:id="rId3"/>
              </a:rPr>
              <a:t>https://sqliteonline.com/</a:t>
            </a:r>
            <a:r>
              <a:rPr lang="en-CA"/>
              <a:t> </a:t>
            </a:r>
          </a:p>
          <a:p>
            <a:endParaRPr lang="en-CA"/>
          </a:p>
          <a:p>
            <a:endParaRPr lang="en-CA"/>
          </a:p>
        </p:txBody>
      </p:sp>
      <p:sp>
        <p:nvSpPr>
          <p:cNvPr id="4" name="Slide Number Placeholder 3">
            <a:extLst>
              <a:ext uri="{FF2B5EF4-FFF2-40B4-BE49-F238E27FC236}">
                <a16:creationId xmlns:a16="http://schemas.microsoft.com/office/drawing/2014/main" id="{1E598383-75A9-45B8-99D1-FA82C149E578}"/>
              </a:ext>
            </a:extLst>
          </p:cNvPr>
          <p:cNvSpPr>
            <a:spLocks noGrp="1"/>
          </p:cNvSpPr>
          <p:nvPr>
            <p:ph type="sldNum" sz="quarter" idx="10"/>
          </p:nvPr>
        </p:nvSpPr>
        <p:spPr/>
        <p:txBody>
          <a:bodyPr/>
          <a:lstStyle/>
          <a:p>
            <a:fld id="{4E4B365A-F164-4486-A362-1212BCCB0DBA}" type="slidenum">
              <a:rPr lang="en-CA" smtClean="0"/>
              <a:t>5</a:t>
            </a:fld>
            <a:endParaRPr lang="en-CA"/>
          </a:p>
        </p:txBody>
      </p:sp>
    </p:spTree>
    <p:extLst>
      <p:ext uri="{BB962C8B-B14F-4D97-AF65-F5344CB8AC3E}">
        <p14:creationId xmlns:p14="http://schemas.microsoft.com/office/powerpoint/2010/main" val="130133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633F-A6C6-4900-93C1-3F6D9B180AA5}"/>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ECF3D4CA-55EE-4BC9-B292-05E71DC3877E}"/>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6196E677-7DF7-4BAB-B79B-48E1F9CAA6B2}"/>
              </a:ext>
            </a:extLst>
          </p:cNvPr>
          <p:cNvSpPr>
            <a:spLocks noGrp="1"/>
          </p:cNvSpPr>
          <p:nvPr>
            <p:ph type="sldNum" sz="quarter" idx="10"/>
          </p:nvPr>
        </p:nvSpPr>
        <p:spPr/>
        <p:txBody>
          <a:bodyPr/>
          <a:lstStyle/>
          <a:p>
            <a:fld id="{4E4B365A-F164-4486-A362-1212BCCB0DBA}" type="slidenum">
              <a:rPr lang="en-CA" smtClean="0"/>
              <a:t>6</a:t>
            </a:fld>
            <a:endParaRPr lang="en-CA"/>
          </a:p>
        </p:txBody>
      </p:sp>
      <p:pic>
        <p:nvPicPr>
          <p:cNvPr id="5" name="Picture 4">
            <a:extLst>
              <a:ext uri="{FF2B5EF4-FFF2-40B4-BE49-F238E27FC236}">
                <a16:creationId xmlns:a16="http://schemas.microsoft.com/office/drawing/2014/main" id="{7A3709DC-B4CD-4F25-BBF4-F30624F86390}"/>
              </a:ext>
            </a:extLst>
          </p:cNvPr>
          <p:cNvPicPr/>
          <p:nvPr/>
        </p:nvPicPr>
        <p:blipFill rotWithShape="1">
          <a:blip r:embed="rId2"/>
          <a:srcRect l="8994" t="35852" r="25894" b="23684"/>
          <a:stretch/>
        </p:blipFill>
        <p:spPr bwMode="auto">
          <a:xfrm>
            <a:off x="816864" y="530351"/>
            <a:ext cx="10131552" cy="50681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622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E82A-7BC4-47B7-817D-0CD86C2AE683}"/>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45492354-4CEE-46E9-B1E2-9126842B9FC2}"/>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A3C97E44-040A-4870-91B7-B767308E005D}"/>
              </a:ext>
            </a:extLst>
          </p:cNvPr>
          <p:cNvSpPr>
            <a:spLocks noGrp="1"/>
          </p:cNvSpPr>
          <p:nvPr>
            <p:ph type="sldNum" sz="quarter" idx="10"/>
          </p:nvPr>
        </p:nvSpPr>
        <p:spPr/>
        <p:txBody>
          <a:bodyPr/>
          <a:lstStyle/>
          <a:p>
            <a:fld id="{4E4B365A-F164-4486-A362-1212BCCB0DBA}" type="slidenum">
              <a:rPr lang="en-CA" smtClean="0"/>
              <a:t>7</a:t>
            </a:fld>
            <a:endParaRPr lang="en-CA"/>
          </a:p>
        </p:txBody>
      </p:sp>
      <p:pic>
        <p:nvPicPr>
          <p:cNvPr id="5" name="Picture 4">
            <a:extLst>
              <a:ext uri="{FF2B5EF4-FFF2-40B4-BE49-F238E27FC236}">
                <a16:creationId xmlns:a16="http://schemas.microsoft.com/office/drawing/2014/main" id="{00CBF36E-E9EC-4F21-8112-368F3DCC6543}"/>
              </a:ext>
            </a:extLst>
          </p:cNvPr>
          <p:cNvPicPr>
            <a:picLocks noChangeAspect="1"/>
          </p:cNvPicPr>
          <p:nvPr/>
        </p:nvPicPr>
        <p:blipFill>
          <a:blip r:embed="rId2"/>
          <a:stretch>
            <a:fillRect/>
          </a:stretch>
        </p:blipFill>
        <p:spPr>
          <a:xfrm>
            <a:off x="1926879" y="365126"/>
            <a:ext cx="8338242" cy="5582852"/>
          </a:xfrm>
          <a:prstGeom prst="rect">
            <a:avLst/>
          </a:prstGeom>
        </p:spPr>
      </p:pic>
    </p:spTree>
    <p:extLst>
      <p:ext uri="{BB962C8B-B14F-4D97-AF65-F5344CB8AC3E}">
        <p14:creationId xmlns:p14="http://schemas.microsoft.com/office/powerpoint/2010/main" val="61716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1A40-F1DF-4E98-99C6-1BBD2B154725}"/>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2C355177-D524-40D7-BF9F-405A10E19487}"/>
              </a:ext>
            </a:extLst>
          </p:cNvPr>
          <p:cNvSpPr>
            <a:spLocks noGrp="1"/>
          </p:cNvSpPr>
          <p:nvPr>
            <p:ph idx="1"/>
          </p:nvPr>
        </p:nvSpPr>
        <p:spPr/>
        <p:txBody>
          <a:bodyPr/>
          <a:lstStyle/>
          <a:p>
            <a:r>
              <a:rPr lang="en-CA"/>
              <a:t>A typical query has the form</a:t>
            </a:r>
          </a:p>
          <a:p>
            <a:pPr marL="0" indent="0">
              <a:buNone/>
            </a:pPr>
            <a:endParaRPr lang="en-CA"/>
          </a:p>
          <a:p>
            <a:pPr marL="0" indent="0">
              <a:buNone/>
            </a:pPr>
            <a:r>
              <a:rPr lang="en-CA" b="1">
                <a:solidFill>
                  <a:srgbClr val="17A488"/>
                </a:solidFill>
              </a:rPr>
              <a:t>SELECT</a:t>
            </a:r>
            <a:r>
              <a:rPr lang="en-CA"/>
              <a:t> &lt;column1&gt;, &lt;column2&gt;, …</a:t>
            </a:r>
          </a:p>
          <a:p>
            <a:pPr marL="0" indent="0">
              <a:buNone/>
            </a:pPr>
            <a:r>
              <a:rPr lang="en-CA" b="1">
                <a:solidFill>
                  <a:srgbClr val="17A488"/>
                </a:solidFill>
              </a:rPr>
              <a:t>FROM</a:t>
            </a:r>
            <a:r>
              <a:rPr lang="en-CA"/>
              <a:t> &lt;table name&gt;</a:t>
            </a:r>
            <a:endParaRPr lang="en-CA">
              <a:solidFill>
                <a:srgbClr val="17A488"/>
              </a:solidFill>
            </a:endParaRPr>
          </a:p>
          <a:p>
            <a:pPr marL="0" indent="0">
              <a:buNone/>
            </a:pPr>
            <a:r>
              <a:rPr lang="en-CA" b="1">
                <a:solidFill>
                  <a:srgbClr val="17A488"/>
                </a:solidFill>
              </a:rPr>
              <a:t>WHERE</a:t>
            </a:r>
            <a:r>
              <a:rPr lang="en-CA"/>
              <a:t> &lt;CONDITIONS&gt;</a:t>
            </a:r>
            <a:r>
              <a:rPr lang="en-CA">
                <a:solidFill>
                  <a:srgbClr val="17A488"/>
                </a:solidFill>
              </a:rPr>
              <a:t>;</a:t>
            </a:r>
          </a:p>
          <a:p>
            <a:pPr marL="0" indent="0">
              <a:buNone/>
            </a:pPr>
            <a:endParaRPr lang="en-CA">
              <a:solidFill>
                <a:srgbClr val="17A488"/>
              </a:solidFill>
            </a:endParaRPr>
          </a:p>
          <a:p>
            <a:r>
              <a:rPr lang="en-CA">
                <a:solidFill>
                  <a:schemeClr val="tx1"/>
                </a:solidFill>
              </a:rPr>
              <a:t>The result is a new table called the result set.</a:t>
            </a:r>
          </a:p>
          <a:p>
            <a:pPr marL="0" indent="0">
              <a:buNone/>
            </a:pPr>
            <a:endParaRPr lang="en-CA">
              <a:solidFill>
                <a:srgbClr val="17A488"/>
              </a:solidFill>
            </a:endParaRPr>
          </a:p>
          <a:p>
            <a:endParaRPr lang="en-CA"/>
          </a:p>
        </p:txBody>
      </p:sp>
      <p:sp>
        <p:nvSpPr>
          <p:cNvPr id="4" name="Slide Number Placeholder 3">
            <a:extLst>
              <a:ext uri="{FF2B5EF4-FFF2-40B4-BE49-F238E27FC236}">
                <a16:creationId xmlns:a16="http://schemas.microsoft.com/office/drawing/2014/main" id="{D404109B-262F-417E-A898-0FF71D071688}"/>
              </a:ext>
            </a:extLst>
          </p:cNvPr>
          <p:cNvSpPr>
            <a:spLocks noGrp="1"/>
          </p:cNvSpPr>
          <p:nvPr>
            <p:ph type="sldNum" sz="quarter" idx="10"/>
          </p:nvPr>
        </p:nvSpPr>
        <p:spPr/>
        <p:txBody>
          <a:bodyPr/>
          <a:lstStyle/>
          <a:p>
            <a:fld id="{4E4B365A-F164-4486-A362-1212BCCB0DBA}" type="slidenum">
              <a:rPr lang="en-CA" smtClean="0"/>
              <a:t>8</a:t>
            </a:fld>
            <a:endParaRPr lang="en-CA"/>
          </a:p>
        </p:txBody>
      </p:sp>
    </p:spTree>
    <p:extLst>
      <p:ext uri="{BB962C8B-B14F-4D97-AF65-F5344CB8AC3E}">
        <p14:creationId xmlns:p14="http://schemas.microsoft.com/office/powerpoint/2010/main" val="31163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EE31-2702-4C9B-A1FE-9B0F6C0BDCBA}"/>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B89AF7CD-B2F2-4AFF-A26B-80E7C8CAB26E}"/>
              </a:ext>
            </a:extLst>
          </p:cNvPr>
          <p:cNvSpPr>
            <a:spLocks noGrp="1"/>
          </p:cNvSpPr>
          <p:nvPr>
            <p:ph idx="1"/>
          </p:nvPr>
        </p:nvSpPr>
        <p:spPr/>
        <p:txBody>
          <a:bodyPr/>
          <a:lstStyle/>
          <a:p>
            <a:r>
              <a:rPr lang="en-CA"/>
              <a:t>How do we know all the columns and data of a particular table?</a:t>
            </a:r>
          </a:p>
          <a:p>
            <a:pPr lvl="1"/>
            <a:r>
              <a:rPr lang="en-CA"/>
              <a:t>Use an asterisk (*) to select all the columns of the queried table(s)</a:t>
            </a:r>
          </a:p>
          <a:p>
            <a:pPr lvl="2"/>
            <a:r>
              <a:rPr lang="en-CA">
                <a:solidFill>
                  <a:srgbClr val="17A488"/>
                </a:solidFill>
              </a:rPr>
              <a:t>SELECT * FROM actors;</a:t>
            </a:r>
          </a:p>
          <a:p>
            <a:pPr marL="914400" lvl="2" indent="0">
              <a:buNone/>
            </a:pPr>
            <a:endParaRPr lang="en-CA"/>
          </a:p>
          <a:p>
            <a:pPr lvl="1"/>
            <a:r>
              <a:rPr lang="en-CA"/>
              <a:t>What if we only want to see 5 data points?</a:t>
            </a:r>
          </a:p>
          <a:p>
            <a:pPr lvl="2"/>
            <a:r>
              <a:rPr lang="en-CA">
                <a:solidFill>
                  <a:srgbClr val="17A488"/>
                </a:solidFill>
              </a:rPr>
              <a:t>SELECT * FROM actors LIMIT 5;</a:t>
            </a:r>
          </a:p>
          <a:p>
            <a:pPr marL="0" indent="0">
              <a:buNone/>
            </a:pPr>
            <a:endParaRPr lang="en-CA"/>
          </a:p>
          <a:p>
            <a:pPr marL="457200" lvl="1" indent="0">
              <a:buNone/>
            </a:pPr>
            <a:endParaRPr lang="en-CA" sz="2000"/>
          </a:p>
          <a:p>
            <a:pPr marL="457200" lvl="1" indent="0">
              <a:buNone/>
            </a:pPr>
            <a:endParaRPr lang="en-CA"/>
          </a:p>
          <a:p>
            <a:pPr lvl="1"/>
            <a:endParaRPr lang="en-CA"/>
          </a:p>
          <a:p>
            <a:pPr marL="457200" lvl="1" indent="0">
              <a:buNone/>
            </a:pPr>
            <a:endParaRPr lang="en-CA"/>
          </a:p>
          <a:p>
            <a:pPr marL="457200" lvl="1" indent="0">
              <a:buNone/>
            </a:pPr>
            <a:endParaRPr lang="en-CA"/>
          </a:p>
          <a:p>
            <a:endParaRPr lang="en-CA"/>
          </a:p>
        </p:txBody>
      </p:sp>
      <p:sp>
        <p:nvSpPr>
          <p:cNvPr id="4" name="Slide Number Placeholder 3">
            <a:extLst>
              <a:ext uri="{FF2B5EF4-FFF2-40B4-BE49-F238E27FC236}">
                <a16:creationId xmlns:a16="http://schemas.microsoft.com/office/drawing/2014/main" id="{9D68A941-5F6C-4CC4-9A2A-1F326A35BF5F}"/>
              </a:ext>
            </a:extLst>
          </p:cNvPr>
          <p:cNvSpPr>
            <a:spLocks noGrp="1"/>
          </p:cNvSpPr>
          <p:nvPr>
            <p:ph type="sldNum" sz="quarter" idx="10"/>
          </p:nvPr>
        </p:nvSpPr>
        <p:spPr/>
        <p:txBody>
          <a:bodyPr/>
          <a:lstStyle/>
          <a:p>
            <a:fld id="{4E4B365A-F164-4486-A362-1212BCCB0DBA}" type="slidenum">
              <a:rPr lang="en-CA" smtClean="0"/>
              <a:t>9</a:t>
            </a:fld>
            <a:endParaRPr lang="en-CA"/>
          </a:p>
        </p:txBody>
      </p:sp>
    </p:spTree>
    <p:extLst>
      <p:ext uri="{BB962C8B-B14F-4D97-AF65-F5344CB8AC3E}">
        <p14:creationId xmlns:p14="http://schemas.microsoft.com/office/powerpoint/2010/main" val="367225109"/>
      </p:ext>
    </p:extLst>
  </p:cSld>
  <p:clrMapOvr>
    <a:masterClrMapping/>
  </p:clrMapOvr>
</p:sld>
</file>

<file path=ppt/theme/theme1.xml><?xml version="1.0" encoding="utf-8"?>
<a:theme xmlns:a="http://schemas.openxmlformats.org/drawingml/2006/main" name="Whit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3" ma:contentTypeDescription="Create a new document." ma:contentTypeScope="" ma:versionID="f9c1f9c074c44b116b34834c7362056f">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26a0d335bfb451ccb1adb2eb906b39be"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BF648-8DE8-48FD-BE80-F58AA3B821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48FA89-8A72-4DAB-A93A-F4DF1F3BFCB4}">
  <ds:schemaRefs>
    <ds:schemaRef ds:uri="http://schemas.microsoft.com/office/2006/metadata/properties"/>
    <ds:schemaRef ds:uri="http://purl.org/dc/dcmitype/"/>
    <ds:schemaRef ds:uri="http://schemas.openxmlformats.org/package/2006/metadata/core-properties"/>
    <ds:schemaRef ds:uri="8c008993-a31f-4b40-b1f3-88dd9c6e1924"/>
    <ds:schemaRef ds:uri="http://schemas.microsoft.com/office/2006/documentManagement/types"/>
    <ds:schemaRef ds:uri="http://purl.org/dc/terms/"/>
    <ds:schemaRef ds:uri="360018dd-41eb-4458-b1d4-4b46a95a2b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38E834AC-EDF6-4392-B439-F852458696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9155</TotalTime>
  <Words>2740</Words>
  <Application>Microsoft Office PowerPoint</Application>
  <PresentationFormat>Widescreen</PresentationFormat>
  <Paragraphs>439</Paragraphs>
  <Slides>47</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Open Sans</vt:lpstr>
      <vt:lpstr>Open Sans Light</vt:lpstr>
      <vt:lpstr>Open Sans SemiBold</vt:lpstr>
      <vt:lpstr>White MFRE Template</vt:lpstr>
      <vt:lpstr>Introduction to Databases - Application July 2022</vt:lpstr>
      <vt:lpstr>Roadmap</vt:lpstr>
      <vt:lpstr>Learning Outcomes</vt:lpstr>
      <vt:lpstr>Basic Commands</vt:lpstr>
      <vt:lpstr>Using DB Browser</vt:lpstr>
      <vt:lpstr>PowerPoint Presentation</vt:lpstr>
      <vt:lpstr>PowerPoint Presentation</vt:lpstr>
      <vt:lpstr>Selecting data</vt:lpstr>
      <vt:lpstr>Selecting Data</vt:lpstr>
      <vt:lpstr>Working with DB for SQLite</vt:lpstr>
      <vt:lpstr>Selecting data</vt:lpstr>
      <vt:lpstr>Selecting data</vt:lpstr>
      <vt:lpstr>Selecting Data</vt:lpstr>
      <vt:lpstr>Activity – Selecting Data</vt:lpstr>
      <vt:lpstr>Activity – Selecting Data</vt:lpstr>
      <vt:lpstr>Sorting and Removing Duplicates</vt:lpstr>
      <vt:lpstr>Filtering rows with WHERE</vt:lpstr>
      <vt:lpstr>Filtering with wildcards </vt:lpstr>
      <vt:lpstr>Filtering</vt:lpstr>
      <vt:lpstr>Activity</vt:lpstr>
      <vt:lpstr>Activity</vt:lpstr>
      <vt:lpstr>Basic Math &amp; Stats in SQL</vt:lpstr>
      <vt:lpstr>Adding columns</vt:lpstr>
      <vt:lpstr>Calculating new values</vt:lpstr>
      <vt:lpstr>Calculating new values</vt:lpstr>
      <vt:lpstr>Aggregation</vt:lpstr>
      <vt:lpstr>Activity - Aggregation</vt:lpstr>
      <vt:lpstr>Activity - Aggregation</vt:lpstr>
      <vt:lpstr>Activity - Aggregation</vt:lpstr>
      <vt:lpstr>Activity</vt:lpstr>
      <vt:lpstr>Joining tables</vt:lpstr>
      <vt:lpstr>Review on keys</vt:lpstr>
      <vt:lpstr>actors - characters</vt:lpstr>
      <vt:lpstr>Inner join</vt:lpstr>
      <vt:lpstr>Activity – Inner Join</vt:lpstr>
      <vt:lpstr>Activity – Inner Join</vt:lpstr>
      <vt:lpstr>Activity – Inner join</vt:lpstr>
      <vt:lpstr>Left join</vt:lpstr>
      <vt:lpstr>Activity – Left join</vt:lpstr>
      <vt:lpstr>Activity – Left join</vt:lpstr>
      <vt:lpstr>Joining (more) data</vt:lpstr>
      <vt:lpstr>Activity</vt:lpstr>
      <vt:lpstr>Activity</vt:lpstr>
      <vt:lpstr>Activity</vt:lpstr>
      <vt:lpstr>PowerPoint Presentation</vt:lpstr>
      <vt:lpstr>Activity</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Lim, Krisha</cp:lastModifiedBy>
  <cp:revision>121</cp:revision>
  <dcterms:created xsi:type="dcterms:W3CDTF">2020-06-08T21:42:39Z</dcterms:created>
  <dcterms:modified xsi:type="dcterms:W3CDTF">2022-07-20T05:07:09Z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