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3" r:id="rId7"/>
    <p:sldId id="259" r:id="rId8"/>
    <p:sldId id="266" r:id="rId9"/>
    <p:sldId id="261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m, Krisha" userId="d6b91ba6-cd94-4226-a7ac-204f415fadfd" providerId="ADAL" clId="{1B7D65C3-3ABE-454E-9AF6-460E5AA339F1}"/>
    <pc:docChg chg="undo custSel addSld delSld modSld">
      <pc:chgData name="Lim, Krisha" userId="d6b91ba6-cd94-4226-a7ac-204f415fadfd" providerId="ADAL" clId="{1B7D65C3-3ABE-454E-9AF6-460E5AA339F1}" dt="2021-11-24T04:10:01.421" v="200" actId="2696"/>
      <pc:docMkLst>
        <pc:docMk/>
      </pc:docMkLst>
      <pc:sldChg chg="del">
        <pc:chgData name="Lim, Krisha" userId="d6b91ba6-cd94-4226-a7ac-204f415fadfd" providerId="ADAL" clId="{1B7D65C3-3ABE-454E-9AF6-460E5AA339F1}" dt="2021-11-24T04:09:59.804" v="199" actId="2696"/>
        <pc:sldMkLst>
          <pc:docMk/>
          <pc:sldMk cId="1452978275" sldId="256"/>
        </pc:sldMkLst>
      </pc:sldChg>
      <pc:sldChg chg="addSp delSp modSp">
        <pc:chgData name="Lim, Krisha" userId="d6b91ba6-cd94-4226-a7ac-204f415fadfd" providerId="ADAL" clId="{1B7D65C3-3ABE-454E-9AF6-460E5AA339F1}" dt="2021-11-23T21:04:35.773" v="30" actId="1076"/>
        <pc:sldMkLst>
          <pc:docMk/>
          <pc:sldMk cId="612954880" sldId="257"/>
        </pc:sldMkLst>
        <pc:picChg chg="del mod">
          <ac:chgData name="Lim, Krisha" userId="d6b91ba6-cd94-4226-a7ac-204f415fadfd" providerId="ADAL" clId="{1B7D65C3-3ABE-454E-9AF6-460E5AA339F1}" dt="2021-11-23T21:03:00.507" v="11" actId="478"/>
          <ac:picMkLst>
            <pc:docMk/>
            <pc:sldMk cId="612954880" sldId="257"/>
            <ac:picMk id="2" creationId="{00000000-0000-0000-0000-000000000000}"/>
          </ac:picMkLst>
        </pc:picChg>
        <pc:picChg chg="add del mod">
          <ac:chgData name="Lim, Krisha" userId="d6b91ba6-cd94-4226-a7ac-204f415fadfd" providerId="ADAL" clId="{1B7D65C3-3ABE-454E-9AF6-460E5AA339F1}" dt="2021-11-23T20:58:21.626" v="2" actId="478"/>
          <ac:picMkLst>
            <pc:docMk/>
            <pc:sldMk cId="612954880" sldId="257"/>
            <ac:picMk id="5" creationId="{4B1566F9-47C6-4E71-BC6E-733013807F7A}"/>
          </ac:picMkLst>
        </pc:picChg>
        <pc:picChg chg="add del mod">
          <ac:chgData name="Lim, Krisha" userId="d6b91ba6-cd94-4226-a7ac-204f415fadfd" providerId="ADAL" clId="{1B7D65C3-3ABE-454E-9AF6-460E5AA339F1}" dt="2021-11-23T20:59:39.448" v="7" actId="478"/>
          <ac:picMkLst>
            <pc:docMk/>
            <pc:sldMk cId="612954880" sldId="257"/>
            <ac:picMk id="7" creationId="{7155B38E-5F1E-4E92-B455-94ACA3A16CF0}"/>
          </ac:picMkLst>
        </pc:picChg>
        <pc:picChg chg="add mod">
          <ac:chgData name="Lim, Krisha" userId="d6b91ba6-cd94-4226-a7ac-204f415fadfd" providerId="ADAL" clId="{1B7D65C3-3ABE-454E-9AF6-460E5AA339F1}" dt="2021-11-23T21:04:35.773" v="30" actId="1076"/>
          <ac:picMkLst>
            <pc:docMk/>
            <pc:sldMk cId="612954880" sldId="257"/>
            <ac:picMk id="9" creationId="{0C209C7D-E898-4BBC-B5FE-A940C0E38E4A}"/>
          </ac:picMkLst>
        </pc:picChg>
      </pc:sldChg>
      <pc:sldChg chg="addSp delSp modSp">
        <pc:chgData name="Lim, Krisha" userId="d6b91ba6-cd94-4226-a7ac-204f415fadfd" providerId="ADAL" clId="{1B7D65C3-3ABE-454E-9AF6-460E5AA339F1}" dt="2021-11-23T21:04:37.550" v="31" actId="1076"/>
        <pc:sldMkLst>
          <pc:docMk/>
          <pc:sldMk cId="4139997140" sldId="258"/>
        </pc:sldMkLst>
        <pc:picChg chg="del">
          <ac:chgData name="Lim, Krisha" userId="d6b91ba6-cd94-4226-a7ac-204f415fadfd" providerId="ADAL" clId="{1B7D65C3-3ABE-454E-9AF6-460E5AA339F1}" dt="2021-11-23T21:03:24.291" v="18" actId="478"/>
          <ac:picMkLst>
            <pc:docMk/>
            <pc:sldMk cId="4139997140" sldId="258"/>
            <ac:picMk id="2" creationId="{00000000-0000-0000-0000-000000000000}"/>
          </ac:picMkLst>
        </pc:picChg>
        <pc:picChg chg="add del mod">
          <ac:chgData name="Lim, Krisha" userId="d6b91ba6-cd94-4226-a7ac-204f415fadfd" providerId="ADAL" clId="{1B7D65C3-3ABE-454E-9AF6-460E5AA339F1}" dt="2021-11-23T21:03:14.548" v="15" actId="478"/>
          <ac:picMkLst>
            <pc:docMk/>
            <pc:sldMk cId="4139997140" sldId="258"/>
            <ac:picMk id="5" creationId="{82076FDC-7BE2-4736-AFFC-4FB1B0ECF368}"/>
          </ac:picMkLst>
        </pc:picChg>
        <pc:picChg chg="add mod">
          <ac:chgData name="Lim, Krisha" userId="d6b91ba6-cd94-4226-a7ac-204f415fadfd" providerId="ADAL" clId="{1B7D65C3-3ABE-454E-9AF6-460E5AA339F1}" dt="2021-11-23T21:04:37.550" v="31" actId="1076"/>
          <ac:picMkLst>
            <pc:docMk/>
            <pc:sldMk cId="4139997140" sldId="258"/>
            <ac:picMk id="7" creationId="{00C52D35-0229-492F-B6AD-AE2CAEBB0858}"/>
          </ac:picMkLst>
        </pc:picChg>
      </pc:sldChg>
      <pc:sldChg chg="addSp delSp modSp">
        <pc:chgData name="Lim, Krisha" userId="d6b91ba6-cd94-4226-a7ac-204f415fadfd" providerId="ADAL" clId="{1B7D65C3-3ABE-454E-9AF6-460E5AA339F1}" dt="2021-11-23T21:04:43.295" v="32" actId="1076"/>
        <pc:sldMkLst>
          <pc:docMk/>
          <pc:sldMk cId="1168883149" sldId="259"/>
        </pc:sldMkLst>
        <pc:picChg chg="add mod">
          <ac:chgData name="Lim, Krisha" userId="d6b91ba6-cd94-4226-a7ac-204f415fadfd" providerId="ADAL" clId="{1B7D65C3-3ABE-454E-9AF6-460E5AA339F1}" dt="2021-11-23T21:04:43.295" v="32" actId="1076"/>
          <ac:picMkLst>
            <pc:docMk/>
            <pc:sldMk cId="1168883149" sldId="259"/>
            <ac:picMk id="3" creationId="{63A0A8B4-EE4F-482C-B754-861EBE4B83A5}"/>
          </ac:picMkLst>
        </pc:picChg>
        <pc:picChg chg="del">
          <ac:chgData name="Lim, Krisha" userId="d6b91ba6-cd94-4226-a7ac-204f415fadfd" providerId="ADAL" clId="{1B7D65C3-3ABE-454E-9AF6-460E5AA339F1}" dt="2021-11-23T21:04:13.116" v="23" actId="478"/>
          <ac:picMkLst>
            <pc:docMk/>
            <pc:sldMk cId="1168883149" sldId="259"/>
            <ac:picMk id="5" creationId="{00000000-0000-0000-0000-000000000000}"/>
          </ac:picMkLst>
        </pc:picChg>
      </pc:sldChg>
      <pc:sldChg chg="addSp delSp modSp">
        <pc:chgData name="Lim, Krisha" userId="d6b91ba6-cd94-4226-a7ac-204f415fadfd" providerId="ADAL" clId="{1B7D65C3-3ABE-454E-9AF6-460E5AA339F1}" dt="2021-11-23T21:05:56.302" v="52" actId="1076"/>
        <pc:sldMkLst>
          <pc:docMk/>
          <pc:sldMk cId="924037273" sldId="260"/>
        </pc:sldMkLst>
        <pc:spChg chg="mod ord">
          <ac:chgData name="Lim, Krisha" userId="d6b91ba6-cd94-4226-a7ac-204f415fadfd" providerId="ADAL" clId="{1B7D65C3-3ABE-454E-9AF6-460E5AA339F1}" dt="2021-11-23T21:05:48.298" v="50" actId="1076"/>
          <ac:spMkLst>
            <pc:docMk/>
            <pc:sldMk cId="924037273" sldId="260"/>
            <ac:spMk id="8" creationId="{00000000-0000-0000-0000-000000000000}"/>
          </ac:spMkLst>
        </pc:spChg>
        <pc:picChg chg="del">
          <ac:chgData name="Lim, Krisha" userId="d6b91ba6-cd94-4226-a7ac-204f415fadfd" providerId="ADAL" clId="{1B7D65C3-3ABE-454E-9AF6-460E5AA339F1}" dt="2021-11-23T21:05:29.256" v="42" actId="478"/>
          <ac:picMkLst>
            <pc:docMk/>
            <pc:sldMk cId="924037273" sldId="260"/>
            <ac:picMk id="3" creationId="{00000000-0000-0000-0000-000000000000}"/>
          </ac:picMkLst>
        </pc:picChg>
        <pc:picChg chg="add mod">
          <ac:chgData name="Lim, Krisha" userId="d6b91ba6-cd94-4226-a7ac-204f415fadfd" providerId="ADAL" clId="{1B7D65C3-3ABE-454E-9AF6-460E5AA339F1}" dt="2021-11-23T21:05:56.302" v="52" actId="1076"/>
          <ac:picMkLst>
            <pc:docMk/>
            <pc:sldMk cId="924037273" sldId="260"/>
            <ac:picMk id="6" creationId="{3E3D80DC-95BC-4149-AC47-5BEF17A040DC}"/>
          </ac:picMkLst>
        </pc:picChg>
        <pc:cxnChg chg="mod ord">
          <ac:chgData name="Lim, Krisha" userId="d6b91ba6-cd94-4226-a7ac-204f415fadfd" providerId="ADAL" clId="{1B7D65C3-3ABE-454E-9AF6-460E5AA339F1}" dt="2021-11-23T21:05:49.633" v="51" actId="1076"/>
          <ac:cxnSpMkLst>
            <pc:docMk/>
            <pc:sldMk cId="924037273" sldId="260"/>
            <ac:cxnSpMk id="9" creationId="{00000000-0000-0000-0000-000000000000}"/>
          </ac:cxnSpMkLst>
        </pc:cxnChg>
      </pc:sldChg>
      <pc:sldChg chg="addSp delSp modSp">
        <pc:chgData name="Lim, Krisha" userId="d6b91ba6-cd94-4226-a7ac-204f415fadfd" providerId="ADAL" clId="{1B7D65C3-3ABE-454E-9AF6-460E5AA339F1}" dt="2021-11-23T21:08:17.444" v="73" actId="1076"/>
        <pc:sldMkLst>
          <pc:docMk/>
          <pc:sldMk cId="948856910" sldId="261"/>
        </pc:sldMkLst>
        <pc:spChg chg="mod ord">
          <ac:chgData name="Lim, Krisha" userId="d6b91ba6-cd94-4226-a7ac-204f415fadfd" providerId="ADAL" clId="{1B7D65C3-3ABE-454E-9AF6-460E5AA339F1}" dt="2021-11-23T21:07:33.031" v="61" actId="1076"/>
          <ac:spMkLst>
            <pc:docMk/>
            <pc:sldMk cId="948856910" sldId="261"/>
            <ac:spMk id="3" creationId="{00000000-0000-0000-0000-000000000000}"/>
          </ac:spMkLst>
        </pc:spChg>
        <pc:picChg chg="del mod">
          <ac:chgData name="Lim, Krisha" userId="d6b91ba6-cd94-4226-a7ac-204f415fadfd" providerId="ADAL" clId="{1B7D65C3-3ABE-454E-9AF6-460E5AA339F1}" dt="2021-11-23T21:07:24.502" v="57" actId="478"/>
          <ac:picMkLst>
            <pc:docMk/>
            <pc:sldMk cId="948856910" sldId="261"/>
            <ac:picMk id="2" creationId="{00000000-0000-0000-0000-000000000000}"/>
          </ac:picMkLst>
        </pc:picChg>
        <pc:picChg chg="add mod">
          <ac:chgData name="Lim, Krisha" userId="d6b91ba6-cd94-4226-a7ac-204f415fadfd" providerId="ADAL" clId="{1B7D65C3-3ABE-454E-9AF6-460E5AA339F1}" dt="2021-11-23T21:08:17.444" v="73" actId="1076"/>
          <ac:picMkLst>
            <pc:docMk/>
            <pc:sldMk cId="948856910" sldId="261"/>
            <ac:picMk id="6" creationId="{DE1FA06B-F674-4D00-8BFE-8101EDE68CA1}"/>
          </ac:picMkLst>
        </pc:picChg>
      </pc:sldChg>
      <pc:sldChg chg="addSp delSp modSp">
        <pc:chgData name="Lim, Krisha" userId="d6b91ba6-cd94-4226-a7ac-204f415fadfd" providerId="ADAL" clId="{1B7D65C3-3ABE-454E-9AF6-460E5AA339F1}" dt="2021-11-23T21:08:14.804" v="72" actId="1076"/>
        <pc:sldMkLst>
          <pc:docMk/>
          <pc:sldMk cId="4113835258" sldId="262"/>
        </pc:sldMkLst>
        <pc:spChg chg="mod ord">
          <ac:chgData name="Lim, Krisha" userId="d6b91ba6-cd94-4226-a7ac-204f415fadfd" providerId="ADAL" clId="{1B7D65C3-3ABE-454E-9AF6-460E5AA339F1}" dt="2021-11-23T21:08:13.724" v="71" actId="1076"/>
          <ac:spMkLst>
            <pc:docMk/>
            <pc:sldMk cId="4113835258" sldId="262"/>
            <ac:spMk id="7" creationId="{00000000-0000-0000-0000-000000000000}"/>
          </ac:spMkLst>
        </pc:spChg>
        <pc:picChg chg="del">
          <ac:chgData name="Lim, Krisha" userId="d6b91ba6-cd94-4226-a7ac-204f415fadfd" providerId="ADAL" clId="{1B7D65C3-3ABE-454E-9AF6-460E5AA339F1}" dt="2021-11-23T21:08:05.072" v="67" actId="478"/>
          <ac:picMkLst>
            <pc:docMk/>
            <pc:sldMk cId="4113835258" sldId="262"/>
            <ac:picMk id="3" creationId="{00000000-0000-0000-0000-000000000000}"/>
          </ac:picMkLst>
        </pc:picChg>
        <pc:picChg chg="add mod">
          <ac:chgData name="Lim, Krisha" userId="d6b91ba6-cd94-4226-a7ac-204f415fadfd" providerId="ADAL" clId="{1B7D65C3-3ABE-454E-9AF6-460E5AA339F1}" dt="2021-11-23T21:08:14.804" v="72" actId="1076"/>
          <ac:picMkLst>
            <pc:docMk/>
            <pc:sldMk cId="4113835258" sldId="262"/>
            <ac:picMk id="5" creationId="{6A9B7721-6FF6-431C-BE4C-3A50D162F424}"/>
          </ac:picMkLst>
        </pc:picChg>
      </pc:sldChg>
      <pc:sldChg chg="add del">
        <pc:chgData name="Lim, Krisha" userId="d6b91ba6-cd94-4226-a7ac-204f415fadfd" providerId="ADAL" clId="{1B7D65C3-3ABE-454E-9AF6-460E5AA339F1}" dt="2021-11-23T21:05:01.864" v="34"/>
        <pc:sldMkLst>
          <pc:docMk/>
          <pc:sldMk cId="3128052577" sldId="263"/>
        </pc:sldMkLst>
      </pc:sldChg>
      <pc:sldChg chg="addSp modSp add">
        <pc:chgData name="Lim, Krisha" userId="d6b91ba6-cd94-4226-a7ac-204f415fadfd" providerId="ADAL" clId="{1B7D65C3-3ABE-454E-9AF6-460E5AA339F1}" dt="2021-11-23T21:22:23.146" v="147" actId="1076"/>
        <pc:sldMkLst>
          <pc:docMk/>
          <pc:sldMk cId="3310869609" sldId="263"/>
        </pc:sldMkLst>
        <pc:picChg chg="add mod">
          <ac:chgData name="Lim, Krisha" userId="d6b91ba6-cd94-4226-a7ac-204f415fadfd" providerId="ADAL" clId="{1B7D65C3-3ABE-454E-9AF6-460E5AA339F1}" dt="2021-11-23T21:22:17.581" v="145" actId="1076"/>
          <ac:picMkLst>
            <pc:docMk/>
            <pc:sldMk cId="3310869609" sldId="263"/>
            <ac:picMk id="2" creationId="{63B0E5CE-93BA-40D6-B1D0-CA514B096DED}"/>
          </ac:picMkLst>
        </pc:picChg>
        <pc:picChg chg="add mod">
          <ac:chgData name="Lim, Krisha" userId="d6b91ba6-cd94-4226-a7ac-204f415fadfd" providerId="ADAL" clId="{1B7D65C3-3ABE-454E-9AF6-460E5AA339F1}" dt="2021-11-23T21:22:19.095" v="146" actId="1076"/>
          <ac:picMkLst>
            <pc:docMk/>
            <pc:sldMk cId="3310869609" sldId="263"/>
            <ac:picMk id="3" creationId="{4A0DE975-CD63-4B5D-A1EA-50AE9D0D5F98}"/>
          </ac:picMkLst>
        </pc:picChg>
        <pc:picChg chg="add mod">
          <ac:chgData name="Lim, Krisha" userId="d6b91ba6-cd94-4226-a7ac-204f415fadfd" providerId="ADAL" clId="{1B7D65C3-3ABE-454E-9AF6-460E5AA339F1}" dt="2021-11-23T21:22:23.146" v="147" actId="1076"/>
          <ac:picMkLst>
            <pc:docMk/>
            <pc:sldMk cId="3310869609" sldId="263"/>
            <ac:picMk id="4" creationId="{25721F78-C48A-46E0-BB25-C2ABCC1FC793}"/>
          </ac:picMkLst>
        </pc:picChg>
      </pc:sldChg>
      <pc:sldChg chg="modSp add del">
        <pc:chgData name="Lim, Krisha" userId="d6b91ba6-cd94-4226-a7ac-204f415fadfd" providerId="ADAL" clId="{1B7D65C3-3ABE-454E-9AF6-460E5AA339F1}" dt="2021-11-24T04:10:01.421" v="200" actId="2696"/>
        <pc:sldMkLst>
          <pc:docMk/>
          <pc:sldMk cId="2777538709" sldId="264"/>
        </pc:sldMkLst>
        <pc:spChg chg="mod">
          <ac:chgData name="Lim, Krisha" userId="d6b91ba6-cd94-4226-a7ac-204f415fadfd" providerId="ADAL" clId="{1B7D65C3-3ABE-454E-9AF6-460E5AA339F1}" dt="2021-11-23T21:13:03.194" v="126" actId="20577"/>
          <ac:spMkLst>
            <pc:docMk/>
            <pc:sldMk cId="2777538709" sldId="264"/>
            <ac:spMk id="3" creationId="{69156001-5918-475C-9E07-0A35AFCA7AAB}"/>
          </ac:spMkLst>
        </pc:spChg>
      </pc:sldChg>
      <pc:sldChg chg="addSp delSp modSp add del">
        <pc:chgData name="Lim, Krisha" userId="d6b91ba6-cd94-4226-a7ac-204f415fadfd" providerId="ADAL" clId="{1B7D65C3-3ABE-454E-9AF6-460E5AA339F1}" dt="2021-11-23T21:22:29.840" v="148" actId="2696"/>
        <pc:sldMkLst>
          <pc:docMk/>
          <pc:sldMk cId="269526819" sldId="265"/>
        </pc:sldMkLst>
        <pc:picChg chg="add del mod">
          <ac:chgData name="Lim, Krisha" userId="d6b91ba6-cd94-4226-a7ac-204f415fadfd" providerId="ADAL" clId="{1B7D65C3-3ABE-454E-9AF6-460E5AA339F1}" dt="2021-11-23T21:21:20.127" v="132"/>
          <ac:picMkLst>
            <pc:docMk/>
            <pc:sldMk cId="269526819" sldId="265"/>
            <ac:picMk id="3" creationId="{CFACE9B8-8C3E-4621-8F68-801A0C4E0720}"/>
          </ac:picMkLst>
        </pc:picChg>
      </pc:sldChg>
      <pc:sldChg chg="addSp modSp add">
        <pc:chgData name="Lim, Krisha" userId="d6b91ba6-cd94-4226-a7ac-204f415fadfd" providerId="ADAL" clId="{1B7D65C3-3ABE-454E-9AF6-460E5AA339F1}" dt="2021-11-23T21:25:16.418" v="198" actId="1037"/>
        <pc:sldMkLst>
          <pc:docMk/>
          <pc:sldMk cId="1013990820" sldId="265"/>
        </pc:sldMkLst>
        <pc:picChg chg="add mod">
          <ac:chgData name="Lim, Krisha" userId="d6b91ba6-cd94-4226-a7ac-204f415fadfd" providerId="ADAL" clId="{1B7D65C3-3ABE-454E-9AF6-460E5AA339F1}" dt="2021-11-23T21:24:58.815" v="177" actId="1076"/>
          <ac:picMkLst>
            <pc:docMk/>
            <pc:sldMk cId="1013990820" sldId="265"/>
            <ac:picMk id="2" creationId="{E933412C-1C45-405C-A419-08DEAAB018E8}"/>
          </ac:picMkLst>
        </pc:picChg>
        <pc:picChg chg="add mod">
          <ac:chgData name="Lim, Krisha" userId="d6b91ba6-cd94-4226-a7ac-204f415fadfd" providerId="ADAL" clId="{1B7D65C3-3ABE-454E-9AF6-460E5AA339F1}" dt="2021-11-23T21:25:16.418" v="198" actId="1037"/>
          <ac:picMkLst>
            <pc:docMk/>
            <pc:sldMk cId="1013990820" sldId="265"/>
            <ac:picMk id="3" creationId="{998FAE87-23AE-4089-B02F-263A71BEA02F}"/>
          </ac:picMkLst>
        </pc:picChg>
        <pc:picChg chg="add mod">
          <ac:chgData name="Lim, Krisha" userId="d6b91ba6-cd94-4226-a7ac-204f415fadfd" providerId="ADAL" clId="{1B7D65C3-3ABE-454E-9AF6-460E5AA339F1}" dt="2021-11-23T21:25:12.596" v="187" actId="1038"/>
          <ac:picMkLst>
            <pc:docMk/>
            <pc:sldMk cId="1013990820" sldId="265"/>
            <ac:picMk id="5" creationId="{C55C7746-DBA0-43C1-84D6-6191FEFEA71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50C-A3F9-494E-8F6E-2802F6A6079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B9DE-8812-44D7-8B90-B80444ACF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50C-A3F9-494E-8F6E-2802F6A6079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B9DE-8812-44D7-8B90-B80444ACF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9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50C-A3F9-494E-8F6E-2802F6A6079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B9DE-8812-44D7-8B90-B80444ACF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3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50C-A3F9-494E-8F6E-2802F6A6079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B9DE-8812-44D7-8B90-B80444ACF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3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50C-A3F9-494E-8F6E-2802F6A6079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B9DE-8812-44D7-8B90-B80444ACF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3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50C-A3F9-494E-8F6E-2802F6A6079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B9DE-8812-44D7-8B90-B80444ACF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3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50C-A3F9-494E-8F6E-2802F6A6079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B9DE-8812-44D7-8B90-B80444ACF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5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50C-A3F9-494E-8F6E-2802F6A6079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B9DE-8812-44D7-8B90-B80444ACF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9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50C-A3F9-494E-8F6E-2802F6A6079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B9DE-8812-44D7-8B90-B80444ACF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50C-A3F9-494E-8F6E-2802F6A6079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B9DE-8812-44D7-8B90-B80444ACF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5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50C-A3F9-494E-8F6E-2802F6A6079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B9DE-8812-44D7-8B90-B80444ACF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3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750C-A3F9-494E-8F6E-2802F6A6079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AB9DE-8812-44D7-8B90-B80444ACF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3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5EB3-2DEB-4E3F-9A67-26FEE0EF78AF}" type="slidenum">
              <a:rPr lang="en-US" smtClean="0"/>
              <a:t>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209C7D-E898-4BBC-B5FE-A940C0E38E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83" y="220973"/>
            <a:ext cx="6979934" cy="641605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432758" y="1039528"/>
            <a:ext cx="1607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Great!</a:t>
            </a:r>
          </a:p>
        </p:txBody>
      </p:sp>
    </p:spTree>
    <p:extLst>
      <p:ext uri="{BB962C8B-B14F-4D97-AF65-F5344CB8AC3E}">
        <p14:creationId xmlns:p14="http://schemas.microsoft.com/office/powerpoint/2010/main" val="61295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5EB3-2DEB-4E3F-9A67-26FEE0EF78AF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C52D35-0229-492F-B6AD-AE2CAEBB08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832" y="220973"/>
            <a:ext cx="6979934" cy="64160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32758" y="1039528"/>
            <a:ext cx="1607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Great!</a:t>
            </a:r>
          </a:p>
        </p:txBody>
      </p:sp>
    </p:spTree>
    <p:extLst>
      <p:ext uri="{BB962C8B-B14F-4D97-AF65-F5344CB8AC3E}">
        <p14:creationId xmlns:p14="http://schemas.microsoft.com/office/powerpoint/2010/main" val="413999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B0E5CE-93BA-40D6-B1D0-CA514B096D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4457"/>
            <a:ext cx="4068639" cy="37399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0DE975-CD63-4B5D-A1EA-50AE9D0D5F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639" y="1144457"/>
            <a:ext cx="4068639" cy="3739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721F78-C48A-46E0-BB25-C2ABCC1FC7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05" y="1144457"/>
            <a:ext cx="4139212" cy="38048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67149" y="433136"/>
            <a:ext cx="1607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Great!</a:t>
            </a:r>
          </a:p>
        </p:txBody>
      </p:sp>
    </p:spTree>
    <p:extLst>
      <p:ext uri="{BB962C8B-B14F-4D97-AF65-F5344CB8AC3E}">
        <p14:creationId xmlns:p14="http://schemas.microsoft.com/office/powerpoint/2010/main" val="331086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5EB3-2DEB-4E3F-9A67-26FEE0EF78AF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A0A8B4-EE4F-482C-B754-861EBE4B83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557" y="220973"/>
            <a:ext cx="6979934" cy="64160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32758" y="1039528"/>
            <a:ext cx="1607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Great!</a:t>
            </a:r>
          </a:p>
        </p:txBody>
      </p:sp>
    </p:spTree>
    <p:extLst>
      <p:ext uri="{BB962C8B-B14F-4D97-AF65-F5344CB8AC3E}">
        <p14:creationId xmlns:p14="http://schemas.microsoft.com/office/powerpoint/2010/main" val="1168883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32" y="1070833"/>
            <a:ext cx="4635738" cy="42547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834" y="1070833"/>
            <a:ext cx="4737343" cy="42737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27436" y="5544152"/>
            <a:ext cx="950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histogram for the </a:t>
            </a:r>
            <a:r>
              <a:rPr lang="en-US" i="1" dirty="0"/>
              <a:t>Change in Basis over Hedging Period</a:t>
            </a:r>
            <a:r>
              <a:rPr lang="en-US" dirty="0"/>
              <a:t> and </a:t>
            </a:r>
            <a:r>
              <a:rPr lang="en-US" i="1" dirty="0"/>
              <a:t>Profits, Short Hedge</a:t>
            </a:r>
            <a:r>
              <a:rPr lang="en-US" dirty="0"/>
              <a:t> are identical because the change in the basis is an exact measure of the profits for the short hedger.</a:t>
            </a:r>
          </a:p>
        </p:txBody>
      </p:sp>
    </p:spTree>
    <p:extLst>
      <p:ext uri="{BB962C8B-B14F-4D97-AF65-F5344CB8AC3E}">
        <p14:creationId xmlns:p14="http://schemas.microsoft.com/office/powerpoint/2010/main" val="1821670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5EB3-2DEB-4E3F-9A67-26FEE0EF78AF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1FA06B-F674-4D00-8BFE-8101EDE68C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196" y="305422"/>
            <a:ext cx="6979934" cy="641605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72876" y="798897"/>
            <a:ext cx="2261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“TCM” stands for “Target Crush Margin”</a:t>
            </a:r>
          </a:p>
        </p:txBody>
      </p:sp>
    </p:spTree>
    <p:extLst>
      <p:ext uri="{BB962C8B-B14F-4D97-AF65-F5344CB8AC3E}">
        <p14:creationId xmlns:p14="http://schemas.microsoft.com/office/powerpoint/2010/main" val="948856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5EB3-2DEB-4E3F-9A67-26FEE0EF78AF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9B7721-6FF6-431C-BE4C-3A50D162F4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4" y="220973"/>
            <a:ext cx="6979934" cy="64160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32758" y="1039528"/>
            <a:ext cx="1607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Great!</a:t>
            </a:r>
          </a:p>
        </p:txBody>
      </p:sp>
    </p:spTree>
    <p:extLst>
      <p:ext uri="{BB962C8B-B14F-4D97-AF65-F5344CB8AC3E}">
        <p14:creationId xmlns:p14="http://schemas.microsoft.com/office/powerpoint/2010/main" val="4113835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33412C-1C45-405C-A419-08DEAAB018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9321"/>
            <a:ext cx="4127545" cy="37940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8FAE87-23AE-4089-B02F-263A71BEA0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104" y="1479321"/>
            <a:ext cx="4127545" cy="37940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5C7746-DBA0-43C1-84D6-6191FEFEA7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08" y="1479323"/>
            <a:ext cx="4127545" cy="37940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24312" y="827772"/>
            <a:ext cx="1607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Great!</a:t>
            </a:r>
          </a:p>
        </p:txBody>
      </p:sp>
    </p:spTree>
    <p:extLst>
      <p:ext uri="{BB962C8B-B14F-4D97-AF65-F5344CB8AC3E}">
        <p14:creationId xmlns:p14="http://schemas.microsoft.com/office/powerpoint/2010/main" val="101399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3727557648AA40B029C215891F95C5" ma:contentTypeVersion="13" ma:contentTypeDescription="Create a new document." ma:contentTypeScope="" ma:versionID="f9c1f9c074c44b116b34834c7362056f">
  <xsd:schema xmlns:xsd="http://www.w3.org/2001/XMLSchema" xmlns:xs="http://www.w3.org/2001/XMLSchema" xmlns:p="http://schemas.microsoft.com/office/2006/metadata/properties" xmlns:ns3="8c008993-a31f-4b40-b1f3-88dd9c6e1924" xmlns:ns4="360018dd-41eb-4458-b1d4-4b46a95a2b02" targetNamespace="http://schemas.microsoft.com/office/2006/metadata/properties" ma:root="true" ma:fieldsID="26a0d335bfb451ccb1adb2eb906b39be" ns3:_="" ns4:_="">
    <xsd:import namespace="8c008993-a31f-4b40-b1f3-88dd9c6e1924"/>
    <xsd:import namespace="360018dd-41eb-4458-b1d4-4b46a95a2b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08993-a31f-4b40-b1f3-88dd9c6e19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0018dd-41eb-4458-b1d4-4b46a95a2b0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F45D58-D61C-46ED-889E-8B719ACFE535}">
  <ds:schemaRefs>
    <ds:schemaRef ds:uri="8c008993-a31f-4b40-b1f3-88dd9c6e1924"/>
    <ds:schemaRef ds:uri="360018dd-41eb-4458-b1d4-4b46a95a2b02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5A9DDC1-8E31-43AD-B6C9-D6039F9FAE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08993-a31f-4b40-b1f3-88dd9c6e1924"/>
    <ds:schemaRef ds:uri="360018dd-41eb-4458-b1d4-4b46a95a2b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02BC3A-2F3A-4F7C-A1B3-3FA123AB72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64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Vercammen, James</dc:creator>
  <cp:lastModifiedBy>Lim, Krisha</cp:lastModifiedBy>
  <cp:revision>5</cp:revision>
  <dcterms:created xsi:type="dcterms:W3CDTF">2021-11-23T20:34:56Z</dcterms:created>
  <dcterms:modified xsi:type="dcterms:W3CDTF">2021-11-24T04:11:56Z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0x010100483727557648AA40B029C215891F95C5</vt:lpwstr>
  </property>
</Properties>
</file>