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4F71D7E3-13A4-4823-BD1B-B8247B0258CC}"/>
    <pc:docChg chg="undo custSel addSld delSld modSld">
      <pc:chgData name="Lim, Krisha" userId="d6b91ba6-cd94-4226-a7ac-204f415fadfd" providerId="ADAL" clId="{4F71D7E3-13A4-4823-BD1B-B8247B0258CC}" dt="2021-11-23T19:53:06.279" v="859" actId="20577"/>
      <pc:docMkLst>
        <pc:docMk/>
      </pc:docMkLst>
      <pc:sldChg chg="del">
        <pc:chgData name="Lim, Krisha" userId="d6b91ba6-cd94-4226-a7ac-204f415fadfd" providerId="ADAL" clId="{4F71D7E3-13A4-4823-BD1B-B8247B0258CC}" dt="2021-11-23T19:51:04.797" v="739" actId="2696"/>
        <pc:sldMkLst>
          <pc:docMk/>
          <pc:sldMk cId="3325926327" sldId="257"/>
        </pc:sldMkLst>
      </pc:sldChg>
      <pc:sldChg chg="modSp">
        <pc:chgData name="Lim, Krisha" userId="d6b91ba6-cd94-4226-a7ac-204f415fadfd" providerId="ADAL" clId="{4F71D7E3-13A4-4823-BD1B-B8247B0258CC}" dt="2021-11-23T19:52:08.337" v="852" actId="20577"/>
        <pc:sldMkLst>
          <pc:docMk/>
          <pc:sldMk cId="3610716013" sldId="258"/>
        </pc:sldMkLst>
        <pc:spChg chg="mod">
          <ac:chgData name="Lim, Krisha" userId="d6b91ba6-cd94-4226-a7ac-204f415fadfd" providerId="ADAL" clId="{4F71D7E3-13A4-4823-BD1B-B8247B0258CC}" dt="2021-11-23T19:52:08.337" v="852" actId="20577"/>
          <ac:spMkLst>
            <pc:docMk/>
            <pc:sldMk cId="3610716013" sldId="258"/>
            <ac:spMk id="2" creationId="{CF7D896D-456F-4C44-BFEE-106D108D53ED}"/>
          </ac:spMkLst>
        </pc:spChg>
        <pc:picChg chg="mod">
          <ac:chgData name="Lim, Krisha" userId="d6b91ba6-cd94-4226-a7ac-204f415fadfd" providerId="ADAL" clId="{4F71D7E3-13A4-4823-BD1B-B8247B0258CC}" dt="2021-11-23T19:51:11.971" v="742" actId="1076"/>
          <ac:picMkLst>
            <pc:docMk/>
            <pc:sldMk cId="3610716013" sldId="258"/>
            <ac:picMk id="5" creationId="{216C30A3-C444-4AAB-A07E-85F76E552110}"/>
          </ac:picMkLst>
        </pc:picChg>
        <pc:picChg chg="mod">
          <ac:chgData name="Lim, Krisha" userId="d6b91ba6-cd94-4226-a7ac-204f415fadfd" providerId="ADAL" clId="{4F71D7E3-13A4-4823-BD1B-B8247B0258CC}" dt="2021-11-23T19:51:09.819" v="741" actId="1076"/>
          <ac:picMkLst>
            <pc:docMk/>
            <pc:sldMk cId="3610716013" sldId="258"/>
            <ac:picMk id="7" creationId="{5B15E28A-AE72-4664-A021-B6A5CD8BFBD1}"/>
          </ac:picMkLst>
        </pc:picChg>
      </pc:sldChg>
      <pc:sldChg chg="del">
        <pc:chgData name="Lim, Krisha" userId="d6b91ba6-cd94-4226-a7ac-204f415fadfd" providerId="ADAL" clId="{4F71D7E3-13A4-4823-BD1B-B8247B0258CC}" dt="2021-11-23T19:51:05.305" v="740" actId="2696"/>
        <pc:sldMkLst>
          <pc:docMk/>
          <pc:sldMk cId="2795149449" sldId="259"/>
        </pc:sldMkLst>
      </pc:sldChg>
      <pc:sldChg chg="addSp delSp modSp add">
        <pc:chgData name="Lim, Krisha" userId="d6b91ba6-cd94-4226-a7ac-204f415fadfd" providerId="ADAL" clId="{4F71D7E3-13A4-4823-BD1B-B8247B0258CC}" dt="2021-11-23T19:53:06.279" v="859" actId="20577"/>
        <pc:sldMkLst>
          <pc:docMk/>
          <pc:sldMk cId="3235882670" sldId="260"/>
        </pc:sldMkLst>
        <pc:spChg chg="del">
          <ac:chgData name="Lim, Krisha" userId="d6b91ba6-cd94-4226-a7ac-204f415fadfd" providerId="ADAL" clId="{4F71D7E3-13A4-4823-BD1B-B8247B0258CC}" dt="2021-11-23T19:46:02.638" v="165" actId="478"/>
          <ac:spMkLst>
            <pc:docMk/>
            <pc:sldMk cId="3235882670" sldId="260"/>
            <ac:spMk id="2" creationId="{56BACEFA-7748-4DE9-83C3-671D3506CDEA}"/>
          </ac:spMkLst>
        </pc:spChg>
        <pc:spChg chg="add del mod">
          <ac:chgData name="Lim, Krisha" userId="d6b91ba6-cd94-4226-a7ac-204f415fadfd" providerId="ADAL" clId="{4F71D7E3-13A4-4823-BD1B-B8247B0258CC}" dt="2021-11-23T19:44:40.319" v="23"/>
          <ac:spMkLst>
            <pc:docMk/>
            <pc:sldMk cId="3235882670" sldId="260"/>
            <ac:spMk id="3" creationId="{BC20FB52-F28C-4792-B713-08920ED5F560}"/>
          </ac:spMkLst>
        </pc:spChg>
        <pc:spChg chg="add mod">
          <ac:chgData name="Lim, Krisha" userId="d6b91ba6-cd94-4226-a7ac-204f415fadfd" providerId="ADAL" clId="{4F71D7E3-13A4-4823-BD1B-B8247B0258CC}" dt="2021-11-23T19:53:06.279" v="859" actId="20577"/>
          <ac:spMkLst>
            <pc:docMk/>
            <pc:sldMk cId="3235882670" sldId="260"/>
            <ac:spMk id="8" creationId="{27A453DE-2CA3-4A29-8B47-CCFA9A5BE3FD}"/>
          </ac:spMkLst>
        </pc:spChg>
        <pc:picChg chg="add del mod">
          <ac:chgData name="Lim, Krisha" userId="d6b91ba6-cd94-4226-a7ac-204f415fadfd" providerId="ADAL" clId="{4F71D7E3-13A4-4823-BD1B-B8247B0258CC}" dt="2021-11-23T19:44:25.010" v="15"/>
          <ac:picMkLst>
            <pc:docMk/>
            <pc:sldMk cId="3235882670" sldId="260"/>
            <ac:picMk id="5" creationId="{56DC2587-C689-43C2-BBD4-54898E2BB5AE}"/>
          </ac:picMkLst>
        </pc:picChg>
        <pc:picChg chg="add del mod">
          <ac:chgData name="Lim, Krisha" userId="d6b91ba6-cd94-4226-a7ac-204f415fadfd" providerId="ADAL" clId="{4F71D7E3-13A4-4823-BD1B-B8247B0258CC}" dt="2021-11-23T19:44:33.204" v="19"/>
          <ac:picMkLst>
            <pc:docMk/>
            <pc:sldMk cId="3235882670" sldId="260"/>
            <ac:picMk id="7" creationId="{B3F924DF-88FA-4F2B-B6B1-78727F20F92E}"/>
          </ac:picMkLst>
        </pc:picChg>
        <pc:picChg chg="add mod">
          <ac:chgData name="Lim, Krisha" userId="d6b91ba6-cd94-4226-a7ac-204f415fadfd" providerId="ADAL" clId="{4F71D7E3-13A4-4823-BD1B-B8247B0258CC}" dt="2021-11-23T19:44:45.025" v="26" actId="14100"/>
          <ac:picMkLst>
            <pc:docMk/>
            <pc:sldMk cId="3235882670" sldId="260"/>
            <ac:picMk id="10" creationId="{D211044A-F88B-49DA-ABE7-5D538A8D3F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6F5B-063C-48BF-B780-83510D0E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8183-58A1-44DE-8E8C-5ADF683F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944F-D37A-44C2-878B-CF4B06BC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572D-D6E6-4D01-9777-610FD8FA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A0D7-C5D3-4D8A-987F-0096B55D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F593-E898-4DC4-9098-AF8531D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D7A77-DD5A-4746-91B4-963A6C90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B748B-D37A-48B2-9483-3C41D10E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D933-47A7-4B17-BD69-553B6245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9B7A-08DA-4A6B-9011-D8896BB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17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DCA85-642E-473A-9925-6C1028CB3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4A44E-4D7A-4229-AA8E-C6FD2932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9D79-4B01-45D9-B87A-988F09D4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DC71-5A2B-4F9A-B705-BFCCA0B7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C5AF-4655-4EBC-ADEA-A99E0151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BC3E-0E34-4D84-B87B-FDF06FC0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DED6-174F-44A4-93D0-FCD1CA49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3384-59B0-450F-820F-C54681A9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FBAE-5C3B-46D7-8005-12B3B31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E916-BD07-4F21-8AA5-1B00D845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3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EF8-587C-4E3C-A196-6AEF82C4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DC39-C07E-4291-B6EA-0490FE0B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C29B-AEA3-47F8-A77A-7AE170AB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DC48-257D-48FB-95F2-E5ED8341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53B1-8133-44BF-86B6-6AD0A504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9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22B9-A57C-48F4-94B0-CAD3F3A3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D730-E52A-4D79-AE99-E66C57A2D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6B129-DB28-4012-A2E7-309FB8694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1749A-3C89-4B5E-9467-3282E0C6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F3B8-D2FE-47FA-8660-C1C114A3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0F34-35FD-4222-ADF9-0394F3C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E2D-AA4E-4E83-9A38-977EA255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6828-A65B-407D-93EB-BD4CA8E8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08C8F-2BCB-485C-9CBE-E2C28B7D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8C38-2DD2-41F9-A30E-8E5F10858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53CCA-9713-40E1-A23A-79D295B9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188E4-10D2-43B1-A5C0-D8170B04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D67A9-9A22-4656-A3DE-DCA93E4A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6C361-F9DE-410F-835A-179B94F0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0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D345-C9B8-4BF6-8DF5-F32C0803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7848A-7360-40DC-BF91-857FDB84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3AC3-79CC-47D8-A1C3-767D2B6D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288B-9962-4214-ABB3-F3066172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3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A4CB5-5EFA-418B-82F9-1DF9C5CF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D097-904D-4C21-8B87-4321B54D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65D1C-CF58-43E6-97DE-DCBC8606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0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117E-110A-4A3F-8F48-65878A37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AE9F-B199-46E5-8C7A-D0AEFD0F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38232-1291-42EA-851B-E7B84199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DB265-869C-4014-BFAF-9DD8244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00C44-DA4B-4DC0-A992-30873566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87CC-0AF7-42F0-8D54-7189BC5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00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9C93-1D3F-4CB4-9024-64DCB2B5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2C6A0-2FEC-4EDB-8DCE-59AF03B0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5976-2A92-46E7-A625-FF26CFF57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D437-53C7-41E8-A309-6808879E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C3EA8-6440-4EF3-8E54-35C06D6A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3B25D-8F79-435F-8317-6C1A961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0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8ED4C-94B5-4463-A2FE-1D3CEC3E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8757-B492-4AF7-9F90-A45364F0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6DBF-AF27-4195-BA63-45B8032E6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A438-0921-431B-A2C7-FCFE7DA38B69}" type="datetimeFigureOut">
              <a:rPr lang="en-CA" smtClean="0"/>
              <a:t>2021-11-23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2C92-A180-44D9-B96E-FAE438B76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FFC3-129A-4AA9-867E-E8FF82E59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99BD-1AC4-41C2-8153-861E30FD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896D-456F-4C44-BFEE-106D108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Comparing profits: long spot vs hedged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C30A3-C444-4AAB-A07E-85F76E552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42" y="1659517"/>
            <a:ext cx="6044187" cy="49718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5E28A-AE72-4664-A021-B6A5CD8BF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6" y="1690688"/>
            <a:ext cx="6044188" cy="49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11044A-F88B-49DA-ABE7-5D538A8D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911"/>
            <a:ext cx="5844578" cy="471336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A453DE-2CA3-4A29-8B47-CCFA9A5BE3FD}"/>
              </a:ext>
            </a:extLst>
          </p:cNvPr>
          <p:cNvSpPr txBox="1">
            <a:spLocks/>
          </p:cNvSpPr>
          <p:nvPr/>
        </p:nvSpPr>
        <p:spPr>
          <a:xfrm>
            <a:off x="6461760" y="365125"/>
            <a:ext cx="5044440" cy="5964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In this graph, I put the two histograms together.</a:t>
            </a:r>
          </a:p>
          <a:p>
            <a:pPr lvl="1"/>
            <a:r>
              <a:rPr lang="en-CA"/>
              <a:t>Blue = profits, no hedge</a:t>
            </a:r>
          </a:p>
          <a:p>
            <a:pPr lvl="1"/>
            <a:r>
              <a:rPr lang="en-CA"/>
              <a:t>Red = profits, hedged</a:t>
            </a:r>
          </a:p>
          <a:p>
            <a:pPr lvl="1"/>
            <a:r>
              <a:rPr lang="en-CA"/>
              <a:t>Purple = overlap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Observations</a:t>
            </a:r>
          </a:p>
          <a:p>
            <a:pPr lvl="1"/>
            <a:r>
              <a:rPr lang="en-CA"/>
              <a:t>Thinning left tail on the red histogram (hedged). You can still see some red bars though, meaning the hedge does not completely eliminate risk. </a:t>
            </a:r>
          </a:p>
          <a:p>
            <a:pPr lvl="1"/>
            <a:r>
              <a:rPr lang="en-CA"/>
              <a:t>Higher counts in the -0.5 to 0.5 region, hence we see the red bars showing above the purple. </a:t>
            </a:r>
          </a:p>
        </p:txBody>
      </p:sp>
    </p:spTree>
    <p:extLst>
      <p:ext uri="{BB962C8B-B14F-4D97-AF65-F5344CB8AC3E}">
        <p14:creationId xmlns:p14="http://schemas.microsoft.com/office/powerpoint/2010/main" val="323588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6F15F-B28A-46A9-AFEA-9B7A05FA39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77AA1E-B913-43C0-8E0C-0187DA111C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0ED66-0631-46D6-A4AE-EC2486C53B36}">
  <ds:schemaRefs>
    <ds:schemaRef ds:uri="http://purl.org/dc/terms/"/>
    <ds:schemaRef ds:uri="http://purl.org/dc/elements/1.1/"/>
    <ds:schemaRef ds:uri="360018dd-41eb-4458-b1d4-4b46a95a2b02"/>
    <ds:schemaRef ds:uri="http://schemas.microsoft.com/office/2006/metadata/properties"/>
    <ds:schemaRef ds:uri="8c008993-a31f-4b40-b1f3-88dd9c6e192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Comparing profits: long spot vs hedged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Krisha</dc:creator>
  <cp:lastModifiedBy>Lim, Krisha</cp:lastModifiedBy>
  <cp:revision>2</cp:revision>
  <dcterms:created xsi:type="dcterms:W3CDTF">2021-11-23T17:13:56Z</dcterms:created>
  <dcterms:modified xsi:type="dcterms:W3CDTF">2021-11-23T19:53:12Z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