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1" r:id="rId4"/>
  </p:sldMasterIdLst>
  <p:notesMasterIdLst>
    <p:notesMasterId r:id="rId43"/>
  </p:notesMasterIdLst>
  <p:handoutMasterIdLst>
    <p:handoutMasterId r:id="rId44"/>
  </p:handoutMasterIdLst>
  <p:sldIdLst>
    <p:sldId id="262" r:id="rId5"/>
    <p:sldId id="283" r:id="rId6"/>
    <p:sldId id="284" r:id="rId7"/>
    <p:sldId id="290" r:id="rId8"/>
    <p:sldId id="293" r:id="rId9"/>
    <p:sldId id="291" r:id="rId10"/>
    <p:sldId id="285" r:id="rId11"/>
    <p:sldId id="295" r:id="rId12"/>
    <p:sldId id="286" r:id="rId13"/>
    <p:sldId id="287" r:id="rId14"/>
    <p:sldId id="288" r:id="rId15"/>
    <p:sldId id="289" r:id="rId16"/>
    <p:sldId id="296" r:id="rId17"/>
    <p:sldId id="25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20" r:id="rId38"/>
    <p:sldId id="316" r:id="rId39"/>
    <p:sldId id="317" r:id="rId40"/>
    <p:sldId id="318" r:id="rId41"/>
    <p:sldId id="31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47"/>
    <a:srgbClr val="17A488"/>
    <a:srgbClr val="1CBC9C"/>
    <a:srgbClr val="555556"/>
    <a:srgbClr val="FFFFFF"/>
    <a:srgbClr val="363636"/>
    <a:srgbClr val="646464"/>
    <a:srgbClr val="F8F8F8"/>
    <a:srgbClr val="E1E1E1"/>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78954" autoAdjust="0"/>
  </p:normalViewPr>
  <p:slideViewPr>
    <p:cSldViewPr snapToGrid="0" snapToObjects="1">
      <p:cViewPr varScale="1">
        <p:scale>
          <a:sx n="58" d="100"/>
          <a:sy n="58" d="100"/>
        </p:scale>
        <p:origin x="1518" y="60"/>
      </p:cViewPr>
      <p:guideLst/>
    </p:cSldViewPr>
  </p:slideViewPr>
  <p:notesTextViewPr>
    <p:cViewPr>
      <p:scale>
        <a:sx n="1" d="1"/>
        <a:sy n="1" d="1"/>
      </p:scale>
      <p:origin x="0" y="0"/>
    </p:cViewPr>
  </p:notesTextViewPr>
  <p:notesViewPr>
    <p:cSldViewPr snapToGrid="0" snapToObjects="1">
      <p:cViewPr varScale="1">
        <p:scale>
          <a:sx n="88" d="100"/>
          <a:sy n="88" d="100"/>
        </p:scale>
        <p:origin x="38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Krisha" userId="d6b91ba6-cd94-4226-a7ac-204f415fadfd" providerId="ADAL" clId="{246DD089-0DBF-464A-B468-C8C2B4DC95D8}"/>
    <pc:docChg chg="undo custSel addSld delSld modSld">
      <pc:chgData name="Lim, Krisha" userId="d6b91ba6-cd94-4226-a7ac-204f415fadfd" providerId="ADAL" clId="{246DD089-0DBF-464A-B468-C8C2B4DC95D8}" dt="2022-03-02T00:31:56.020" v="1615" actId="14100"/>
      <pc:docMkLst>
        <pc:docMk/>
      </pc:docMkLst>
      <pc:sldChg chg="modSp">
        <pc:chgData name="Lim, Krisha" userId="d6b91ba6-cd94-4226-a7ac-204f415fadfd" providerId="ADAL" clId="{246DD089-0DBF-464A-B468-C8C2B4DC95D8}" dt="2022-03-02T00:23:20.592" v="1224" actId="20577"/>
        <pc:sldMkLst>
          <pc:docMk/>
          <pc:sldMk cId="2865504423" sldId="262"/>
        </pc:sldMkLst>
        <pc:spChg chg="mod">
          <ac:chgData name="Lim, Krisha" userId="d6b91ba6-cd94-4226-a7ac-204f415fadfd" providerId="ADAL" clId="{246DD089-0DBF-464A-B468-C8C2B4DC95D8}" dt="2022-03-02T00:23:20.592" v="1224" actId="20577"/>
          <ac:spMkLst>
            <pc:docMk/>
            <pc:sldMk cId="2865504423" sldId="262"/>
            <ac:spMk id="2" creationId="{79A588FF-806B-4359-929C-78BA228C962D}"/>
          </ac:spMkLst>
        </pc:spChg>
      </pc:sldChg>
      <pc:sldChg chg="modSp">
        <pc:chgData name="Lim, Krisha" userId="d6b91ba6-cd94-4226-a7ac-204f415fadfd" providerId="ADAL" clId="{246DD089-0DBF-464A-B468-C8C2B4DC95D8}" dt="2022-03-02T00:13:37.633" v="414" actId="20577"/>
        <pc:sldMkLst>
          <pc:docMk/>
          <pc:sldMk cId="3179429878" sldId="283"/>
        </pc:sldMkLst>
        <pc:spChg chg="mod">
          <ac:chgData name="Lim, Krisha" userId="d6b91ba6-cd94-4226-a7ac-204f415fadfd" providerId="ADAL" clId="{246DD089-0DBF-464A-B468-C8C2B4DC95D8}" dt="2022-03-02T00:13:37.633" v="414" actId="20577"/>
          <ac:spMkLst>
            <pc:docMk/>
            <pc:sldMk cId="3179429878" sldId="283"/>
            <ac:spMk id="6" creationId="{65C248AC-3F7B-46C4-B1DA-2FB8FE6BC155}"/>
          </ac:spMkLst>
        </pc:spChg>
      </pc:sldChg>
      <pc:sldChg chg="addSp modSp add">
        <pc:chgData name="Lim, Krisha" userId="d6b91ba6-cd94-4226-a7ac-204f415fadfd" providerId="ADAL" clId="{246DD089-0DBF-464A-B468-C8C2B4DC95D8}" dt="2022-03-02T00:25:19.623" v="1334" actId="1076"/>
        <pc:sldMkLst>
          <pc:docMk/>
          <pc:sldMk cId="1158733977" sldId="284"/>
        </pc:sldMkLst>
        <pc:spChg chg="mod">
          <ac:chgData name="Lim, Krisha" userId="d6b91ba6-cd94-4226-a7ac-204f415fadfd" providerId="ADAL" clId="{246DD089-0DBF-464A-B468-C8C2B4DC95D8}" dt="2022-03-02T00:11:13.454" v="36" actId="20577"/>
          <ac:spMkLst>
            <pc:docMk/>
            <pc:sldMk cId="1158733977" sldId="284"/>
            <ac:spMk id="2" creationId="{11E4B993-8BDC-4903-8B87-98A27D6B62BD}"/>
          </ac:spMkLst>
        </pc:spChg>
        <pc:spChg chg="mod">
          <ac:chgData name="Lim, Krisha" userId="d6b91ba6-cd94-4226-a7ac-204f415fadfd" providerId="ADAL" clId="{246DD089-0DBF-464A-B468-C8C2B4DC95D8}" dt="2022-03-02T00:25:17.189" v="1333" actId="255"/>
          <ac:spMkLst>
            <pc:docMk/>
            <pc:sldMk cId="1158733977" sldId="284"/>
            <ac:spMk id="3" creationId="{98021C12-DACD-47F0-AAD9-3E9FD4A81991}"/>
          </ac:spMkLst>
        </pc:spChg>
        <pc:picChg chg="add mod modCrop">
          <ac:chgData name="Lim, Krisha" userId="d6b91ba6-cd94-4226-a7ac-204f415fadfd" providerId="ADAL" clId="{246DD089-0DBF-464A-B468-C8C2B4DC95D8}" dt="2022-03-02T00:25:19.623" v="1334" actId="1076"/>
          <ac:picMkLst>
            <pc:docMk/>
            <pc:sldMk cId="1158733977" sldId="284"/>
            <ac:picMk id="5" creationId="{0DBE3722-A718-44B0-A821-80D4C951E4C3}"/>
          </ac:picMkLst>
        </pc:picChg>
      </pc:sldChg>
      <pc:sldChg chg="addSp delSp modSp add">
        <pc:chgData name="Lim, Krisha" userId="d6b91ba6-cd94-4226-a7ac-204f415fadfd" providerId="ADAL" clId="{246DD089-0DBF-464A-B468-C8C2B4DC95D8}" dt="2022-03-02T00:28:46.582" v="1500" actId="20578"/>
        <pc:sldMkLst>
          <pc:docMk/>
          <pc:sldMk cId="1497864061" sldId="285"/>
        </pc:sldMkLst>
        <pc:spChg chg="mod">
          <ac:chgData name="Lim, Krisha" userId="d6b91ba6-cd94-4226-a7ac-204f415fadfd" providerId="ADAL" clId="{246DD089-0DBF-464A-B468-C8C2B4DC95D8}" dt="2022-03-02T00:19:33.901" v="656" actId="20577"/>
          <ac:spMkLst>
            <pc:docMk/>
            <pc:sldMk cId="1497864061" sldId="285"/>
            <ac:spMk id="2" creationId="{E332B034-A666-437E-BC12-EED5368F852F}"/>
          </ac:spMkLst>
        </pc:spChg>
        <pc:spChg chg="mod">
          <ac:chgData name="Lim, Krisha" userId="d6b91ba6-cd94-4226-a7ac-204f415fadfd" providerId="ADAL" clId="{246DD089-0DBF-464A-B468-C8C2B4DC95D8}" dt="2022-03-02T00:28:46.582" v="1500" actId="20578"/>
          <ac:spMkLst>
            <pc:docMk/>
            <pc:sldMk cId="1497864061" sldId="285"/>
            <ac:spMk id="3" creationId="{EA6213F3-5A3E-4C03-8F3D-5184A4AEE12F}"/>
          </ac:spMkLst>
        </pc:spChg>
        <pc:picChg chg="add del mod">
          <ac:chgData name="Lim, Krisha" userId="d6b91ba6-cd94-4226-a7ac-204f415fadfd" providerId="ADAL" clId="{246DD089-0DBF-464A-B468-C8C2B4DC95D8}" dt="2022-03-02T00:17:53.462" v="590"/>
          <ac:picMkLst>
            <pc:docMk/>
            <pc:sldMk cId="1497864061" sldId="285"/>
            <ac:picMk id="5" creationId="{15F8353B-39A0-4184-A215-1B7DAEEAB90E}"/>
          </ac:picMkLst>
        </pc:picChg>
      </pc:sldChg>
      <pc:sldChg chg="addSp delSp modSp add">
        <pc:chgData name="Lim, Krisha" userId="d6b91ba6-cd94-4226-a7ac-204f415fadfd" providerId="ADAL" clId="{246DD089-0DBF-464A-B468-C8C2B4DC95D8}" dt="2022-03-02T00:25:50.192" v="1353" actId="1582"/>
        <pc:sldMkLst>
          <pc:docMk/>
          <pc:sldMk cId="4049976535" sldId="286"/>
        </pc:sldMkLst>
        <pc:spChg chg="mod">
          <ac:chgData name="Lim, Krisha" userId="d6b91ba6-cd94-4226-a7ac-204f415fadfd" providerId="ADAL" clId="{246DD089-0DBF-464A-B468-C8C2B4DC95D8}" dt="2022-03-02T00:19:31.318" v="655" actId="20577"/>
          <ac:spMkLst>
            <pc:docMk/>
            <pc:sldMk cId="4049976535" sldId="286"/>
            <ac:spMk id="2" creationId="{F4F03881-BD0D-486D-844D-B72AE31A4E3B}"/>
          </ac:spMkLst>
        </pc:spChg>
        <pc:spChg chg="mod">
          <ac:chgData name="Lim, Krisha" userId="d6b91ba6-cd94-4226-a7ac-204f415fadfd" providerId="ADAL" clId="{246DD089-0DBF-464A-B468-C8C2B4DC95D8}" dt="2022-03-02T00:21:33.705" v="886" actId="5793"/>
          <ac:spMkLst>
            <pc:docMk/>
            <pc:sldMk cId="4049976535" sldId="286"/>
            <ac:spMk id="3" creationId="{B45C1AB0-00CD-4D6A-A724-EC9EB67656B6}"/>
          </ac:spMkLst>
        </pc:spChg>
        <pc:spChg chg="add mod">
          <ac:chgData name="Lim, Krisha" userId="d6b91ba6-cd94-4226-a7ac-204f415fadfd" providerId="ADAL" clId="{246DD089-0DBF-464A-B468-C8C2B4DC95D8}" dt="2022-03-02T00:25:50.192" v="1353" actId="1582"/>
          <ac:spMkLst>
            <pc:docMk/>
            <pc:sldMk cId="4049976535" sldId="286"/>
            <ac:spMk id="7" creationId="{063B9CB0-FB0F-447C-B19A-DE7935749481}"/>
          </ac:spMkLst>
        </pc:spChg>
        <pc:spChg chg="add mod">
          <ac:chgData name="Lim, Krisha" userId="d6b91ba6-cd94-4226-a7ac-204f415fadfd" providerId="ADAL" clId="{246DD089-0DBF-464A-B468-C8C2B4DC95D8}" dt="2022-03-02T00:25:42.701" v="1349" actId="1035"/>
          <ac:spMkLst>
            <pc:docMk/>
            <pc:sldMk cId="4049976535" sldId="286"/>
            <ac:spMk id="8" creationId="{C03F4C42-6091-4578-94C7-3A919DC22277}"/>
          </ac:spMkLst>
        </pc:spChg>
        <pc:picChg chg="add del mod modCrop">
          <ac:chgData name="Lim, Krisha" userId="d6b91ba6-cd94-4226-a7ac-204f415fadfd" providerId="ADAL" clId="{246DD089-0DBF-464A-B468-C8C2B4DC95D8}" dt="2022-03-02T00:18:34.031" v="617" actId="478"/>
          <ac:picMkLst>
            <pc:docMk/>
            <pc:sldMk cId="4049976535" sldId="286"/>
            <ac:picMk id="5" creationId="{0BC5C469-4908-44F5-A66A-24A0387162DF}"/>
          </ac:picMkLst>
        </pc:picChg>
        <pc:picChg chg="add mod">
          <ac:chgData name="Lim, Krisha" userId="d6b91ba6-cd94-4226-a7ac-204f415fadfd" providerId="ADAL" clId="{246DD089-0DBF-464A-B468-C8C2B4DC95D8}" dt="2022-03-02T00:25:25.740" v="1335" actId="1076"/>
          <ac:picMkLst>
            <pc:docMk/>
            <pc:sldMk cId="4049976535" sldId="286"/>
            <ac:picMk id="6" creationId="{F65AF278-AC12-48F4-9099-FF6EF395234A}"/>
          </ac:picMkLst>
        </pc:picChg>
      </pc:sldChg>
      <pc:sldChg chg="modSp add">
        <pc:chgData name="Lim, Krisha" userId="d6b91ba6-cd94-4226-a7ac-204f415fadfd" providerId="ADAL" clId="{246DD089-0DBF-464A-B468-C8C2B4DC95D8}" dt="2022-03-02T00:26:08.400" v="1362" actId="20577"/>
        <pc:sldMkLst>
          <pc:docMk/>
          <pc:sldMk cId="2965720203" sldId="287"/>
        </pc:sldMkLst>
        <pc:spChg chg="mod">
          <ac:chgData name="Lim, Krisha" userId="d6b91ba6-cd94-4226-a7ac-204f415fadfd" providerId="ADAL" clId="{246DD089-0DBF-464A-B468-C8C2B4DC95D8}" dt="2022-03-02T00:21:47.486" v="925" actId="20577"/>
          <ac:spMkLst>
            <pc:docMk/>
            <pc:sldMk cId="2965720203" sldId="287"/>
            <ac:spMk id="2" creationId="{C9962ABE-ACB1-45C1-BCAF-5651837681A9}"/>
          </ac:spMkLst>
        </pc:spChg>
        <pc:spChg chg="mod">
          <ac:chgData name="Lim, Krisha" userId="d6b91ba6-cd94-4226-a7ac-204f415fadfd" providerId="ADAL" clId="{246DD089-0DBF-464A-B468-C8C2B4DC95D8}" dt="2022-03-02T00:26:08.400" v="1362" actId="20577"/>
          <ac:spMkLst>
            <pc:docMk/>
            <pc:sldMk cId="2965720203" sldId="287"/>
            <ac:spMk id="3" creationId="{7334EB60-EF89-4D03-AAC3-2484DCED1B31}"/>
          </ac:spMkLst>
        </pc:spChg>
      </pc:sldChg>
      <pc:sldChg chg="addSp modSp add">
        <pc:chgData name="Lim, Krisha" userId="d6b91ba6-cd94-4226-a7ac-204f415fadfd" providerId="ADAL" clId="{246DD089-0DBF-464A-B468-C8C2B4DC95D8}" dt="2022-03-02T00:26:40.056" v="1367" actId="255"/>
        <pc:sldMkLst>
          <pc:docMk/>
          <pc:sldMk cId="859291098" sldId="288"/>
        </pc:sldMkLst>
        <pc:spChg chg="mod">
          <ac:chgData name="Lim, Krisha" userId="d6b91ba6-cd94-4226-a7ac-204f415fadfd" providerId="ADAL" clId="{246DD089-0DBF-464A-B468-C8C2B4DC95D8}" dt="2022-03-02T00:23:34.139" v="1242" actId="20577"/>
          <ac:spMkLst>
            <pc:docMk/>
            <pc:sldMk cId="859291098" sldId="288"/>
            <ac:spMk id="2" creationId="{34FE666C-898A-4E8F-B738-E905F806D4DE}"/>
          </ac:spMkLst>
        </pc:spChg>
        <pc:spChg chg="mod">
          <ac:chgData name="Lim, Krisha" userId="d6b91ba6-cd94-4226-a7ac-204f415fadfd" providerId="ADAL" clId="{246DD089-0DBF-464A-B468-C8C2B4DC95D8}" dt="2022-03-02T00:26:40.056" v="1367" actId="255"/>
          <ac:spMkLst>
            <pc:docMk/>
            <pc:sldMk cId="859291098" sldId="288"/>
            <ac:spMk id="3" creationId="{E4FF38DE-E288-4DCF-85F8-32D89B7BD58F}"/>
          </ac:spMkLst>
        </pc:spChg>
        <pc:picChg chg="add mod">
          <ac:chgData name="Lim, Krisha" userId="d6b91ba6-cd94-4226-a7ac-204f415fadfd" providerId="ADAL" clId="{246DD089-0DBF-464A-B468-C8C2B4DC95D8}" dt="2022-03-02T00:26:35.266" v="1365" actId="1076"/>
          <ac:picMkLst>
            <pc:docMk/>
            <pc:sldMk cId="859291098" sldId="288"/>
            <ac:picMk id="5" creationId="{D77D6E21-7707-457A-92E0-BC55747D4C3C}"/>
          </ac:picMkLst>
        </pc:picChg>
      </pc:sldChg>
      <pc:sldChg chg="addSp delSp modSp add">
        <pc:chgData name="Lim, Krisha" userId="d6b91ba6-cd94-4226-a7ac-204f415fadfd" providerId="ADAL" clId="{246DD089-0DBF-464A-B468-C8C2B4DC95D8}" dt="2022-03-02T00:31:56.020" v="1615" actId="14100"/>
        <pc:sldMkLst>
          <pc:docMk/>
          <pc:sldMk cId="204937582" sldId="289"/>
        </pc:sldMkLst>
        <pc:spChg chg="mod">
          <ac:chgData name="Lim, Krisha" userId="d6b91ba6-cd94-4226-a7ac-204f415fadfd" providerId="ADAL" clId="{246DD089-0DBF-464A-B468-C8C2B4DC95D8}" dt="2022-03-02T00:26:45.433" v="1381" actId="20577"/>
          <ac:spMkLst>
            <pc:docMk/>
            <pc:sldMk cId="204937582" sldId="289"/>
            <ac:spMk id="2" creationId="{D29674D6-B165-4FDE-B00A-D8A74F73EDF5}"/>
          </ac:spMkLst>
        </pc:spChg>
        <pc:spChg chg="mod">
          <ac:chgData name="Lim, Krisha" userId="d6b91ba6-cd94-4226-a7ac-204f415fadfd" providerId="ADAL" clId="{246DD089-0DBF-464A-B468-C8C2B4DC95D8}" dt="2022-03-02T00:31:27.333" v="1599" actId="14100"/>
          <ac:spMkLst>
            <pc:docMk/>
            <pc:sldMk cId="204937582" sldId="289"/>
            <ac:spMk id="3" creationId="{A4267F9C-8FA3-4E8B-987C-1B2CD1476210}"/>
          </ac:spMkLst>
        </pc:spChg>
        <pc:spChg chg="add mod">
          <ac:chgData name="Lim, Krisha" userId="d6b91ba6-cd94-4226-a7ac-204f415fadfd" providerId="ADAL" clId="{246DD089-0DBF-464A-B468-C8C2B4DC95D8}" dt="2022-03-02T00:31:44.822" v="1611" actId="1038"/>
          <ac:spMkLst>
            <pc:docMk/>
            <pc:sldMk cId="204937582" sldId="289"/>
            <ac:spMk id="7" creationId="{8B208640-BDDD-40D1-9786-6577F5C43EC4}"/>
          </ac:spMkLst>
        </pc:spChg>
        <pc:spChg chg="add mod">
          <ac:chgData name="Lim, Krisha" userId="d6b91ba6-cd94-4226-a7ac-204f415fadfd" providerId="ADAL" clId="{246DD089-0DBF-464A-B468-C8C2B4DC95D8}" dt="2022-03-02T00:31:56.020" v="1615" actId="14100"/>
          <ac:spMkLst>
            <pc:docMk/>
            <pc:sldMk cId="204937582" sldId="289"/>
            <ac:spMk id="8" creationId="{496946C2-373D-4D56-B4AD-3CF4CCCC693E}"/>
          </ac:spMkLst>
        </pc:spChg>
        <pc:picChg chg="add del mod">
          <ac:chgData name="Lim, Krisha" userId="d6b91ba6-cd94-4226-a7ac-204f415fadfd" providerId="ADAL" clId="{246DD089-0DBF-464A-B468-C8C2B4DC95D8}" dt="2022-03-02T00:31:06.389" v="1590" actId="478"/>
          <ac:picMkLst>
            <pc:docMk/>
            <pc:sldMk cId="204937582" sldId="289"/>
            <ac:picMk id="5" creationId="{886513E4-C518-4E74-96C3-533AF2498888}"/>
          </ac:picMkLst>
        </pc:picChg>
        <pc:picChg chg="add mod">
          <ac:chgData name="Lim, Krisha" userId="d6b91ba6-cd94-4226-a7ac-204f415fadfd" providerId="ADAL" clId="{246DD089-0DBF-464A-B468-C8C2B4DC95D8}" dt="2022-03-02T00:31:33.220" v="1602" actId="1076"/>
          <ac:picMkLst>
            <pc:docMk/>
            <pc:sldMk cId="204937582" sldId="289"/>
            <ac:picMk id="6" creationId="{DC6A5E18-8A3A-4F13-8396-3E6ABA995F05}"/>
          </ac:picMkLst>
        </pc:picChg>
      </pc:sldChg>
    </pc:docChg>
  </pc:docChgLst>
  <pc:docChgLst>
    <pc:chgData name="Lim, Krisha" userId="d6b91ba6-cd94-4226-a7ac-204f415fadfd" providerId="ADAL" clId="{B1AF5BEE-A929-49BE-AA56-393486E81941}"/>
    <pc:docChg chg="undo redo custSel addSld delSld modSld">
      <pc:chgData name="Lim, Krisha" userId="d6b91ba6-cd94-4226-a7ac-204f415fadfd" providerId="ADAL" clId="{B1AF5BEE-A929-49BE-AA56-393486E81941}" dt="2022-03-04T18:21:50.542" v="9856" actId="207"/>
      <pc:docMkLst>
        <pc:docMk/>
      </pc:docMkLst>
      <pc:sldChg chg="addSp delSp modSp add">
        <pc:chgData name="Lim, Krisha" userId="d6b91ba6-cd94-4226-a7ac-204f415fadfd" providerId="ADAL" clId="{B1AF5BEE-A929-49BE-AA56-393486E81941}" dt="2022-03-04T16:47:56.104" v="6381" actId="207"/>
        <pc:sldMkLst>
          <pc:docMk/>
          <pc:sldMk cId="1918592108" sldId="256"/>
        </pc:sldMkLst>
        <pc:spChg chg="add del mod">
          <ac:chgData name="Lim, Krisha" userId="d6b91ba6-cd94-4226-a7ac-204f415fadfd" providerId="ADAL" clId="{B1AF5BEE-A929-49BE-AA56-393486E81941}" dt="2022-03-04T16:46:04.748" v="6359"/>
          <ac:spMkLst>
            <pc:docMk/>
            <pc:sldMk cId="1918592108" sldId="256"/>
            <ac:spMk id="2" creationId="{07B432F6-93D4-4992-A27E-64A999DEBE7B}"/>
          </ac:spMkLst>
        </pc:spChg>
        <pc:spChg chg="add del mod">
          <ac:chgData name="Lim, Krisha" userId="d6b91ba6-cd94-4226-a7ac-204f415fadfd" providerId="ADAL" clId="{B1AF5BEE-A929-49BE-AA56-393486E81941}" dt="2022-03-04T16:47:56.104" v="6381" actId="207"/>
          <ac:spMkLst>
            <pc:docMk/>
            <pc:sldMk cId="1918592108" sldId="256"/>
            <ac:spMk id="3" creationId="{6EF5972D-F775-4C52-932A-F4152B7A6F31}"/>
          </ac:spMkLst>
        </pc:spChg>
        <pc:spChg chg="mod">
          <ac:chgData name="Lim, Krisha" userId="d6b91ba6-cd94-4226-a7ac-204f415fadfd" providerId="ADAL" clId="{B1AF5BEE-A929-49BE-AA56-393486E81941}" dt="2022-03-04T16:47:47.925" v="6378"/>
          <ac:spMkLst>
            <pc:docMk/>
            <pc:sldMk cId="1918592108" sldId="256"/>
            <ac:spMk id="4" creationId="{00000000-0000-0000-0000-000000000000}"/>
          </ac:spMkLst>
        </pc:spChg>
        <pc:spChg chg="mod">
          <ac:chgData name="Lim, Krisha" userId="d6b91ba6-cd94-4226-a7ac-204f415fadfd" providerId="ADAL" clId="{B1AF5BEE-A929-49BE-AA56-393486E81941}" dt="2022-03-04T16:46:26.201" v="6364" actId="207"/>
          <ac:spMkLst>
            <pc:docMk/>
            <pc:sldMk cId="1918592108" sldId="256"/>
            <ac:spMk id="7" creationId="{00000000-0000-0000-0000-000000000000}"/>
          </ac:spMkLst>
        </pc:spChg>
        <pc:spChg chg="mod">
          <ac:chgData name="Lim, Krisha" userId="d6b91ba6-cd94-4226-a7ac-204f415fadfd" providerId="ADAL" clId="{B1AF5BEE-A929-49BE-AA56-393486E81941}" dt="2022-03-04T00:15:23.288" v="2736" actId="1076"/>
          <ac:spMkLst>
            <pc:docMk/>
            <pc:sldMk cId="1918592108" sldId="256"/>
            <ac:spMk id="8" creationId="{00000000-0000-0000-0000-000000000000}"/>
          </ac:spMkLst>
        </pc:spChg>
        <pc:spChg chg="mod">
          <ac:chgData name="Lim, Krisha" userId="d6b91ba6-cd94-4226-a7ac-204f415fadfd" providerId="ADAL" clId="{B1AF5BEE-A929-49BE-AA56-393486E81941}" dt="2022-03-04T16:46:46.974" v="6367" actId="207"/>
          <ac:spMkLst>
            <pc:docMk/>
            <pc:sldMk cId="1918592108" sldId="256"/>
            <ac:spMk id="10" creationId="{00000000-0000-0000-0000-000000000000}"/>
          </ac:spMkLst>
        </pc:spChg>
        <pc:spChg chg="mod">
          <ac:chgData name="Lim, Krisha" userId="d6b91ba6-cd94-4226-a7ac-204f415fadfd" providerId="ADAL" clId="{B1AF5BEE-A929-49BE-AA56-393486E81941}" dt="2022-03-04T00:30:32.929" v="3082" actId="207"/>
          <ac:spMkLst>
            <pc:docMk/>
            <pc:sldMk cId="1918592108" sldId="256"/>
            <ac:spMk id="13" creationId="{00000000-0000-0000-0000-000000000000}"/>
          </ac:spMkLst>
        </pc:spChg>
        <pc:spChg chg="mod">
          <ac:chgData name="Lim, Krisha" userId="d6b91ba6-cd94-4226-a7ac-204f415fadfd" providerId="ADAL" clId="{B1AF5BEE-A929-49BE-AA56-393486E81941}" dt="2022-03-04T16:46:57.049" v="6369" actId="207"/>
          <ac:spMkLst>
            <pc:docMk/>
            <pc:sldMk cId="1918592108" sldId="256"/>
            <ac:spMk id="62" creationId="{00000000-0000-0000-0000-000000000000}"/>
          </ac:spMkLst>
        </pc:spChg>
        <pc:picChg chg="add del">
          <ac:chgData name="Lim, Krisha" userId="d6b91ba6-cd94-4226-a7ac-204f415fadfd" providerId="ADAL" clId="{B1AF5BEE-A929-49BE-AA56-393486E81941}" dt="2022-03-04T16:47:50.991" v="6379" actId="478"/>
          <ac:picMkLst>
            <pc:docMk/>
            <pc:sldMk cId="1918592108" sldId="256"/>
            <ac:picMk id="16" creationId="{00000000-0000-0000-0000-000000000000}"/>
          </ac:picMkLst>
        </pc:picChg>
        <pc:cxnChg chg="mod">
          <ac:chgData name="Lim, Krisha" userId="d6b91ba6-cd94-4226-a7ac-204f415fadfd" providerId="ADAL" clId="{B1AF5BEE-A929-49BE-AA56-393486E81941}" dt="2022-03-04T00:30:35.380" v="3086" actId="1035"/>
          <ac:cxnSpMkLst>
            <pc:docMk/>
            <pc:sldMk cId="1918592108" sldId="256"/>
            <ac:cxnSpMk id="27" creationId="{00000000-0000-0000-0000-000000000000}"/>
          </ac:cxnSpMkLst>
        </pc:cxnChg>
      </pc:sldChg>
      <pc:sldChg chg="modSp">
        <pc:chgData name="Lim, Krisha" userId="d6b91ba6-cd94-4226-a7ac-204f415fadfd" providerId="ADAL" clId="{B1AF5BEE-A929-49BE-AA56-393486E81941}" dt="2022-03-03T22:16:23.540" v="529" actId="20577"/>
        <pc:sldMkLst>
          <pc:docMk/>
          <pc:sldMk cId="2865504423" sldId="262"/>
        </pc:sldMkLst>
        <pc:spChg chg="mod">
          <ac:chgData name="Lim, Krisha" userId="d6b91ba6-cd94-4226-a7ac-204f415fadfd" providerId="ADAL" clId="{B1AF5BEE-A929-49BE-AA56-393486E81941}" dt="2022-03-03T22:16:23.540" v="529" actId="20577"/>
          <ac:spMkLst>
            <pc:docMk/>
            <pc:sldMk cId="2865504423" sldId="262"/>
            <ac:spMk id="2" creationId="{79A588FF-806B-4359-929C-78BA228C962D}"/>
          </ac:spMkLst>
        </pc:spChg>
      </pc:sldChg>
      <pc:sldChg chg="modSp modNotesTx">
        <pc:chgData name="Lim, Krisha" userId="d6b91ba6-cd94-4226-a7ac-204f415fadfd" providerId="ADAL" clId="{B1AF5BEE-A929-49BE-AA56-393486E81941}" dt="2022-03-04T18:14:02.011" v="9823" actId="20577"/>
        <pc:sldMkLst>
          <pc:docMk/>
          <pc:sldMk cId="3179429878" sldId="283"/>
        </pc:sldMkLst>
        <pc:spChg chg="mod">
          <ac:chgData name="Lim, Krisha" userId="d6b91ba6-cd94-4226-a7ac-204f415fadfd" providerId="ADAL" clId="{B1AF5BEE-A929-49BE-AA56-393486E81941}" dt="2022-03-04T00:47:27.487" v="3645" actId="20577"/>
          <ac:spMkLst>
            <pc:docMk/>
            <pc:sldMk cId="3179429878" sldId="283"/>
            <ac:spMk id="5" creationId="{6B2D01EE-A199-4934-BE7C-5A7D480A5FEF}"/>
          </ac:spMkLst>
        </pc:spChg>
        <pc:spChg chg="mod">
          <ac:chgData name="Lim, Krisha" userId="d6b91ba6-cd94-4226-a7ac-204f415fadfd" providerId="ADAL" clId="{B1AF5BEE-A929-49BE-AA56-393486E81941}" dt="2022-03-04T18:14:02.011" v="9823" actId="20577"/>
          <ac:spMkLst>
            <pc:docMk/>
            <pc:sldMk cId="3179429878" sldId="283"/>
            <ac:spMk id="6" creationId="{65C248AC-3F7B-46C4-B1DA-2FB8FE6BC155}"/>
          </ac:spMkLst>
        </pc:spChg>
      </pc:sldChg>
      <pc:sldChg chg="addSp delSp modSp">
        <pc:chgData name="Lim, Krisha" userId="d6b91ba6-cd94-4226-a7ac-204f415fadfd" providerId="ADAL" clId="{B1AF5BEE-A929-49BE-AA56-393486E81941}" dt="2022-03-03T22:04:42.501" v="227"/>
        <pc:sldMkLst>
          <pc:docMk/>
          <pc:sldMk cId="1158733977" sldId="284"/>
        </pc:sldMkLst>
        <pc:spChg chg="mod">
          <ac:chgData name="Lim, Krisha" userId="d6b91ba6-cd94-4226-a7ac-204f415fadfd" providerId="ADAL" clId="{B1AF5BEE-A929-49BE-AA56-393486E81941}" dt="2022-03-03T22:04:26.052" v="212" actId="20577"/>
          <ac:spMkLst>
            <pc:docMk/>
            <pc:sldMk cId="1158733977" sldId="284"/>
            <ac:spMk id="2" creationId="{11E4B993-8BDC-4903-8B87-98A27D6B62BD}"/>
          </ac:spMkLst>
        </pc:spChg>
        <pc:spChg chg="mod">
          <ac:chgData name="Lim, Krisha" userId="d6b91ba6-cd94-4226-a7ac-204f415fadfd" providerId="ADAL" clId="{B1AF5BEE-A929-49BE-AA56-393486E81941}" dt="2022-03-03T22:04:38.409" v="225"/>
          <ac:spMkLst>
            <pc:docMk/>
            <pc:sldMk cId="1158733977" sldId="284"/>
            <ac:spMk id="3" creationId="{98021C12-DACD-47F0-AAD9-3E9FD4A81991}"/>
          </ac:spMkLst>
        </pc:spChg>
        <pc:picChg chg="del">
          <ac:chgData name="Lim, Krisha" userId="d6b91ba6-cd94-4226-a7ac-204f415fadfd" providerId="ADAL" clId="{B1AF5BEE-A929-49BE-AA56-393486E81941}" dt="2022-03-03T21:58:36.980" v="100" actId="478"/>
          <ac:picMkLst>
            <pc:docMk/>
            <pc:sldMk cId="1158733977" sldId="284"/>
            <ac:picMk id="5" creationId="{0DBE3722-A718-44B0-A821-80D4C951E4C3}"/>
          </ac:picMkLst>
        </pc:picChg>
        <pc:picChg chg="add del mod modCrop">
          <ac:chgData name="Lim, Krisha" userId="d6b91ba6-cd94-4226-a7ac-204f415fadfd" providerId="ADAL" clId="{B1AF5BEE-A929-49BE-AA56-393486E81941}" dt="2022-03-03T22:03:47.304" v="199" actId="478"/>
          <ac:picMkLst>
            <pc:docMk/>
            <pc:sldMk cId="1158733977" sldId="284"/>
            <ac:picMk id="6" creationId="{52C31E30-257F-4FA4-A618-E377B116D1AD}"/>
          </ac:picMkLst>
        </pc:picChg>
        <pc:picChg chg="add del mod">
          <ac:chgData name="Lim, Krisha" userId="d6b91ba6-cd94-4226-a7ac-204f415fadfd" providerId="ADAL" clId="{B1AF5BEE-A929-49BE-AA56-393486E81941}" dt="2022-03-03T22:04:42.501" v="227"/>
          <ac:picMkLst>
            <pc:docMk/>
            <pc:sldMk cId="1158733977" sldId="284"/>
            <ac:picMk id="7" creationId="{40C7540C-5FC0-4F10-B1C5-037FCE181822}"/>
          </ac:picMkLst>
        </pc:picChg>
      </pc:sldChg>
      <pc:sldChg chg="modSp">
        <pc:chgData name="Lim, Krisha" userId="d6b91ba6-cd94-4226-a7ac-204f415fadfd" providerId="ADAL" clId="{B1AF5BEE-A929-49BE-AA56-393486E81941}" dt="2022-03-04T16:43:21.147" v="6325" actId="113"/>
        <pc:sldMkLst>
          <pc:docMk/>
          <pc:sldMk cId="1497864061" sldId="285"/>
        </pc:sldMkLst>
        <pc:spChg chg="mod">
          <ac:chgData name="Lim, Krisha" userId="d6b91ba6-cd94-4226-a7ac-204f415fadfd" providerId="ADAL" clId="{B1AF5BEE-A929-49BE-AA56-393486E81941}" dt="2022-03-04T16:43:21.147" v="6325" actId="113"/>
          <ac:spMkLst>
            <pc:docMk/>
            <pc:sldMk cId="1497864061" sldId="285"/>
            <ac:spMk id="3" creationId="{EA6213F3-5A3E-4C03-8F3D-5184A4AEE12F}"/>
          </ac:spMkLst>
        </pc:spChg>
      </pc:sldChg>
      <pc:sldChg chg="addSp delSp modSp">
        <pc:chgData name="Lim, Krisha" userId="d6b91ba6-cd94-4226-a7ac-204f415fadfd" providerId="ADAL" clId="{B1AF5BEE-A929-49BE-AA56-393486E81941}" dt="2022-03-04T18:05:16.140" v="8970" actId="1076"/>
        <pc:sldMkLst>
          <pc:docMk/>
          <pc:sldMk cId="4049976535" sldId="286"/>
        </pc:sldMkLst>
        <pc:spChg chg="mod">
          <ac:chgData name="Lim, Krisha" userId="d6b91ba6-cd94-4226-a7ac-204f415fadfd" providerId="ADAL" clId="{B1AF5BEE-A929-49BE-AA56-393486E81941}" dt="2022-03-04T18:05:04.793" v="8968" actId="1076"/>
          <ac:spMkLst>
            <pc:docMk/>
            <pc:sldMk cId="4049976535" sldId="286"/>
            <ac:spMk id="3" creationId="{B45C1AB0-00CD-4D6A-A724-EC9EB67656B6}"/>
          </ac:spMkLst>
        </pc:spChg>
        <pc:spChg chg="add del">
          <ac:chgData name="Lim, Krisha" userId="d6b91ba6-cd94-4226-a7ac-204f415fadfd" providerId="ADAL" clId="{B1AF5BEE-A929-49BE-AA56-393486E81941}" dt="2022-03-04T18:04:43.511" v="8962" actId="478"/>
          <ac:spMkLst>
            <pc:docMk/>
            <pc:sldMk cId="4049976535" sldId="286"/>
            <ac:spMk id="6" creationId="{62A55B67-C8C9-4CA1-ACD9-B9A93703D579}"/>
          </ac:spMkLst>
        </pc:spChg>
        <pc:spChg chg="del">
          <ac:chgData name="Lim, Krisha" userId="d6b91ba6-cd94-4226-a7ac-204f415fadfd" providerId="ADAL" clId="{B1AF5BEE-A929-49BE-AA56-393486E81941}" dt="2022-03-03T22:40:55.889" v="1872" actId="478"/>
          <ac:spMkLst>
            <pc:docMk/>
            <pc:sldMk cId="4049976535" sldId="286"/>
            <ac:spMk id="7" creationId="{063B9CB0-FB0F-447C-B19A-DE7935749481}"/>
          </ac:spMkLst>
        </pc:spChg>
        <pc:spChg chg="del">
          <ac:chgData name="Lim, Krisha" userId="d6b91ba6-cd94-4226-a7ac-204f415fadfd" providerId="ADAL" clId="{B1AF5BEE-A929-49BE-AA56-393486E81941}" dt="2022-03-03T22:40:55.483" v="1871" actId="478"/>
          <ac:spMkLst>
            <pc:docMk/>
            <pc:sldMk cId="4049976535" sldId="286"/>
            <ac:spMk id="8" creationId="{C03F4C42-6091-4578-94C7-3A919DC22277}"/>
          </ac:spMkLst>
        </pc:spChg>
        <pc:spChg chg="add mod">
          <ac:chgData name="Lim, Krisha" userId="d6b91ba6-cd94-4226-a7ac-204f415fadfd" providerId="ADAL" clId="{B1AF5BEE-A929-49BE-AA56-393486E81941}" dt="2022-03-04T18:05:02.454" v="8967" actId="1076"/>
          <ac:spMkLst>
            <pc:docMk/>
            <pc:sldMk cId="4049976535" sldId="286"/>
            <ac:spMk id="9" creationId="{D6381133-D4C6-43D3-814E-8BB9AFA8877A}"/>
          </ac:spMkLst>
        </pc:spChg>
        <pc:spChg chg="add mod">
          <ac:chgData name="Lim, Krisha" userId="d6b91ba6-cd94-4226-a7ac-204f415fadfd" providerId="ADAL" clId="{B1AF5BEE-A929-49BE-AA56-393486E81941}" dt="2022-03-04T18:05:02.454" v="8967" actId="1076"/>
          <ac:spMkLst>
            <pc:docMk/>
            <pc:sldMk cId="4049976535" sldId="286"/>
            <ac:spMk id="10" creationId="{7A06EDCA-EBFD-4E2A-83D6-92DB85CDBC2C}"/>
          </ac:spMkLst>
        </pc:spChg>
        <pc:spChg chg="add mod">
          <ac:chgData name="Lim, Krisha" userId="d6b91ba6-cd94-4226-a7ac-204f415fadfd" providerId="ADAL" clId="{B1AF5BEE-A929-49BE-AA56-393486E81941}" dt="2022-03-04T18:05:16.140" v="8970" actId="1076"/>
          <ac:spMkLst>
            <pc:docMk/>
            <pc:sldMk cId="4049976535" sldId="286"/>
            <ac:spMk id="11" creationId="{DD966DFB-6C48-4C0E-A36F-EDA4B87EBE6D}"/>
          </ac:spMkLst>
        </pc:spChg>
        <pc:picChg chg="add mod">
          <ac:chgData name="Lim, Krisha" userId="d6b91ba6-cd94-4226-a7ac-204f415fadfd" providerId="ADAL" clId="{B1AF5BEE-A929-49BE-AA56-393486E81941}" dt="2022-03-04T18:05:02.454" v="8967" actId="1076"/>
          <ac:picMkLst>
            <pc:docMk/>
            <pc:sldMk cId="4049976535" sldId="286"/>
            <ac:picMk id="5" creationId="{BF9B144D-EBC0-4380-87EC-4469942365A2}"/>
          </ac:picMkLst>
        </pc:picChg>
        <pc:picChg chg="del">
          <ac:chgData name="Lim, Krisha" userId="d6b91ba6-cd94-4226-a7ac-204f415fadfd" providerId="ADAL" clId="{B1AF5BEE-A929-49BE-AA56-393486E81941}" dt="2022-03-03T22:40:13.273" v="1868" actId="478"/>
          <ac:picMkLst>
            <pc:docMk/>
            <pc:sldMk cId="4049976535" sldId="286"/>
            <ac:picMk id="6" creationId="{F65AF278-AC12-48F4-9099-FF6EF395234A}"/>
          </ac:picMkLst>
        </pc:picChg>
      </pc:sldChg>
      <pc:sldChg chg="addSp delSp modSp">
        <pc:chgData name="Lim, Krisha" userId="d6b91ba6-cd94-4226-a7ac-204f415fadfd" providerId="ADAL" clId="{B1AF5BEE-A929-49BE-AA56-393486E81941}" dt="2022-03-04T16:44:46.914" v="6348" actId="478"/>
        <pc:sldMkLst>
          <pc:docMk/>
          <pc:sldMk cId="2965720203" sldId="287"/>
        </pc:sldMkLst>
        <pc:spChg chg="mod">
          <ac:chgData name="Lim, Krisha" userId="d6b91ba6-cd94-4226-a7ac-204f415fadfd" providerId="ADAL" clId="{B1AF5BEE-A929-49BE-AA56-393486E81941}" dt="2022-03-04T16:44:42.482" v="6347" actId="20577"/>
          <ac:spMkLst>
            <pc:docMk/>
            <pc:sldMk cId="2965720203" sldId="287"/>
            <ac:spMk id="3" creationId="{7334EB60-EF89-4D03-AAC3-2484DCED1B31}"/>
          </ac:spMkLst>
        </pc:spChg>
        <pc:spChg chg="add mod">
          <ac:chgData name="Lim, Krisha" userId="d6b91ba6-cd94-4226-a7ac-204f415fadfd" providerId="ADAL" clId="{B1AF5BEE-A929-49BE-AA56-393486E81941}" dt="2022-03-04T16:43:47.564" v="6327" actId="1076"/>
          <ac:spMkLst>
            <pc:docMk/>
            <pc:sldMk cId="2965720203" sldId="287"/>
            <ac:spMk id="6" creationId="{ACFD7E46-E31D-4919-A5A9-C8CB3AC25E55}"/>
          </ac:spMkLst>
        </pc:spChg>
        <pc:picChg chg="add del mod">
          <ac:chgData name="Lim, Krisha" userId="d6b91ba6-cd94-4226-a7ac-204f415fadfd" providerId="ADAL" clId="{B1AF5BEE-A929-49BE-AA56-393486E81941}" dt="2022-03-04T16:44:46.914" v="6348" actId="478"/>
          <ac:picMkLst>
            <pc:docMk/>
            <pc:sldMk cId="2965720203" sldId="287"/>
            <ac:picMk id="5" creationId="{03C89308-46FC-400E-B6FF-98681D01270B}"/>
          </ac:picMkLst>
        </pc:picChg>
        <pc:picChg chg="add del mod">
          <ac:chgData name="Lim, Krisha" userId="d6b91ba6-cd94-4226-a7ac-204f415fadfd" providerId="ADAL" clId="{B1AF5BEE-A929-49BE-AA56-393486E81941}" dt="2022-03-03T23:47:55.721" v="2595" actId="478"/>
          <ac:picMkLst>
            <pc:docMk/>
            <pc:sldMk cId="2965720203" sldId="287"/>
            <ac:picMk id="5" creationId="{C1A6D631-DA32-464B-B06C-EB28B0A97BED}"/>
          </ac:picMkLst>
        </pc:picChg>
      </pc:sldChg>
      <pc:sldChg chg="addSp delSp modSp">
        <pc:chgData name="Lim, Krisha" userId="d6b91ba6-cd94-4226-a7ac-204f415fadfd" providerId="ADAL" clId="{B1AF5BEE-A929-49BE-AA56-393486E81941}" dt="2022-03-03T22:57:47.236" v="2205" actId="20577"/>
        <pc:sldMkLst>
          <pc:docMk/>
          <pc:sldMk cId="859291098" sldId="288"/>
        </pc:sldMkLst>
        <pc:spChg chg="mod">
          <ac:chgData name="Lim, Krisha" userId="d6b91ba6-cd94-4226-a7ac-204f415fadfd" providerId="ADAL" clId="{B1AF5BEE-A929-49BE-AA56-393486E81941}" dt="2022-03-03T22:57:47.236" v="2205" actId="20577"/>
          <ac:spMkLst>
            <pc:docMk/>
            <pc:sldMk cId="859291098" sldId="288"/>
            <ac:spMk id="2" creationId="{34FE666C-898A-4E8F-B738-E905F806D4DE}"/>
          </ac:spMkLst>
        </pc:spChg>
        <pc:spChg chg="mod">
          <ac:chgData name="Lim, Krisha" userId="d6b91ba6-cd94-4226-a7ac-204f415fadfd" providerId="ADAL" clId="{B1AF5BEE-A929-49BE-AA56-393486E81941}" dt="2022-03-03T22:52:49.364" v="2111" actId="207"/>
          <ac:spMkLst>
            <pc:docMk/>
            <pc:sldMk cId="859291098" sldId="288"/>
            <ac:spMk id="3" creationId="{E4FF38DE-E288-4DCF-85F8-32D89B7BD58F}"/>
          </ac:spMkLst>
        </pc:spChg>
        <pc:picChg chg="del">
          <ac:chgData name="Lim, Krisha" userId="d6b91ba6-cd94-4226-a7ac-204f415fadfd" providerId="ADAL" clId="{B1AF5BEE-A929-49BE-AA56-393486E81941}" dt="2022-03-03T22:51:39.642" v="2079" actId="478"/>
          <ac:picMkLst>
            <pc:docMk/>
            <pc:sldMk cId="859291098" sldId="288"/>
            <ac:picMk id="5" creationId="{D77D6E21-7707-457A-92E0-BC55747D4C3C}"/>
          </ac:picMkLst>
        </pc:picChg>
        <pc:picChg chg="add mod">
          <ac:chgData name="Lim, Krisha" userId="d6b91ba6-cd94-4226-a7ac-204f415fadfd" providerId="ADAL" clId="{B1AF5BEE-A929-49BE-AA56-393486E81941}" dt="2022-03-03T22:52:16.852" v="2090" actId="1076"/>
          <ac:picMkLst>
            <pc:docMk/>
            <pc:sldMk cId="859291098" sldId="288"/>
            <ac:picMk id="6" creationId="{831F0587-0E60-4395-8DE3-0CB73ED66E6B}"/>
          </ac:picMkLst>
        </pc:picChg>
        <pc:picChg chg="add mod">
          <ac:chgData name="Lim, Krisha" userId="d6b91ba6-cd94-4226-a7ac-204f415fadfd" providerId="ADAL" clId="{B1AF5BEE-A929-49BE-AA56-393486E81941}" dt="2022-03-03T22:52:31.148" v="2094" actId="1076"/>
          <ac:picMkLst>
            <pc:docMk/>
            <pc:sldMk cId="859291098" sldId="288"/>
            <ac:picMk id="7" creationId="{B9245F7C-5FDC-43E3-B1C2-60F771BC8B6E}"/>
          </ac:picMkLst>
        </pc:picChg>
      </pc:sldChg>
      <pc:sldChg chg="addSp delSp modSp">
        <pc:chgData name="Lim, Krisha" userId="d6b91ba6-cd94-4226-a7ac-204f415fadfd" providerId="ADAL" clId="{B1AF5BEE-A929-49BE-AA56-393486E81941}" dt="2022-03-03T22:57:52.601" v="2206"/>
        <pc:sldMkLst>
          <pc:docMk/>
          <pc:sldMk cId="204937582" sldId="289"/>
        </pc:sldMkLst>
        <pc:spChg chg="mod">
          <ac:chgData name="Lim, Krisha" userId="d6b91ba6-cd94-4226-a7ac-204f415fadfd" providerId="ADAL" clId="{B1AF5BEE-A929-49BE-AA56-393486E81941}" dt="2022-03-03T22:57:52.601" v="2206"/>
          <ac:spMkLst>
            <pc:docMk/>
            <pc:sldMk cId="204937582" sldId="289"/>
            <ac:spMk id="2" creationId="{D29674D6-B165-4FDE-B00A-D8A74F73EDF5}"/>
          </ac:spMkLst>
        </pc:spChg>
        <pc:spChg chg="mod">
          <ac:chgData name="Lim, Krisha" userId="d6b91ba6-cd94-4226-a7ac-204f415fadfd" providerId="ADAL" clId="{B1AF5BEE-A929-49BE-AA56-393486E81941}" dt="2022-03-03T22:56:51.405" v="2138" actId="207"/>
          <ac:spMkLst>
            <pc:docMk/>
            <pc:sldMk cId="204937582" sldId="289"/>
            <ac:spMk id="3" creationId="{A4267F9C-8FA3-4E8B-987C-1B2CD1476210}"/>
          </ac:spMkLst>
        </pc:spChg>
        <pc:spChg chg="del">
          <ac:chgData name="Lim, Krisha" userId="d6b91ba6-cd94-4226-a7ac-204f415fadfd" providerId="ADAL" clId="{B1AF5BEE-A929-49BE-AA56-393486E81941}" dt="2022-03-03T22:54:38.292" v="2116" actId="478"/>
          <ac:spMkLst>
            <pc:docMk/>
            <pc:sldMk cId="204937582" sldId="289"/>
            <ac:spMk id="7" creationId="{8B208640-BDDD-40D1-9786-6577F5C43EC4}"/>
          </ac:spMkLst>
        </pc:spChg>
        <pc:spChg chg="del">
          <ac:chgData name="Lim, Krisha" userId="d6b91ba6-cd94-4226-a7ac-204f415fadfd" providerId="ADAL" clId="{B1AF5BEE-A929-49BE-AA56-393486E81941}" dt="2022-03-03T22:54:39.082" v="2117" actId="478"/>
          <ac:spMkLst>
            <pc:docMk/>
            <pc:sldMk cId="204937582" sldId="289"/>
            <ac:spMk id="8" creationId="{496946C2-373D-4D56-B4AD-3CF4CCCC693E}"/>
          </ac:spMkLst>
        </pc:spChg>
        <pc:spChg chg="add mod">
          <ac:chgData name="Lim, Krisha" userId="d6b91ba6-cd94-4226-a7ac-204f415fadfd" providerId="ADAL" clId="{B1AF5BEE-A929-49BE-AA56-393486E81941}" dt="2022-03-03T22:56:10.357" v="2129" actId="1076"/>
          <ac:spMkLst>
            <pc:docMk/>
            <pc:sldMk cId="204937582" sldId="289"/>
            <ac:spMk id="10" creationId="{D14D2216-BE09-429C-8759-718268E23BAF}"/>
          </ac:spMkLst>
        </pc:spChg>
        <pc:spChg chg="add mod">
          <ac:chgData name="Lim, Krisha" userId="d6b91ba6-cd94-4226-a7ac-204f415fadfd" providerId="ADAL" clId="{B1AF5BEE-A929-49BE-AA56-393486E81941}" dt="2022-03-03T22:56:17.699" v="2134" actId="1037"/>
          <ac:spMkLst>
            <pc:docMk/>
            <pc:sldMk cId="204937582" sldId="289"/>
            <ac:spMk id="11" creationId="{E089D804-07D5-49E2-9D47-1850577D1B23}"/>
          </ac:spMkLst>
        </pc:spChg>
        <pc:spChg chg="add mod">
          <ac:chgData name="Lim, Krisha" userId="d6b91ba6-cd94-4226-a7ac-204f415fadfd" providerId="ADAL" clId="{B1AF5BEE-A929-49BE-AA56-393486E81941}" dt="2022-03-03T22:56:24.534" v="2137" actId="14100"/>
          <ac:spMkLst>
            <pc:docMk/>
            <pc:sldMk cId="204937582" sldId="289"/>
            <ac:spMk id="12" creationId="{A2ED891D-38E2-44D9-87FF-4E9172DC43C9}"/>
          </ac:spMkLst>
        </pc:spChg>
        <pc:picChg chg="add del mod">
          <ac:chgData name="Lim, Krisha" userId="d6b91ba6-cd94-4226-a7ac-204f415fadfd" providerId="ADAL" clId="{B1AF5BEE-A929-49BE-AA56-393486E81941}" dt="2022-03-03T22:55:47.032" v="2125" actId="478"/>
          <ac:picMkLst>
            <pc:docMk/>
            <pc:sldMk cId="204937582" sldId="289"/>
            <ac:picMk id="5" creationId="{47FCE497-A8F9-4D3D-B0C7-1E478A337545}"/>
          </ac:picMkLst>
        </pc:picChg>
        <pc:picChg chg="del">
          <ac:chgData name="Lim, Krisha" userId="d6b91ba6-cd94-4226-a7ac-204f415fadfd" providerId="ADAL" clId="{B1AF5BEE-A929-49BE-AA56-393486E81941}" dt="2022-03-03T22:54:37.638" v="2115" actId="478"/>
          <ac:picMkLst>
            <pc:docMk/>
            <pc:sldMk cId="204937582" sldId="289"/>
            <ac:picMk id="6" creationId="{DC6A5E18-8A3A-4F13-8396-3E6ABA995F05}"/>
          </ac:picMkLst>
        </pc:picChg>
        <pc:picChg chg="add mod">
          <ac:chgData name="Lim, Krisha" userId="d6b91ba6-cd94-4226-a7ac-204f415fadfd" providerId="ADAL" clId="{B1AF5BEE-A929-49BE-AA56-393486E81941}" dt="2022-03-03T22:56:03.287" v="2127" actId="1076"/>
          <ac:picMkLst>
            <pc:docMk/>
            <pc:sldMk cId="204937582" sldId="289"/>
            <ac:picMk id="9" creationId="{2AD1178C-7ED8-4975-AE60-DA1F76AEAE27}"/>
          </ac:picMkLst>
        </pc:picChg>
      </pc:sldChg>
      <pc:sldChg chg="addSp delSp modSp add">
        <pc:chgData name="Lim, Krisha" userId="d6b91ba6-cd94-4226-a7ac-204f415fadfd" providerId="ADAL" clId="{B1AF5BEE-A929-49BE-AA56-393486E81941}" dt="2022-03-03T22:12:04.253" v="451" actId="1076"/>
        <pc:sldMkLst>
          <pc:docMk/>
          <pc:sldMk cId="2615833066" sldId="290"/>
        </pc:sldMkLst>
        <pc:spChg chg="mod">
          <ac:chgData name="Lim, Krisha" userId="d6b91ba6-cd94-4226-a7ac-204f415fadfd" providerId="ADAL" clId="{B1AF5BEE-A929-49BE-AA56-393486E81941}" dt="2022-03-03T22:04:35.209" v="224" actId="20577"/>
          <ac:spMkLst>
            <pc:docMk/>
            <pc:sldMk cId="2615833066" sldId="290"/>
            <ac:spMk id="2" creationId="{51EB355F-2C8C-44E5-AB48-A1D7EB1BA387}"/>
          </ac:spMkLst>
        </pc:spChg>
        <pc:spChg chg="mod">
          <ac:chgData name="Lim, Krisha" userId="d6b91ba6-cd94-4226-a7ac-204f415fadfd" providerId="ADAL" clId="{B1AF5BEE-A929-49BE-AA56-393486E81941}" dt="2022-03-03T22:06:31.131" v="395" actId="20577"/>
          <ac:spMkLst>
            <pc:docMk/>
            <pc:sldMk cId="2615833066" sldId="290"/>
            <ac:spMk id="3" creationId="{43CA209D-532E-4B34-B211-5034D24806C5}"/>
          </ac:spMkLst>
        </pc:spChg>
        <pc:picChg chg="add del mod">
          <ac:chgData name="Lim, Krisha" userId="d6b91ba6-cd94-4226-a7ac-204f415fadfd" providerId="ADAL" clId="{B1AF5BEE-A929-49BE-AA56-393486E81941}" dt="2022-03-03T22:11:56.683" v="449" actId="478"/>
          <ac:picMkLst>
            <pc:docMk/>
            <pc:sldMk cId="2615833066" sldId="290"/>
            <ac:picMk id="5" creationId="{0AE37AFC-702A-461F-BF3F-C6DC1A57164D}"/>
          </ac:picMkLst>
        </pc:picChg>
        <pc:picChg chg="add mod">
          <ac:chgData name="Lim, Krisha" userId="d6b91ba6-cd94-4226-a7ac-204f415fadfd" providerId="ADAL" clId="{B1AF5BEE-A929-49BE-AA56-393486E81941}" dt="2022-03-03T22:12:04.253" v="451" actId="1076"/>
          <ac:picMkLst>
            <pc:docMk/>
            <pc:sldMk cId="2615833066" sldId="290"/>
            <ac:picMk id="6" creationId="{43A351BD-F19E-4A09-9F8E-6A3C4BAA8710}"/>
          </ac:picMkLst>
        </pc:picChg>
      </pc:sldChg>
      <pc:sldChg chg="addSp modSp add">
        <pc:chgData name="Lim, Krisha" userId="d6b91ba6-cd94-4226-a7ac-204f415fadfd" providerId="ADAL" clId="{B1AF5BEE-A929-49BE-AA56-393486E81941}" dt="2022-03-03T22:12:59.061" v="464" actId="1076"/>
        <pc:sldMkLst>
          <pc:docMk/>
          <pc:sldMk cId="3210477986" sldId="291"/>
        </pc:sldMkLst>
        <pc:spChg chg="mod">
          <ac:chgData name="Lim, Krisha" userId="d6b91ba6-cd94-4226-a7ac-204f415fadfd" providerId="ADAL" clId="{B1AF5BEE-A929-49BE-AA56-393486E81941}" dt="2022-03-03T22:07:31.449" v="429" actId="20577"/>
          <ac:spMkLst>
            <pc:docMk/>
            <pc:sldMk cId="3210477986" sldId="291"/>
            <ac:spMk id="2" creationId="{A0BE8252-8868-41FA-9EF3-7E3B8E7E4DDE}"/>
          </ac:spMkLst>
        </pc:spChg>
        <pc:spChg chg="mod">
          <ac:chgData name="Lim, Krisha" userId="d6b91ba6-cd94-4226-a7ac-204f415fadfd" providerId="ADAL" clId="{B1AF5BEE-A929-49BE-AA56-393486E81941}" dt="2022-03-03T22:12:53.204" v="462" actId="255"/>
          <ac:spMkLst>
            <pc:docMk/>
            <pc:sldMk cId="3210477986" sldId="291"/>
            <ac:spMk id="3" creationId="{D308143F-2273-41F2-B4D9-5F5DEA5B04DB}"/>
          </ac:spMkLst>
        </pc:spChg>
        <pc:picChg chg="add mod">
          <ac:chgData name="Lim, Krisha" userId="d6b91ba6-cd94-4226-a7ac-204f415fadfd" providerId="ADAL" clId="{B1AF5BEE-A929-49BE-AA56-393486E81941}" dt="2022-03-03T22:12:59.061" v="464" actId="1076"/>
          <ac:picMkLst>
            <pc:docMk/>
            <pc:sldMk cId="3210477986" sldId="291"/>
            <ac:picMk id="5" creationId="{45B4D7A1-7D4D-424B-992F-B0FE4DD796AF}"/>
          </ac:picMkLst>
        </pc:picChg>
      </pc:sldChg>
      <pc:sldChg chg="add del modNotesTx">
        <pc:chgData name="Lim, Krisha" userId="d6b91ba6-cd94-4226-a7ac-204f415fadfd" providerId="ADAL" clId="{B1AF5BEE-A929-49BE-AA56-393486E81941}" dt="2022-03-03T22:32:33.029" v="1381" actId="2696"/>
        <pc:sldMkLst>
          <pc:docMk/>
          <pc:sldMk cId="261334025" sldId="292"/>
        </pc:sldMkLst>
      </pc:sldChg>
      <pc:sldChg chg="modSp add del">
        <pc:chgData name="Lim, Krisha" userId="d6b91ba6-cd94-4226-a7ac-204f415fadfd" providerId="ADAL" clId="{B1AF5BEE-A929-49BE-AA56-393486E81941}" dt="2022-03-03T22:38:00.132" v="1863" actId="2696"/>
        <pc:sldMkLst>
          <pc:docMk/>
          <pc:sldMk cId="3980487403" sldId="292"/>
        </pc:sldMkLst>
        <pc:spChg chg="mod">
          <ac:chgData name="Lim, Krisha" userId="d6b91ba6-cd94-4226-a7ac-204f415fadfd" providerId="ADAL" clId="{B1AF5BEE-A929-49BE-AA56-393486E81941}" dt="2022-03-03T22:32:38.227" v="1386" actId="20577"/>
          <ac:spMkLst>
            <pc:docMk/>
            <pc:sldMk cId="3980487403" sldId="292"/>
            <ac:spMk id="2" creationId="{C03E05F0-7245-427B-A8A9-83C4B0185C5B}"/>
          </ac:spMkLst>
        </pc:spChg>
      </pc:sldChg>
      <pc:sldChg chg="addSp modSp add modNotesTx">
        <pc:chgData name="Lim, Krisha" userId="d6b91ba6-cd94-4226-a7ac-204f415fadfd" providerId="ADAL" clId="{B1AF5BEE-A929-49BE-AA56-393486E81941}" dt="2022-03-03T22:37:03.620" v="1862" actId="20577"/>
        <pc:sldMkLst>
          <pc:docMk/>
          <pc:sldMk cId="391316821" sldId="293"/>
        </pc:sldMkLst>
        <pc:spChg chg="mod">
          <ac:chgData name="Lim, Krisha" userId="d6b91ba6-cd94-4226-a7ac-204f415fadfd" providerId="ADAL" clId="{B1AF5BEE-A929-49BE-AA56-393486E81941}" dt="2022-03-03T22:32:41.015" v="1391" actId="20577"/>
          <ac:spMkLst>
            <pc:docMk/>
            <pc:sldMk cId="391316821" sldId="293"/>
            <ac:spMk id="2" creationId="{EE19040D-E21E-4ED1-8D1B-4D492D0A3A3E}"/>
          </ac:spMkLst>
        </pc:spChg>
        <pc:picChg chg="add mod">
          <ac:chgData name="Lim, Krisha" userId="d6b91ba6-cd94-4226-a7ac-204f415fadfd" providerId="ADAL" clId="{B1AF5BEE-A929-49BE-AA56-393486E81941}" dt="2022-03-03T22:32:44.558" v="1393" actId="1076"/>
          <ac:picMkLst>
            <pc:docMk/>
            <pc:sldMk cId="391316821" sldId="293"/>
            <ac:picMk id="5" creationId="{2508D054-8E69-47E9-8AFC-F0BD3031F8C2}"/>
          </ac:picMkLst>
        </pc:picChg>
      </pc:sldChg>
      <pc:sldChg chg="modSp add del">
        <pc:chgData name="Lim, Krisha" userId="d6b91ba6-cd94-4226-a7ac-204f415fadfd" providerId="ADAL" clId="{B1AF5BEE-A929-49BE-AA56-393486E81941}" dt="2022-03-03T22:46:29.765" v="1991" actId="2696"/>
        <pc:sldMkLst>
          <pc:docMk/>
          <pc:sldMk cId="3771980170" sldId="294"/>
        </pc:sldMkLst>
        <pc:spChg chg="mod">
          <ac:chgData name="Lim, Krisha" userId="d6b91ba6-cd94-4226-a7ac-204f415fadfd" providerId="ADAL" clId="{B1AF5BEE-A929-49BE-AA56-393486E81941}" dt="2022-03-03T22:43:57.060" v="1979" actId="20577"/>
          <ac:spMkLst>
            <pc:docMk/>
            <pc:sldMk cId="3771980170" sldId="294"/>
            <ac:spMk id="2" creationId="{BCFAB6D2-89DE-4D3F-A6BD-3DAFED0DFD7F}"/>
          </ac:spMkLst>
        </pc:spChg>
      </pc:sldChg>
      <pc:sldChg chg="addSp delSp modSp add">
        <pc:chgData name="Lim, Krisha" userId="d6b91ba6-cd94-4226-a7ac-204f415fadfd" providerId="ADAL" clId="{B1AF5BEE-A929-49BE-AA56-393486E81941}" dt="2022-03-03T22:46:15.631" v="1990"/>
        <pc:sldMkLst>
          <pc:docMk/>
          <pc:sldMk cId="3392663502" sldId="295"/>
        </pc:sldMkLst>
        <pc:spChg chg="mod">
          <ac:chgData name="Lim, Krisha" userId="d6b91ba6-cd94-4226-a7ac-204f415fadfd" providerId="ADAL" clId="{B1AF5BEE-A929-49BE-AA56-393486E81941}" dt="2022-03-03T22:46:15.631" v="1990"/>
          <ac:spMkLst>
            <pc:docMk/>
            <pc:sldMk cId="3392663502" sldId="295"/>
            <ac:spMk id="2" creationId="{2B980FBD-0CDC-47DE-B757-1AAE57008E25}"/>
          </ac:spMkLst>
        </pc:spChg>
        <pc:spChg chg="del">
          <ac:chgData name="Lim, Krisha" userId="d6b91ba6-cd94-4226-a7ac-204f415fadfd" providerId="ADAL" clId="{B1AF5BEE-A929-49BE-AA56-393486E81941}" dt="2022-03-03T22:45:59.483" v="1984"/>
          <ac:spMkLst>
            <pc:docMk/>
            <pc:sldMk cId="3392663502" sldId="295"/>
            <ac:spMk id="3" creationId="{7CDE809A-F70D-4F9A-ABDC-0EF3EC619B9C}"/>
          </ac:spMkLst>
        </pc:spChg>
        <pc:picChg chg="add mod">
          <ac:chgData name="Lim, Krisha" userId="d6b91ba6-cd94-4226-a7ac-204f415fadfd" providerId="ADAL" clId="{B1AF5BEE-A929-49BE-AA56-393486E81941}" dt="2022-03-03T22:46:09.495" v="1988" actId="1076"/>
          <ac:picMkLst>
            <pc:docMk/>
            <pc:sldMk cId="3392663502" sldId="295"/>
            <ac:picMk id="5" creationId="{C17BA456-9BA0-43EC-99ED-71EFB89C2221}"/>
          </ac:picMkLst>
        </pc:picChg>
        <pc:picChg chg="add mod">
          <ac:chgData name="Lim, Krisha" userId="d6b91ba6-cd94-4226-a7ac-204f415fadfd" providerId="ADAL" clId="{B1AF5BEE-A929-49BE-AA56-393486E81941}" dt="2022-03-03T22:46:11.797" v="1989" actId="1076"/>
          <ac:picMkLst>
            <pc:docMk/>
            <pc:sldMk cId="3392663502" sldId="295"/>
            <ac:picMk id="6" creationId="{3D32E86A-2641-498F-BE10-AE8D16279BA1}"/>
          </ac:picMkLst>
        </pc:picChg>
      </pc:sldChg>
      <pc:sldChg chg="addSp delSp modSp add">
        <pc:chgData name="Lim, Krisha" userId="d6b91ba6-cd94-4226-a7ac-204f415fadfd" providerId="ADAL" clId="{B1AF5BEE-A929-49BE-AA56-393486E81941}" dt="2022-03-03T23:29:52.469" v="2481" actId="1035"/>
        <pc:sldMkLst>
          <pc:docMk/>
          <pc:sldMk cId="1305722046" sldId="296"/>
        </pc:sldMkLst>
        <pc:spChg chg="mod">
          <ac:chgData name="Lim, Krisha" userId="d6b91ba6-cd94-4226-a7ac-204f415fadfd" providerId="ADAL" clId="{B1AF5BEE-A929-49BE-AA56-393486E81941}" dt="2022-03-03T22:57:54.467" v="2207"/>
          <ac:spMkLst>
            <pc:docMk/>
            <pc:sldMk cId="1305722046" sldId="296"/>
            <ac:spMk id="2" creationId="{8BC022A4-AF20-4474-AE2F-3CAE3CEA1520}"/>
          </ac:spMkLst>
        </pc:spChg>
        <pc:spChg chg="mod">
          <ac:chgData name="Lim, Krisha" userId="d6b91ba6-cd94-4226-a7ac-204f415fadfd" providerId="ADAL" clId="{B1AF5BEE-A929-49BE-AA56-393486E81941}" dt="2022-03-03T23:03:13.706" v="2447" actId="20577"/>
          <ac:spMkLst>
            <pc:docMk/>
            <pc:sldMk cId="1305722046" sldId="296"/>
            <ac:spMk id="3" creationId="{DF86115D-2237-42F5-8EE9-49C4727C147B}"/>
          </ac:spMkLst>
        </pc:spChg>
        <pc:spChg chg="add mod">
          <ac:chgData name="Lim, Krisha" userId="d6b91ba6-cd94-4226-a7ac-204f415fadfd" providerId="ADAL" clId="{B1AF5BEE-A929-49BE-AA56-393486E81941}" dt="2022-03-03T23:02:46.007" v="2400" actId="14100"/>
          <ac:spMkLst>
            <pc:docMk/>
            <pc:sldMk cId="1305722046" sldId="296"/>
            <ac:spMk id="8" creationId="{046511C5-5352-4CCC-96B1-24063772E71A}"/>
          </ac:spMkLst>
        </pc:spChg>
        <pc:spChg chg="add mod">
          <ac:chgData name="Lim, Krisha" userId="d6b91ba6-cd94-4226-a7ac-204f415fadfd" providerId="ADAL" clId="{B1AF5BEE-A929-49BE-AA56-393486E81941}" dt="2022-03-03T23:29:52.469" v="2481" actId="1035"/>
          <ac:spMkLst>
            <pc:docMk/>
            <pc:sldMk cId="1305722046" sldId="296"/>
            <ac:spMk id="9" creationId="{BEDA0E42-0EF6-4E4A-BF10-60FCF386DA34}"/>
          </ac:spMkLst>
        </pc:spChg>
        <pc:picChg chg="add del mod">
          <ac:chgData name="Lim, Krisha" userId="d6b91ba6-cd94-4226-a7ac-204f415fadfd" providerId="ADAL" clId="{B1AF5BEE-A929-49BE-AA56-393486E81941}" dt="2022-03-03T23:01:59.816" v="2390" actId="478"/>
          <ac:picMkLst>
            <pc:docMk/>
            <pc:sldMk cId="1305722046" sldId="296"/>
            <ac:picMk id="5" creationId="{3C68FAFA-DB35-464F-BFF6-038A6F5733DF}"/>
          </ac:picMkLst>
        </pc:picChg>
        <pc:picChg chg="add mod">
          <ac:chgData name="Lim, Krisha" userId="d6b91ba6-cd94-4226-a7ac-204f415fadfd" providerId="ADAL" clId="{B1AF5BEE-A929-49BE-AA56-393486E81941}" dt="2022-03-03T23:02:18.445" v="2396" actId="14100"/>
          <ac:picMkLst>
            <pc:docMk/>
            <pc:sldMk cId="1305722046" sldId="296"/>
            <ac:picMk id="6" creationId="{4FF65817-D98A-4642-B121-7762A7CDC7EF}"/>
          </ac:picMkLst>
        </pc:picChg>
        <pc:picChg chg="add mod">
          <ac:chgData name="Lim, Krisha" userId="d6b91ba6-cd94-4226-a7ac-204f415fadfd" providerId="ADAL" clId="{B1AF5BEE-A929-49BE-AA56-393486E81941}" dt="2022-03-03T23:02:15.081" v="2394" actId="1076"/>
          <ac:picMkLst>
            <pc:docMk/>
            <pc:sldMk cId="1305722046" sldId="296"/>
            <ac:picMk id="7" creationId="{B641B253-7D10-47C6-8FFD-A1B2A20C4517}"/>
          </ac:picMkLst>
        </pc:picChg>
      </pc:sldChg>
      <pc:sldChg chg="add del">
        <pc:chgData name="Lim, Krisha" userId="d6b91ba6-cd94-4226-a7ac-204f415fadfd" providerId="ADAL" clId="{B1AF5BEE-A929-49BE-AA56-393486E81941}" dt="2022-03-03T22:52:54.380" v="2113" actId="2696"/>
        <pc:sldMkLst>
          <pc:docMk/>
          <pc:sldMk cId="2609727397" sldId="296"/>
        </pc:sldMkLst>
      </pc:sldChg>
      <pc:sldChg chg="addSp delSp modSp add">
        <pc:chgData name="Lim, Krisha" userId="d6b91ba6-cd94-4226-a7ac-204f415fadfd" providerId="ADAL" clId="{B1AF5BEE-A929-49BE-AA56-393486E81941}" dt="2022-03-04T18:17:58.837" v="9854" actId="20577"/>
        <pc:sldMkLst>
          <pc:docMk/>
          <pc:sldMk cId="2030143170" sldId="297"/>
        </pc:sldMkLst>
        <pc:spChg chg="mod">
          <ac:chgData name="Lim, Krisha" userId="d6b91ba6-cd94-4226-a7ac-204f415fadfd" providerId="ADAL" clId="{B1AF5BEE-A929-49BE-AA56-393486E81941}" dt="2022-03-04T18:17:58.837" v="9854" actId="20577"/>
          <ac:spMkLst>
            <pc:docMk/>
            <pc:sldMk cId="2030143170" sldId="297"/>
            <ac:spMk id="2" creationId="{FBB6EC4E-1FAB-4C14-BAD8-3F5421668EE6}"/>
          </ac:spMkLst>
        </pc:spChg>
        <pc:spChg chg="mod">
          <ac:chgData name="Lim, Krisha" userId="d6b91ba6-cd94-4226-a7ac-204f415fadfd" providerId="ADAL" clId="{B1AF5BEE-A929-49BE-AA56-393486E81941}" dt="2022-03-03T23:46:30.111" v="2558" actId="1076"/>
          <ac:spMkLst>
            <pc:docMk/>
            <pc:sldMk cId="2030143170" sldId="297"/>
            <ac:spMk id="3" creationId="{68C2226E-2604-424F-B765-776EF1896380}"/>
          </ac:spMkLst>
        </pc:spChg>
        <pc:spChg chg="add del mod">
          <ac:chgData name="Lim, Krisha" userId="d6b91ba6-cd94-4226-a7ac-204f415fadfd" providerId="ADAL" clId="{B1AF5BEE-A929-49BE-AA56-393486E81941}" dt="2022-03-04T16:48:48.455" v="6394" actId="20577"/>
          <ac:spMkLst>
            <pc:docMk/>
            <pc:sldMk cId="2030143170" sldId="297"/>
            <ac:spMk id="5" creationId="{E17C4B98-E504-4461-A237-32AB5BE75AE5}"/>
          </ac:spMkLst>
        </pc:spChg>
        <pc:spChg chg="add mod">
          <ac:chgData name="Lim, Krisha" userId="d6b91ba6-cd94-4226-a7ac-204f415fadfd" providerId="ADAL" clId="{B1AF5BEE-A929-49BE-AA56-393486E81941}" dt="2022-03-03T23:44:07.058" v="2517" actId="14100"/>
          <ac:spMkLst>
            <pc:docMk/>
            <pc:sldMk cId="2030143170" sldId="297"/>
            <ac:spMk id="6" creationId="{BB943B33-18D3-4AEC-A4FE-6B113AE1F099}"/>
          </ac:spMkLst>
        </pc:spChg>
        <pc:spChg chg="add mod">
          <ac:chgData name="Lim, Krisha" userId="d6b91ba6-cd94-4226-a7ac-204f415fadfd" providerId="ADAL" clId="{B1AF5BEE-A929-49BE-AA56-393486E81941}" dt="2022-03-03T23:44:07.058" v="2517" actId="14100"/>
          <ac:spMkLst>
            <pc:docMk/>
            <pc:sldMk cId="2030143170" sldId="297"/>
            <ac:spMk id="7" creationId="{EB279154-2206-4C68-9678-C9DBFC38B00E}"/>
          </ac:spMkLst>
        </pc:spChg>
        <pc:spChg chg="add mod">
          <ac:chgData name="Lim, Krisha" userId="d6b91ba6-cd94-4226-a7ac-204f415fadfd" providerId="ADAL" clId="{B1AF5BEE-A929-49BE-AA56-393486E81941}" dt="2022-03-04T16:48:04.398" v="6383"/>
          <ac:spMkLst>
            <pc:docMk/>
            <pc:sldMk cId="2030143170" sldId="297"/>
            <ac:spMk id="13" creationId="{4D3E5C0B-F4F3-4E33-8AC3-517D518872E3}"/>
          </ac:spMkLst>
        </pc:spChg>
        <pc:spChg chg="add del mod">
          <ac:chgData name="Lim, Krisha" userId="d6b91ba6-cd94-4226-a7ac-204f415fadfd" providerId="ADAL" clId="{B1AF5BEE-A929-49BE-AA56-393486E81941}" dt="2022-03-03T23:43:24.003" v="2496"/>
          <ac:spMkLst>
            <pc:docMk/>
            <pc:sldMk cId="2030143170" sldId="297"/>
            <ac:spMk id="14" creationId="{267854FC-F6B4-42DF-81D5-597F0E1CC1A4}"/>
          </ac:spMkLst>
        </pc:spChg>
        <pc:spChg chg="add mod">
          <ac:chgData name="Lim, Krisha" userId="d6b91ba6-cd94-4226-a7ac-204f415fadfd" providerId="ADAL" clId="{B1AF5BEE-A929-49BE-AA56-393486E81941}" dt="2022-03-04T16:48:50.720" v="6395" actId="1076"/>
          <ac:spMkLst>
            <pc:docMk/>
            <pc:sldMk cId="2030143170" sldId="297"/>
            <ac:spMk id="16" creationId="{3FDAEAEC-2080-41FE-9E62-32B5C8AA38E7}"/>
          </ac:spMkLst>
        </pc:spChg>
        <pc:spChg chg="add mod">
          <ac:chgData name="Lim, Krisha" userId="d6b91ba6-cd94-4226-a7ac-204f415fadfd" providerId="ADAL" clId="{B1AF5BEE-A929-49BE-AA56-393486E81941}" dt="2022-03-03T23:46:34.943" v="2559" actId="1076"/>
          <ac:spMkLst>
            <pc:docMk/>
            <pc:sldMk cId="2030143170" sldId="297"/>
            <ac:spMk id="25" creationId="{CB71AC59-D090-47C2-B52F-5B34A8A2D1A9}"/>
          </ac:spMkLst>
        </pc:spChg>
        <pc:spChg chg="add mod">
          <ac:chgData name="Lim, Krisha" userId="d6b91ba6-cd94-4226-a7ac-204f415fadfd" providerId="ADAL" clId="{B1AF5BEE-A929-49BE-AA56-393486E81941}" dt="2022-03-03T23:46:38.764" v="2560" actId="1076"/>
          <ac:spMkLst>
            <pc:docMk/>
            <pc:sldMk cId="2030143170" sldId="297"/>
            <ac:spMk id="26" creationId="{6FA1FCB4-296F-441D-9D61-36C216775711}"/>
          </ac:spMkLst>
        </pc:spChg>
        <pc:spChg chg="add mod">
          <ac:chgData name="Lim, Krisha" userId="d6b91ba6-cd94-4226-a7ac-204f415fadfd" providerId="ADAL" clId="{B1AF5BEE-A929-49BE-AA56-393486E81941}" dt="2022-03-04T16:48:30.525" v="6391" actId="113"/>
          <ac:spMkLst>
            <pc:docMk/>
            <pc:sldMk cId="2030143170" sldId="297"/>
            <ac:spMk id="27" creationId="{FB188D99-D42B-4BC2-974C-18C1D8E12C0E}"/>
          </ac:spMkLst>
        </pc:spChg>
        <pc:picChg chg="add del mod">
          <ac:chgData name="Lim, Krisha" userId="d6b91ba6-cd94-4226-a7ac-204f415fadfd" providerId="ADAL" clId="{B1AF5BEE-A929-49BE-AA56-393486E81941}" dt="2022-03-03T23:43:31.049" v="2498" actId="478"/>
          <ac:picMkLst>
            <pc:docMk/>
            <pc:sldMk cId="2030143170" sldId="297"/>
            <ac:picMk id="11" creationId="{825C9D40-0401-4A53-BCCD-7FBC39E51C8D}"/>
          </ac:picMkLst>
        </pc:picChg>
        <pc:picChg chg="add mod">
          <ac:chgData name="Lim, Krisha" userId="d6b91ba6-cd94-4226-a7ac-204f415fadfd" providerId="ADAL" clId="{B1AF5BEE-A929-49BE-AA56-393486E81941}" dt="2022-03-03T23:46:34.943" v="2559" actId="1076"/>
          <ac:picMkLst>
            <pc:docMk/>
            <pc:sldMk cId="2030143170" sldId="297"/>
            <ac:picMk id="24" creationId="{F74B2D79-B10E-4104-8FAE-70858514588F}"/>
          </ac:picMkLst>
        </pc:picChg>
        <pc:cxnChg chg="add mod">
          <ac:chgData name="Lim, Krisha" userId="d6b91ba6-cd94-4226-a7ac-204f415fadfd" providerId="ADAL" clId="{B1AF5BEE-A929-49BE-AA56-393486E81941}" dt="2022-03-03T23:44:07.058" v="2517" actId="14100"/>
          <ac:cxnSpMkLst>
            <pc:docMk/>
            <pc:sldMk cId="2030143170" sldId="297"/>
            <ac:cxnSpMk id="8" creationId="{28ACAEBD-BAE9-47BE-BB63-2C765B7E9AB7}"/>
          </ac:cxnSpMkLst>
        </pc:cxnChg>
        <pc:cxnChg chg="add mod">
          <ac:chgData name="Lim, Krisha" userId="d6b91ba6-cd94-4226-a7ac-204f415fadfd" providerId="ADAL" clId="{B1AF5BEE-A929-49BE-AA56-393486E81941}" dt="2022-03-03T23:44:07.058" v="2517" actId="14100"/>
          <ac:cxnSpMkLst>
            <pc:docMk/>
            <pc:sldMk cId="2030143170" sldId="297"/>
            <ac:cxnSpMk id="9" creationId="{FA1D1658-7AD8-4D86-B287-360FE51C5C05}"/>
          </ac:cxnSpMkLst>
        </pc:cxnChg>
        <pc:cxnChg chg="add del mod">
          <ac:chgData name="Lim, Krisha" userId="d6b91ba6-cd94-4226-a7ac-204f415fadfd" providerId="ADAL" clId="{B1AF5BEE-A929-49BE-AA56-393486E81941}" dt="2022-03-03T23:44:07.058" v="2517" actId="14100"/>
          <ac:cxnSpMkLst>
            <pc:docMk/>
            <pc:sldMk cId="2030143170" sldId="297"/>
            <ac:cxnSpMk id="10" creationId="{3F3B65A7-5399-4EBA-8E6C-03158B9DFA9E}"/>
          </ac:cxnSpMkLst>
        </pc:cxnChg>
        <pc:cxnChg chg="add del mod">
          <ac:chgData name="Lim, Krisha" userId="d6b91ba6-cd94-4226-a7ac-204f415fadfd" providerId="ADAL" clId="{B1AF5BEE-A929-49BE-AA56-393486E81941}" dt="2022-03-03T23:41:03.176" v="2485" actId="478"/>
          <ac:cxnSpMkLst>
            <pc:docMk/>
            <pc:sldMk cId="2030143170" sldId="297"/>
            <ac:cxnSpMk id="12" creationId="{7AFED32F-0A03-465C-B2A7-5FBDA133BE7D}"/>
          </ac:cxnSpMkLst>
        </pc:cxnChg>
      </pc:sldChg>
      <pc:sldChg chg="add del">
        <pc:chgData name="Lim, Krisha" userId="d6b91ba6-cd94-4226-a7ac-204f415fadfd" providerId="ADAL" clId="{B1AF5BEE-A929-49BE-AA56-393486E81941}" dt="2022-03-03T23:04:18.971" v="2474" actId="2696"/>
        <pc:sldMkLst>
          <pc:docMk/>
          <pc:sldMk cId="2092008847" sldId="298"/>
        </pc:sldMkLst>
      </pc:sldChg>
      <pc:sldChg chg="addSp delSp modSp add">
        <pc:chgData name="Lim, Krisha" userId="d6b91ba6-cd94-4226-a7ac-204f415fadfd" providerId="ADAL" clId="{B1AF5BEE-A929-49BE-AA56-393486E81941}" dt="2022-03-04T16:49:41.517" v="6401" actId="20577"/>
        <pc:sldMkLst>
          <pc:docMk/>
          <pc:sldMk cId="3864780345" sldId="298"/>
        </pc:sldMkLst>
        <pc:spChg chg="mod">
          <ac:chgData name="Lim, Krisha" userId="d6b91ba6-cd94-4226-a7ac-204f415fadfd" providerId="ADAL" clId="{B1AF5BEE-A929-49BE-AA56-393486E81941}" dt="2022-03-04T00:21:33.934" v="2941" actId="20577"/>
          <ac:spMkLst>
            <pc:docMk/>
            <pc:sldMk cId="3864780345" sldId="298"/>
            <ac:spMk id="2" creationId="{4D7F9A35-4B84-403C-84F6-E7DA498E66F1}"/>
          </ac:spMkLst>
        </pc:spChg>
        <pc:spChg chg="del mod">
          <ac:chgData name="Lim, Krisha" userId="d6b91ba6-cd94-4226-a7ac-204f415fadfd" providerId="ADAL" clId="{B1AF5BEE-A929-49BE-AA56-393486E81941}" dt="2022-03-03T23:49:30.784" v="2636" actId="478"/>
          <ac:spMkLst>
            <pc:docMk/>
            <pc:sldMk cId="3864780345" sldId="298"/>
            <ac:spMk id="3" creationId="{71A62E0B-0E2F-47FD-AB96-561D0A76D1DA}"/>
          </ac:spMkLst>
        </pc:spChg>
        <pc:spChg chg="add mod">
          <ac:chgData name="Lim, Krisha" userId="d6b91ba6-cd94-4226-a7ac-204f415fadfd" providerId="ADAL" clId="{B1AF5BEE-A929-49BE-AA56-393486E81941}" dt="2022-03-04T16:49:10.143" v="6397"/>
          <ac:spMkLst>
            <pc:docMk/>
            <pc:sldMk cId="3864780345" sldId="298"/>
            <ac:spMk id="5" creationId="{8EA06144-9C32-428D-9536-5446D278B95B}"/>
          </ac:spMkLst>
        </pc:spChg>
        <pc:spChg chg="add mod">
          <ac:chgData name="Lim, Krisha" userId="d6b91ba6-cd94-4226-a7ac-204f415fadfd" providerId="ADAL" clId="{B1AF5BEE-A929-49BE-AA56-393486E81941}" dt="2022-03-03T23:52:03.521" v="2648" actId="1076"/>
          <ac:spMkLst>
            <pc:docMk/>
            <pc:sldMk cId="3864780345" sldId="298"/>
            <ac:spMk id="6" creationId="{686C2012-D7C2-4919-83DD-400D29690B5A}"/>
          </ac:spMkLst>
        </pc:spChg>
        <pc:spChg chg="add mod">
          <ac:chgData name="Lim, Krisha" userId="d6b91ba6-cd94-4226-a7ac-204f415fadfd" providerId="ADAL" clId="{B1AF5BEE-A929-49BE-AA56-393486E81941}" dt="2022-03-03T23:52:01.046" v="2647" actId="1076"/>
          <ac:spMkLst>
            <pc:docMk/>
            <pc:sldMk cId="3864780345" sldId="298"/>
            <ac:spMk id="7" creationId="{E6E86EA5-44CB-454A-90BF-A35360F65156}"/>
          </ac:spMkLst>
        </pc:spChg>
        <pc:spChg chg="add mod">
          <ac:chgData name="Lim, Krisha" userId="d6b91ba6-cd94-4226-a7ac-204f415fadfd" providerId="ADAL" clId="{B1AF5BEE-A929-49BE-AA56-393486E81941}" dt="2022-03-04T16:49:27.469" v="6398"/>
          <ac:spMkLst>
            <pc:docMk/>
            <pc:sldMk cId="3864780345" sldId="298"/>
            <ac:spMk id="8" creationId="{B5DAD15D-C437-42DF-88BE-E707B71D50E3}"/>
          </ac:spMkLst>
        </pc:spChg>
        <pc:spChg chg="add mod">
          <ac:chgData name="Lim, Krisha" userId="d6b91ba6-cd94-4226-a7ac-204f415fadfd" providerId="ADAL" clId="{B1AF5BEE-A929-49BE-AA56-393486E81941}" dt="2022-03-03T23:52:01.046" v="2647" actId="1076"/>
          <ac:spMkLst>
            <pc:docMk/>
            <pc:sldMk cId="3864780345" sldId="298"/>
            <ac:spMk id="13" creationId="{7978EA59-BC37-4425-AF82-B61A8C3139E0}"/>
          </ac:spMkLst>
        </pc:spChg>
        <pc:spChg chg="add mod">
          <ac:chgData name="Lim, Krisha" userId="d6b91ba6-cd94-4226-a7ac-204f415fadfd" providerId="ADAL" clId="{B1AF5BEE-A929-49BE-AA56-393486E81941}" dt="2022-03-03T23:52:01.046" v="2647" actId="1076"/>
          <ac:spMkLst>
            <pc:docMk/>
            <pc:sldMk cId="3864780345" sldId="298"/>
            <ac:spMk id="14" creationId="{A36BAF36-DA6F-45F9-83CD-41FE09153466}"/>
          </ac:spMkLst>
        </pc:spChg>
        <pc:spChg chg="add del mod">
          <ac:chgData name="Lim, Krisha" userId="d6b91ba6-cd94-4226-a7ac-204f415fadfd" providerId="ADAL" clId="{B1AF5BEE-A929-49BE-AA56-393486E81941}" dt="2022-03-04T00:21:21.539" v="2918" actId="478"/>
          <ac:spMkLst>
            <pc:docMk/>
            <pc:sldMk cId="3864780345" sldId="298"/>
            <ac:spMk id="17" creationId="{C5D522F8-051A-4FC3-8C8D-F7C6BD19C040}"/>
          </ac:spMkLst>
        </pc:spChg>
        <pc:spChg chg="add del">
          <ac:chgData name="Lim, Krisha" userId="d6b91ba6-cd94-4226-a7ac-204f415fadfd" providerId="ADAL" clId="{B1AF5BEE-A929-49BE-AA56-393486E81941}" dt="2022-03-03T23:49:19.851" v="2633"/>
          <ac:spMkLst>
            <pc:docMk/>
            <pc:sldMk cId="3864780345" sldId="298"/>
            <ac:spMk id="20" creationId="{7FCF1E64-953F-46CB-9CE5-DD72BBA7B27B}"/>
          </ac:spMkLst>
        </pc:spChg>
        <pc:spChg chg="add mod">
          <ac:chgData name="Lim, Krisha" userId="d6b91ba6-cd94-4226-a7ac-204f415fadfd" providerId="ADAL" clId="{B1AF5BEE-A929-49BE-AA56-393486E81941}" dt="2022-03-04T16:48:45.001" v="6393" actId="1076"/>
          <ac:spMkLst>
            <pc:docMk/>
            <pc:sldMk cId="3864780345" sldId="298"/>
            <ac:spMk id="20" creationId="{AC1CAD79-602A-403A-A680-44357E18DE2D}"/>
          </ac:spMkLst>
        </pc:spChg>
        <pc:spChg chg="add del">
          <ac:chgData name="Lim, Krisha" userId="d6b91ba6-cd94-4226-a7ac-204f415fadfd" providerId="ADAL" clId="{B1AF5BEE-A929-49BE-AA56-393486E81941}" dt="2022-03-03T23:49:19.851" v="2633"/>
          <ac:spMkLst>
            <pc:docMk/>
            <pc:sldMk cId="3864780345" sldId="298"/>
            <ac:spMk id="21" creationId="{345A7FC3-55D0-4924-9085-0986F2D338F7}"/>
          </ac:spMkLst>
        </pc:spChg>
        <pc:spChg chg="add mod">
          <ac:chgData name="Lim, Krisha" userId="d6b91ba6-cd94-4226-a7ac-204f415fadfd" providerId="ADAL" clId="{B1AF5BEE-A929-49BE-AA56-393486E81941}" dt="2022-03-03T23:49:41.070" v="2638" actId="1076"/>
          <ac:spMkLst>
            <pc:docMk/>
            <pc:sldMk cId="3864780345" sldId="298"/>
            <ac:spMk id="22" creationId="{884C1346-8F59-4821-B0DE-C1A71F8F8FCA}"/>
          </ac:spMkLst>
        </pc:spChg>
        <pc:spChg chg="add mod">
          <ac:chgData name="Lim, Krisha" userId="d6b91ba6-cd94-4226-a7ac-204f415fadfd" providerId="ADAL" clId="{B1AF5BEE-A929-49BE-AA56-393486E81941}" dt="2022-03-03T23:49:50.606" v="2639" actId="1076"/>
          <ac:spMkLst>
            <pc:docMk/>
            <pc:sldMk cId="3864780345" sldId="298"/>
            <ac:spMk id="24" creationId="{8E4AD4BE-0816-4122-9C8D-78AA4FEF2073}"/>
          </ac:spMkLst>
        </pc:spChg>
        <pc:spChg chg="add mod">
          <ac:chgData name="Lim, Krisha" userId="d6b91ba6-cd94-4226-a7ac-204f415fadfd" providerId="ADAL" clId="{B1AF5BEE-A929-49BE-AA56-393486E81941}" dt="2022-03-03T23:49:56.541" v="2644" actId="1037"/>
          <ac:spMkLst>
            <pc:docMk/>
            <pc:sldMk cId="3864780345" sldId="298"/>
            <ac:spMk id="25" creationId="{6939BA8F-98F6-4954-BAD7-6C0E1DB7B5B2}"/>
          </ac:spMkLst>
        </pc:spChg>
        <pc:spChg chg="add mod">
          <ac:chgData name="Lim, Krisha" userId="d6b91ba6-cd94-4226-a7ac-204f415fadfd" providerId="ADAL" clId="{B1AF5BEE-A929-49BE-AA56-393486E81941}" dt="2022-03-04T16:49:41.517" v="6401" actId="20577"/>
          <ac:spMkLst>
            <pc:docMk/>
            <pc:sldMk cId="3864780345" sldId="298"/>
            <ac:spMk id="26" creationId="{1BBD23D2-126E-4992-B12B-3A242FBE9849}"/>
          </ac:spMkLst>
        </pc:spChg>
        <pc:picChg chg="add del">
          <ac:chgData name="Lim, Krisha" userId="d6b91ba6-cd94-4226-a7ac-204f415fadfd" providerId="ADAL" clId="{B1AF5BEE-A929-49BE-AA56-393486E81941}" dt="2022-03-03T23:49:19.851" v="2633"/>
          <ac:picMkLst>
            <pc:docMk/>
            <pc:sldMk cId="3864780345" sldId="298"/>
            <ac:picMk id="19" creationId="{528FD42B-D2DB-4C7B-A80C-8D54C6C5741B}"/>
          </ac:picMkLst>
        </pc:picChg>
        <pc:picChg chg="add mod">
          <ac:chgData name="Lim, Krisha" userId="d6b91ba6-cd94-4226-a7ac-204f415fadfd" providerId="ADAL" clId="{B1AF5BEE-A929-49BE-AA56-393486E81941}" dt="2022-03-03T23:49:41.070" v="2638" actId="1076"/>
          <ac:picMkLst>
            <pc:docMk/>
            <pc:sldMk cId="3864780345" sldId="298"/>
            <ac:picMk id="23" creationId="{FAC1DF2B-5B9F-4DDE-B849-85942DC4D8EE}"/>
          </ac:picMkLst>
        </pc:picChg>
        <pc:cxnChg chg="add del mod">
          <ac:chgData name="Lim, Krisha" userId="d6b91ba6-cd94-4226-a7ac-204f415fadfd" providerId="ADAL" clId="{B1AF5BEE-A929-49BE-AA56-393486E81941}" dt="2022-03-03T23:51:53.931" v="2646" actId="478"/>
          <ac:cxnSpMkLst>
            <pc:docMk/>
            <pc:sldMk cId="3864780345" sldId="298"/>
            <ac:cxnSpMk id="9" creationId="{78F59BD2-42D7-4B75-B747-53FFD576A4F6}"/>
          </ac:cxnSpMkLst>
        </pc:cxnChg>
        <pc:cxnChg chg="add mod">
          <ac:chgData name="Lim, Krisha" userId="d6b91ba6-cd94-4226-a7ac-204f415fadfd" providerId="ADAL" clId="{B1AF5BEE-A929-49BE-AA56-393486E81941}" dt="2022-03-03T23:52:01.046" v="2647" actId="1076"/>
          <ac:cxnSpMkLst>
            <pc:docMk/>
            <pc:sldMk cId="3864780345" sldId="298"/>
            <ac:cxnSpMk id="10" creationId="{01829D5C-5096-4D6B-BAC6-19C8D9AD8A8E}"/>
          </ac:cxnSpMkLst>
        </pc:cxnChg>
        <pc:cxnChg chg="add mod">
          <ac:chgData name="Lim, Krisha" userId="d6b91ba6-cd94-4226-a7ac-204f415fadfd" providerId="ADAL" clId="{B1AF5BEE-A929-49BE-AA56-393486E81941}" dt="2022-03-03T23:52:01.046" v="2647" actId="1076"/>
          <ac:cxnSpMkLst>
            <pc:docMk/>
            <pc:sldMk cId="3864780345" sldId="298"/>
            <ac:cxnSpMk id="11" creationId="{0172C4C5-1A79-4549-86C3-C02BA909EF47}"/>
          </ac:cxnSpMkLst>
        </pc:cxnChg>
        <pc:cxnChg chg="add mod">
          <ac:chgData name="Lim, Krisha" userId="d6b91ba6-cd94-4226-a7ac-204f415fadfd" providerId="ADAL" clId="{B1AF5BEE-A929-49BE-AA56-393486E81941}" dt="2022-03-03T23:52:01.046" v="2647" actId="1076"/>
          <ac:cxnSpMkLst>
            <pc:docMk/>
            <pc:sldMk cId="3864780345" sldId="298"/>
            <ac:cxnSpMk id="12" creationId="{61ED4A27-A70A-484C-AF92-1D7760C3E57D}"/>
          </ac:cxnSpMkLst>
        </pc:cxnChg>
        <pc:cxnChg chg="add mod">
          <ac:chgData name="Lim, Krisha" userId="d6b91ba6-cd94-4226-a7ac-204f415fadfd" providerId="ADAL" clId="{B1AF5BEE-A929-49BE-AA56-393486E81941}" dt="2022-03-03T23:52:01.046" v="2647" actId="1076"/>
          <ac:cxnSpMkLst>
            <pc:docMk/>
            <pc:sldMk cId="3864780345" sldId="298"/>
            <ac:cxnSpMk id="15" creationId="{F6DB6169-C3BB-40FB-B360-8C38B2A6FF41}"/>
          </ac:cxnSpMkLst>
        </pc:cxnChg>
        <pc:cxnChg chg="add mod">
          <ac:chgData name="Lim, Krisha" userId="d6b91ba6-cd94-4226-a7ac-204f415fadfd" providerId="ADAL" clId="{B1AF5BEE-A929-49BE-AA56-393486E81941}" dt="2022-03-03T23:52:01.046" v="2647" actId="1076"/>
          <ac:cxnSpMkLst>
            <pc:docMk/>
            <pc:sldMk cId="3864780345" sldId="298"/>
            <ac:cxnSpMk id="16" creationId="{54310937-DEB2-4BA1-A4AD-B9A921BC0BAD}"/>
          </ac:cxnSpMkLst>
        </pc:cxnChg>
        <pc:cxnChg chg="add del mod">
          <ac:chgData name="Lim, Krisha" userId="d6b91ba6-cd94-4226-a7ac-204f415fadfd" providerId="ADAL" clId="{B1AF5BEE-A929-49BE-AA56-393486E81941}" dt="2022-03-04T00:21:22.349" v="2919" actId="478"/>
          <ac:cxnSpMkLst>
            <pc:docMk/>
            <pc:sldMk cId="3864780345" sldId="298"/>
            <ac:cxnSpMk id="18" creationId="{67F0FA45-69B4-4E13-B808-C62899E84302}"/>
          </ac:cxnSpMkLst>
        </pc:cxnChg>
      </pc:sldChg>
      <pc:sldChg chg="addSp delSp modSp add">
        <pc:chgData name="Lim, Krisha" userId="d6b91ba6-cd94-4226-a7ac-204f415fadfd" providerId="ADAL" clId="{B1AF5BEE-A929-49BE-AA56-393486E81941}" dt="2022-03-04T16:50:43.635" v="6412"/>
        <pc:sldMkLst>
          <pc:docMk/>
          <pc:sldMk cId="4293467273" sldId="299"/>
        </pc:sldMkLst>
        <pc:spChg chg="mod">
          <ac:chgData name="Lim, Krisha" userId="d6b91ba6-cd94-4226-a7ac-204f415fadfd" providerId="ADAL" clId="{B1AF5BEE-A929-49BE-AA56-393486E81941}" dt="2022-03-04T00:21:37.289" v="2951" actId="20577"/>
          <ac:spMkLst>
            <pc:docMk/>
            <pc:sldMk cId="4293467273" sldId="299"/>
            <ac:spMk id="2" creationId="{8119FD04-6EE5-4C9C-B1DD-BFC4CFBEF184}"/>
          </ac:spMkLst>
        </pc:spChg>
        <pc:spChg chg="add del">
          <ac:chgData name="Lim, Krisha" userId="d6b91ba6-cd94-4226-a7ac-204f415fadfd" providerId="ADAL" clId="{B1AF5BEE-A929-49BE-AA56-393486E81941}" dt="2022-03-04T00:15:51.593" v="2753" actId="478"/>
          <ac:spMkLst>
            <pc:docMk/>
            <pc:sldMk cId="4293467273" sldId="299"/>
            <ac:spMk id="3" creationId="{E3127833-790D-47E7-A745-26E5AB0B51C6}"/>
          </ac:spMkLst>
        </pc:spChg>
        <pc:spChg chg="add mod">
          <ac:chgData name="Lim, Krisha" userId="d6b91ba6-cd94-4226-a7ac-204f415fadfd" providerId="ADAL" clId="{B1AF5BEE-A929-49BE-AA56-393486E81941}" dt="2022-03-04T16:49:52.132" v="6402"/>
          <ac:spMkLst>
            <pc:docMk/>
            <pc:sldMk cId="4293467273" sldId="299"/>
            <ac:spMk id="5" creationId="{6EC0DE39-D15D-430D-91BD-627203838D2E}"/>
          </ac:spMkLst>
        </pc:spChg>
        <pc:spChg chg="add mod">
          <ac:chgData name="Lim, Krisha" userId="d6b91ba6-cd94-4226-a7ac-204f415fadfd" providerId="ADAL" clId="{B1AF5BEE-A929-49BE-AA56-393486E81941}" dt="2022-03-04T00:16:16.714" v="2757" actId="1076"/>
          <ac:spMkLst>
            <pc:docMk/>
            <pc:sldMk cId="4293467273" sldId="299"/>
            <ac:spMk id="6" creationId="{DAFA83F8-7223-416D-9501-2CEDFBBB8A18}"/>
          </ac:spMkLst>
        </pc:spChg>
        <pc:spChg chg="add mod">
          <ac:chgData name="Lim, Krisha" userId="d6b91ba6-cd94-4226-a7ac-204f415fadfd" providerId="ADAL" clId="{B1AF5BEE-A929-49BE-AA56-393486E81941}" dt="2022-03-04T00:16:16.714" v="2757" actId="1076"/>
          <ac:spMkLst>
            <pc:docMk/>
            <pc:sldMk cId="4293467273" sldId="299"/>
            <ac:spMk id="7" creationId="{CA2C87A8-8148-4CAA-9128-EC08C7005B24}"/>
          </ac:spMkLst>
        </pc:spChg>
        <pc:spChg chg="add del mod">
          <ac:chgData name="Lim, Krisha" userId="d6b91ba6-cd94-4226-a7ac-204f415fadfd" providerId="ADAL" clId="{B1AF5BEE-A929-49BE-AA56-393486E81941}" dt="2022-03-04T00:16:27.775" v="2760" actId="478"/>
          <ac:spMkLst>
            <pc:docMk/>
            <pc:sldMk cId="4293467273" sldId="299"/>
            <ac:spMk id="13" creationId="{713A53F1-FBD0-4EEF-A390-A70298513908}"/>
          </ac:spMkLst>
        </pc:spChg>
        <pc:spChg chg="add mod">
          <ac:chgData name="Lim, Krisha" userId="d6b91ba6-cd94-4226-a7ac-204f415fadfd" providerId="ADAL" clId="{B1AF5BEE-A929-49BE-AA56-393486E81941}" dt="2022-03-04T00:16:16.714" v="2757" actId="1076"/>
          <ac:spMkLst>
            <pc:docMk/>
            <pc:sldMk cId="4293467273" sldId="299"/>
            <ac:spMk id="14" creationId="{F297A049-42BE-4E88-B270-9F72C96E2985}"/>
          </ac:spMkLst>
        </pc:spChg>
        <pc:spChg chg="add mod">
          <ac:chgData name="Lim, Krisha" userId="d6b91ba6-cd94-4226-a7ac-204f415fadfd" providerId="ADAL" clId="{B1AF5BEE-A929-49BE-AA56-393486E81941}" dt="2022-03-04T00:16:05.950" v="2756" actId="1076"/>
          <ac:spMkLst>
            <pc:docMk/>
            <pc:sldMk cId="4293467273" sldId="299"/>
            <ac:spMk id="16" creationId="{FA0EBB80-40A1-4902-BCA2-37A8C07B43C5}"/>
          </ac:spMkLst>
        </pc:spChg>
        <pc:spChg chg="add mod">
          <ac:chgData name="Lim, Krisha" userId="d6b91ba6-cd94-4226-a7ac-204f415fadfd" providerId="ADAL" clId="{B1AF5BEE-A929-49BE-AA56-393486E81941}" dt="2022-03-04T00:31:28.404" v="3094" actId="207"/>
          <ac:spMkLst>
            <pc:docMk/>
            <pc:sldMk cId="4293467273" sldId="299"/>
            <ac:spMk id="17" creationId="{F34CF0D9-0006-41D3-9EE1-410149A355E4}"/>
          </ac:spMkLst>
        </pc:spChg>
        <pc:spChg chg="add mod">
          <ac:chgData name="Lim, Krisha" userId="d6b91ba6-cd94-4226-a7ac-204f415fadfd" providerId="ADAL" clId="{B1AF5BEE-A929-49BE-AA56-393486E81941}" dt="2022-03-04T00:16:53.380" v="2775" actId="1035"/>
          <ac:spMkLst>
            <pc:docMk/>
            <pc:sldMk cId="4293467273" sldId="299"/>
            <ac:spMk id="18" creationId="{5708F716-6338-4C67-B939-6D8DA4CFD21E}"/>
          </ac:spMkLst>
        </pc:spChg>
        <pc:spChg chg="add mod">
          <ac:chgData name="Lim, Krisha" userId="d6b91ba6-cd94-4226-a7ac-204f415fadfd" providerId="ADAL" clId="{B1AF5BEE-A929-49BE-AA56-393486E81941}" dt="2022-03-04T00:18:27.666" v="2786" actId="14100"/>
          <ac:spMkLst>
            <pc:docMk/>
            <pc:sldMk cId="4293467273" sldId="299"/>
            <ac:spMk id="20" creationId="{BCC3260B-A6D4-433D-984E-7E0CB027EB87}"/>
          </ac:spMkLst>
        </pc:spChg>
        <pc:spChg chg="add mod">
          <ac:chgData name="Lim, Krisha" userId="d6b91ba6-cd94-4226-a7ac-204f415fadfd" providerId="ADAL" clId="{B1AF5BEE-A929-49BE-AA56-393486E81941}" dt="2022-03-04T00:23:01.577" v="2957" actId="1076"/>
          <ac:spMkLst>
            <pc:docMk/>
            <pc:sldMk cId="4293467273" sldId="299"/>
            <ac:spMk id="21" creationId="{3DB8E674-3B9D-44C3-8AE2-F5B162296F51}"/>
          </ac:spMkLst>
        </pc:spChg>
        <pc:spChg chg="add mod">
          <ac:chgData name="Lim, Krisha" userId="d6b91ba6-cd94-4226-a7ac-204f415fadfd" providerId="ADAL" clId="{B1AF5BEE-A929-49BE-AA56-393486E81941}" dt="2022-03-04T16:50:43.635" v="6412"/>
          <ac:spMkLst>
            <pc:docMk/>
            <pc:sldMk cId="4293467273" sldId="299"/>
            <ac:spMk id="22" creationId="{2D86AD3B-3255-4CB4-9235-08828BF8800D}"/>
          </ac:spMkLst>
        </pc:spChg>
        <pc:spChg chg="add">
          <ac:chgData name="Lim, Krisha" userId="d6b91ba6-cd94-4226-a7ac-204f415fadfd" providerId="ADAL" clId="{B1AF5BEE-A929-49BE-AA56-393486E81941}" dt="2022-03-04T16:49:02.789" v="6396"/>
          <ac:spMkLst>
            <pc:docMk/>
            <pc:sldMk cId="4293467273" sldId="299"/>
            <ac:spMk id="23" creationId="{C18FA6D8-5875-4E83-947A-5137963EFB96}"/>
          </ac:spMkLst>
        </pc:spChg>
        <pc:picChg chg="add mod">
          <ac:chgData name="Lim, Krisha" userId="d6b91ba6-cd94-4226-a7ac-204f415fadfd" providerId="ADAL" clId="{B1AF5BEE-A929-49BE-AA56-393486E81941}" dt="2022-03-04T00:18:09.003" v="2781" actId="1076"/>
          <ac:picMkLst>
            <pc:docMk/>
            <pc:sldMk cId="4293467273" sldId="299"/>
            <ac:picMk id="19" creationId="{9A385E18-8BB2-4A5C-8CA0-87F8D1C5F5A3}"/>
          </ac:picMkLst>
        </pc:picChg>
        <pc:cxnChg chg="add del mod">
          <ac:chgData name="Lim, Krisha" userId="d6b91ba6-cd94-4226-a7ac-204f415fadfd" providerId="ADAL" clId="{B1AF5BEE-A929-49BE-AA56-393486E81941}" dt="2022-03-04T00:15:54.178" v="2754" actId="478"/>
          <ac:cxnSpMkLst>
            <pc:docMk/>
            <pc:sldMk cId="4293467273" sldId="299"/>
            <ac:cxnSpMk id="8" creationId="{176F9100-BF14-4392-B701-DA93F9F35EFE}"/>
          </ac:cxnSpMkLst>
        </pc:cxnChg>
        <pc:cxnChg chg="add mod">
          <ac:chgData name="Lim, Krisha" userId="d6b91ba6-cd94-4226-a7ac-204f415fadfd" providerId="ADAL" clId="{B1AF5BEE-A929-49BE-AA56-393486E81941}" dt="2022-03-04T00:16:16.714" v="2757" actId="1076"/>
          <ac:cxnSpMkLst>
            <pc:docMk/>
            <pc:sldMk cId="4293467273" sldId="299"/>
            <ac:cxnSpMk id="9" creationId="{6ACA20EC-5777-4A30-A841-3FD387FA43D4}"/>
          </ac:cxnSpMkLst>
        </pc:cxnChg>
        <pc:cxnChg chg="add mod">
          <ac:chgData name="Lim, Krisha" userId="d6b91ba6-cd94-4226-a7ac-204f415fadfd" providerId="ADAL" clId="{B1AF5BEE-A929-49BE-AA56-393486E81941}" dt="2022-03-04T00:16:16.714" v="2757" actId="1076"/>
          <ac:cxnSpMkLst>
            <pc:docMk/>
            <pc:sldMk cId="4293467273" sldId="299"/>
            <ac:cxnSpMk id="10" creationId="{B3A3EB91-8AB1-4EE1-BF18-52634F6CC041}"/>
          </ac:cxnSpMkLst>
        </pc:cxnChg>
        <pc:cxnChg chg="add mod">
          <ac:chgData name="Lim, Krisha" userId="d6b91ba6-cd94-4226-a7ac-204f415fadfd" providerId="ADAL" clId="{B1AF5BEE-A929-49BE-AA56-393486E81941}" dt="2022-03-04T00:16:16.714" v="2757" actId="1076"/>
          <ac:cxnSpMkLst>
            <pc:docMk/>
            <pc:sldMk cId="4293467273" sldId="299"/>
            <ac:cxnSpMk id="11" creationId="{A93BF9F0-D6AE-4AD9-BB14-3722AA7E4001}"/>
          </ac:cxnSpMkLst>
        </pc:cxnChg>
        <pc:cxnChg chg="add del mod">
          <ac:chgData name="Lim, Krisha" userId="d6b91ba6-cd94-4226-a7ac-204f415fadfd" providerId="ADAL" clId="{B1AF5BEE-A929-49BE-AA56-393486E81941}" dt="2022-03-04T00:16:29.008" v="2761" actId="478"/>
          <ac:cxnSpMkLst>
            <pc:docMk/>
            <pc:sldMk cId="4293467273" sldId="299"/>
            <ac:cxnSpMk id="12" creationId="{6FD40911-9E1A-46C0-9001-DDAC903D9836}"/>
          </ac:cxnSpMkLst>
        </pc:cxnChg>
        <pc:cxnChg chg="add mod">
          <ac:chgData name="Lim, Krisha" userId="d6b91ba6-cd94-4226-a7ac-204f415fadfd" providerId="ADAL" clId="{B1AF5BEE-A929-49BE-AA56-393486E81941}" dt="2022-03-04T00:16:16.714" v="2757" actId="1076"/>
          <ac:cxnSpMkLst>
            <pc:docMk/>
            <pc:sldMk cId="4293467273" sldId="299"/>
            <ac:cxnSpMk id="15" creationId="{9E25CB32-D87F-41A2-8F20-0BF46A258CE6}"/>
          </ac:cxnSpMkLst>
        </pc:cxnChg>
      </pc:sldChg>
      <pc:sldChg chg="addSp delSp modSp add">
        <pc:chgData name="Lim, Krisha" userId="d6b91ba6-cd94-4226-a7ac-204f415fadfd" providerId="ADAL" clId="{B1AF5BEE-A929-49BE-AA56-393486E81941}" dt="2022-03-04T16:50:13.495" v="6405" actId="207"/>
        <pc:sldMkLst>
          <pc:docMk/>
          <pc:sldMk cId="2311229276" sldId="300"/>
        </pc:sldMkLst>
        <pc:spChg chg="mod">
          <ac:chgData name="Lim, Krisha" userId="d6b91ba6-cd94-4226-a7ac-204f415fadfd" providerId="ADAL" clId="{B1AF5BEE-A929-49BE-AA56-393486E81941}" dt="2022-03-04T00:23:56.835" v="3001" actId="20577"/>
          <ac:spMkLst>
            <pc:docMk/>
            <pc:sldMk cId="2311229276" sldId="300"/>
            <ac:spMk id="2" creationId="{BC513058-4299-49B1-AEFB-CF8519648842}"/>
          </ac:spMkLst>
        </pc:spChg>
        <pc:spChg chg="del">
          <ac:chgData name="Lim, Krisha" userId="d6b91ba6-cd94-4226-a7ac-204f415fadfd" providerId="ADAL" clId="{B1AF5BEE-A929-49BE-AA56-393486E81941}" dt="2022-03-04T00:24:18.232" v="3004" actId="478"/>
          <ac:spMkLst>
            <pc:docMk/>
            <pc:sldMk cId="2311229276" sldId="300"/>
            <ac:spMk id="3" creationId="{546EADF3-0926-4FB9-80EA-72C40ABA0991}"/>
          </ac:spMkLst>
        </pc:spChg>
        <pc:spChg chg="add mod">
          <ac:chgData name="Lim, Krisha" userId="d6b91ba6-cd94-4226-a7ac-204f415fadfd" providerId="ADAL" clId="{B1AF5BEE-A929-49BE-AA56-393486E81941}" dt="2022-03-04T00:31:32.011" v="3095" actId="207"/>
          <ac:spMkLst>
            <pc:docMk/>
            <pc:sldMk cId="2311229276" sldId="300"/>
            <ac:spMk id="5" creationId="{20B43B5E-B9EE-4193-B335-9AF44FB5878B}"/>
          </ac:spMkLst>
        </pc:spChg>
        <pc:spChg chg="add mod">
          <ac:chgData name="Lim, Krisha" userId="d6b91ba6-cd94-4226-a7ac-204f415fadfd" providerId="ADAL" clId="{B1AF5BEE-A929-49BE-AA56-393486E81941}" dt="2022-03-04T00:24:15.695" v="3003" actId="1076"/>
          <ac:spMkLst>
            <pc:docMk/>
            <pc:sldMk cId="2311229276" sldId="300"/>
            <ac:spMk id="7" creationId="{ED1F576A-9338-4E9E-A252-DAE476BA63FB}"/>
          </ac:spMkLst>
        </pc:spChg>
        <pc:spChg chg="add mod">
          <ac:chgData name="Lim, Krisha" userId="d6b91ba6-cd94-4226-a7ac-204f415fadfd" providerId="ADAL" clId="{B1AF5BEE-A929-49BE-AA56-393486E81941}" dt="2022-03-04T00:24:15.695" v="3003" actId="1076"/>
          <ac:spMkLst>
            <pc:docMk/>
            <pc:sldMk cId="2311229276" sldId="300"/>
            <ac:spMk id="8" creationId="{41B856D5-445A-4F7F-8640-7040E73B07E7}"/>
          </ac:spMkLst>
        </pc:spChg>
        <pc:spChg chg="add mod">
          <ac:chgData name="Lim, Krisha" userId="d6b91ba6-cd94-4226-a7ac-204f415fadfd" providerId="ADAL" clId="{B1AF5BEE-A929-49BE-AA56-393486E81941}" dt="2022-03-04T00:24:15.695" v="3003" actId="1076"/>
          <ac:spMkLst>
            <pc:docMk/>
            <pc:sldMk cId="2311229276" sldId="300"/>
            <ac:spMk id="9" creationId="{745DB5BF-CB9D-40CE-B8D0-5253AF720F30}"/>
          </ac:spMkLst>
        </pc:spChg>
        <pc:spChg chg="add mod">
          <ac:chgData name="Lim, Krisha" userId="d6b91ba6-cd94-4226-a7ac-204f415fadfd" providerId="ADAL" clId="{B1AF5BEE-A929-49BE-AA56-393486E81941}" dt="2022-03-04T00:24:15.695" v="3003" actId="1076"/>
          <ac:spMkLst>
            <pc:docMk/>
            <pc:sldMk cId="2311229276" sldId="300"/>
            <ac:spMk id="10" creationId="{23A5CE63-C701-4501-AECB-653B1C1D99B2}"/>
          </ac:spMkLst>
        </pc:spChg>
        <pc:spChg chg="add mod">
          <ac:chgData name="Lim, Krisha" userId="d6b91ba6-cd94-4226-a7ac-204f415fadfd" providerId="ADAL" clId="{B1AF5BEE-A929-49BE-AA56-393486E81941}" dt="2022-03-04T16:50:13.495" v="6405" actId="207"/>
          <ac:spMkLst>
            <pc:docMk/>
            <pc:sldMk cId="2311229276" sldId="300"/>
            <ac:spMk id="15" creationId="{9B6F0925-E641-492F-B124-B50AC0CCA607}"/>
          </ac:spMkLst>
        </pc:spChg>
        <pc:spChg chg="add mod">
          <ac:chgData name="Lim, Krisha" userId="d6b91ba6-cd94-4226-a7ac-204f415fadfd" providerId="ADAL" clId="{B1AF5BEE-A929-49BE-AA56-393486E81941}" dt="2022-03-04T00:24:15.695" v="3003" actId="1076"/>
          <ac:spMkLst>
            <pc:docMk/>
            <pc:sldMk cId="2311229276" sldId="300"/>
            <ac:spMk id="16" creationId="{36981947-D819-404D-BB16-4E4A19367F34}"/>
          </ac:spMkLst>
        </pc:spChg>
        <pc:spChg chg="add mod">
          <ac:chgData name="Lim, Krisha" userId="d6b91ba6-cd94-4226-a7ac-204f415fadfd" providerId="ADAL" clId="{B1AF5BEE-A929-49BE-AA56-393486E81941}" dt="2022-03-04T00:24:15.695" v="3003" actId="1076"/>
          <ac:spMkLst>
            <pc:docMk/>
            <pc:sldMk cId="2311229276" sldId="300"/>
            <ac:spMk id="18" creationId="{6BA04F7C-E497-44FE-A966-2403E8007880}"/>
          </ac:spMkLst>
        </pc:spChg>
        <pc:spChg chg="add mod">
          <ac:chgData name="Lim, Krisha" userId="d6b91ba6-cd94-4226-a7ac-204f415fadfd" providerId="ADAL" clId="{B1AF5BEE-A929-49BE-AA56-393486E81941}" dt="2022-03-04T00:24:15.695" v="3003" actId="1076"/>
          <ac:spMkLst>
            <pc:docMk/>
            <pc:sldMk cId="2311229276" sldId="300"/>
            <ac:spMk id="19" creationId="{E8EFAD09-3576-4FCE-A514-CD24E8DEC2EC}"/>
          </ac:spMkLst>
        </pc:spChg>
        <pc:spChg chg="add">
          <ac:chgData name="Lim, Krisha" userId="d6b91ba6-cd94-4226-a7ac-204f415fadfd" providerId="ADAL" clId="{B1AF5BEE-A929-49BE-AA56-393486E81941}" dt="2022-03-04T00:24:28.817" v="3005"/>
          <ac:spMkLst>
            <pc:docMk/>
            <pc:sldMk cId="2311229276" sldId="300"/>
            <ac:spMk id="20" creationId="{0B8F62CA-CFFD-4341-9FE3-C06A94B98D39}"/>
          </ac:spMkLst>
        </pc:spChg>
        <pc:spChg chg="add mod">
          <ac:chgData name="Lim, Krisha" userId="d6b91ba6-cd94-4226-a7ac-204f415fadfd" providerId="ADAL" clId="{B1AF5BEE-A929-49BE-AA56-393486E81941}" dt="2022-03-04T00:24:59.164" v="3009" actId="14100"/>
          <ac:spMkLst>
            <pc:docMk/>
            <pc:sldMk cId="2311229276" sldId="300"/>
            <ac:spMk id="22" creationId="{D091A014-C99F-4909-ACB8-D93572BF9EB0}"/>
          </ac:spMkLst>
        </pc:spChg>
        <pc:spChg chg="add mod">
          <ac:chgData name="Lim, Krisha" userId="d6b91ba6-cd94-4226-a7ac-204f415fadfd" providerId="ADAL" clId="{B1AF5BEE-A929-49BE-AA56-393486E81941}" dt="2022-03-04T00:25:02.959" v="3010" actId="1076"/>
          <ac:spMkLst>
            <pc:docMk/>
            <pc:sldMk cId="2311229276" sldId="300"/>
            <ac:spMk id="23" creationId="{FE41CA66-CB67-4595-98FD-168A7D666D9C}"/>
          </ac:spMkLst>
        </pc:spChg>
        <pc:spChg chg="add mod">
          <ac:chgData name="Lim, Krisha" userId="d6b91ba6-cd94-4226-a7ac-204f415fadfd" providerId="ADAL" clId="{B1AF5BEE-A929-49BE-AA56-393486E81941}" dt="2022-03-04T00:32:51.049" v="3114" actId="1076"/>
          <ac:spMkLst>
            <pc:docMk/>
            <pc:sldMk cId="2311229276" sldId="300"/>
            <ac:spMk id="24" creationId="{AE0AD45E-3679-45CF-9EA9-24ABB438D477}"/>
          </ac:spMkLst>
        </pc:spChg>
        <pc:spChg chg="add">
          <ac:chgData name="Lim, Krisha" userId="d6b91ba6-cd94-4226-a7ac-204f415fadfd" providerId="ADAL" clId="{B1AF5BEE-A929-49BE-AA56-393486E81941}" dt="2022-03-04T16:50:03.153" v="6403"/>
          <ac:spMkLst>
            <pc:docMk/>
            <pc:sldMk cId="2311229276" sldId="300"/>
            <ac:spMk id="25" creationId="{3C0CF1B7-EE39-4C02-B9B4-DE2F578E8B7C}"/>
          </ac:spMkLst>
        </pc:spChg>
        <pc:picChg chg="add mod">
          <ac:chgData name="Lim, Krisha" userId="d6b91ba6-cd94-4226-a7ac-204f415fadfd" providerId="ADAL" clId="{B1AF5BEE-A929-49BE-AA56-393486E81941}" dt="2022-03-04T00:24:52.253" v="3007" actId="1076"/>
          <ac:picMkLst>
            <pc:docMk/>
            <pc:sldMk cId="2311229276" sldId="300"/>
            <ac:picMk id="21" creationId="{5CA889C4-2C6A-4000-BB63-047C8F5B0CAB}"/>
          </ac:picMkLst>
        </pc:picChg>
        <pc:cxnChg chg="add mod">
          <ac:chgData name="Lim, Krisha" userId="d6b91ba6-cd94-4226-a7ac-204f415fadfd" providerId="ADAL" clId="{B1AF5BEE-A929-49BE-AA56-393486E81941}" dt="2022-03-04T00:24:15.695" v="3003" actId="1076"/>
          <ac:cxnSpMkLst>
            <pc:docMk/>
            <pc:sldMk cId="2311229276" sldId="300"/>
            <ac:cxnSpMk id="6" creationId="{7FCE4CC5-73E8-40EA-8F6B-219EFB5A1A70}"/>
          </ac:cxnSpMkLst>
        </pc:cxnChg>
        <pc:cxnChg chg="add mod">
          <ac:chgData name="Lim, Krisha" userId="d6b91ba6-cd94-4226-a7ac-204f415fadfd" providerId="ADAL" clId="{B1AF5BEE-A929-49BE-AA56-393486E81941}" dt="2022-03-04T00:24:15.695" v="3003" actId="1076"/>
          <ac:cxnSpMkLst>
            <pc:docMk/>
            <pc:sldMk cId="2311229276" sldId="300"/>
            <ac:cxnSpMk id="11" creationId="{C092F1D7-73E4-4925-B751-0E5D612D4DE4}"/>
          </ac:cxnSpMkLst>
        </pc:cxnChg>
        <pc:cxnChg chg="add mod">
          <ac:chgData name="Lim, Krisha" userId="d6b91ba6-cd94-4226-a7ac-204f415fadfd" providerId="ADAL" clId="{B1AF5BEE-A929-49BE-AA56-393486E81941}" dt="2022-03-04T00:24:15.695" v="3003" actId="1076"/>
          <ac:cxnSpMkLst>
            <pc:docMk/>
            <pc:sldMk cId="2311229276" sldId="300"/>
            <ac:cxnSpMk id="12" creationId="{520E907A-6E1E-49F1-A527-7B5E81DF11BB}"/>
          </ac:cxnSpMkLst>
        </pc:cxnChg>
        <pc:cxnChg chg="add mod">
          <ac:chgData name="Lim, Krisha" userId="d6b91ba6-cd94-4226-a7ac-204f415fadfd" providerId="ADAL" clId="{B1AF5BEE-A929-49BE-AA56-393486E81941}" dt="2022-03-04T00:24:15.695" v="3003" actId="1076"/>
          <ac:cxnSpMkLst>
            <pc:docMk/>
            <pc:sldMk cId="2311229276" sldId="300"/>
            <ac:cxnSpMk id="13" creationId="{494545A7-2419-4304-96C9-774270C61E0B}"/>
          </ac:cxnSpMkLst>
        </pc:cxnChg>
        <pc:cxnChg chg="add mod">
          <ac:chgData name="Lim, Krisha" userId="d6b91ba6-cd94-4226-a7ac-204f415fadfd" providerId="ADAL" clId="{B1AF5BEE-A929-49BE-AA56-393486E81941}" dt="2022-03-04T00:24:15.695" v="3003" actId="1076"/>
          <ac:cxnSpMkLst>
            <pc:docMk/>
            <pc:sldMk cId="2311229276" sldId="300"/>
            <ac:cxnSpMk id="14" creationId="{C9272EBB-2621-4789-ACFF-280348377D6C}"/>
          </ac:cxnSpMkLst>
        </pc:cxnChg>
        <pc:cxnChg chg="add mod">
          <ac:chgData name="Lim, Krisha" userId="d6b91ba6-cd94-4226-a7ac-204f415fadfd" providerId="ADAL" clId="{B1AF5BEE-A929-49BE-AA56-393486E81941}" dt="2022-03-04T00:24:15.695" v="3003" actId="1076"/>
          <ac:cxnSpMkLst>
            <pc:docMk/>
            <pc:sldMk cId="2311229276" sldId="300"/>
            <ac:cxnSpMk id="17" creationId="{488CD440-B8B4-481F-88F9-C3742EA2BBC2}"/>
          </ac:cxnSpMkLst>
        </pc:cxnChg>
      </pc:sldChg>
      <pc:sldChg chg="addSp delSp modSp add">
        <pc:chgData name="Lim, Krisha" userId="d6b91ba6-cd94-4226-a7ac-204f415fadfd" providerId="ADAL" clId="{B1AF5BEE-A929-49BE-AA56-393486E81941}" dt="2022-03-04T18:17:49.010" v="9851"/>
        <pc:sldMkLst>
          <pc:docMk/>
          <pc:sldMk cId="3951762341" sldId="301"/>
        </pc:sldMkLst>
        <pc:spChg chg="mod">
          <ac:chgData name="Lim, Krisha" userId="d6b91ba6-cd94-4226-a7ac-204f415fadfd" providerId="ADAL" clId="{B1AF5BEE-A929-49BE-AA56-393486E81941}" dt="2022-03-04T00:33:23.076" v="3137" actId="20577"/>
          <ac:spMkLst>
            <pc:docMk/>
            <pc:sldMk cId="3951762341" sldId="301"/>
            <ac:spMk id="2" creationId="{0590557B-DFB5-484C-B678-B3DD28EC50C3}"/>
          </ac:spMkLst>
        </pc:spChg>
        <pc:spChg chg="del">
          <ac:chgData name="Lim, Krisha" userId="d6b91ba6-cd94-4226-a7ac-204f415fadfd" providerId="ADAL" clId="{B1AF5BEE-A929-49BE-AA56-393486E81941}" dt="2022-03-04T00:34:31.995" v="3142" actId="478"/>
          <ac:spMkLst>
            <pc:docMk/>
            <pc:sldMk cId="3951762341" sldId="301"/>
            <ac:spMk id="3" creationId="{11192E6E-A51E-4D17-86B3-041AEE823D6A}"/>
          </ac:spMkLst>
        </pc:spChg>
        <pc:spChg chg="add mod">
          <ac:chgData name="Lim, Krisha" userId="d6b91ba6-cd94-4226-a7ac-204f415fadfd" providerId="ADAL" clId="{B1AF5BEE-A929-49BE-AA56-393486E81941}" dt="2022-03-04T16:51:09.003" v="6415"/>
          <ac:spMkLst>
            <pc:docMk/>
            <pc:sldMk cId="3951762341" sldId="301"/>
            <ac:spMk id="5" creationId="{C013AE4A-E78D-4F64-AD37-C0A21F35DDEF}"/>
          </ac:spMkLst>
        </pc:spChg>
        <pc:spChg chg="add mod">
          <ac:chgData name="Lim, Krisha" userId="d6b91ba6-cd94-4226-a7ac-204f415fadfd" providerId="ADAL" clId="{B1AF5BEE-A929-49BE-AA56-393486E81941}" dt="2022-03-04T00:34:56.109" v="3147" actId="1076"/>
          <ac:spMkLst>
            <pc:docMk/>
            <pc:sldMk cId="3951762341" sldId="301"/>
            <ac:spMk id="6" creationId="{C944BFF0-9693-4180-ACB4-66A504DF7078}"/>
          </ac:spMkLst>
        </pc:spChg>
        <pc:spChg chg="add mod">
          <ac:chgData name="Lim, Krisha" userId="d6b91ba6-cd94-4226-a7ac-204f415fadfd" providerId="ADAL" clId="{B1AF5BEE-A929-49BE-AA56-393486E81941}" dt="2022-03-04T00:34:56.109" v="3147" actId="1076"/>
          <ac:spMkLst>
            <pc:docMk/>
            <pc:sldMk cId="3951762341" sldId="301"/>
            <ac:spMk id="9" creationId="{02002496-73ED-4783-8D7B-8468866BDA7D}"/>
          </ac:spMkLst>
        </pc:spChg>
        <pc:spChg chg="add mod">
          <ac:chgData name="Lim, Krisha" userId="d6b91ba6-cd94-4226-a7ac-204f415fadfd" providerId="ADAL" clId="{B1AF5BEE-A929-49BE-AA56-393486E81941}" dt="2022-03-04T00:34:58.952" v="3148" actId="1076"/>
          <ac:spMkLst>
            <pc:docMk/>
            <pc:sldMk cId="3951762341" sldId="301"/>
            <ac:spMk id="10" creationId="{2E794008-B05A-41CA-BAEF-68FA36B47739}"/>
          </ac:spMkLst>
        </pc:spChg>
        <pc:spChg chg="add mod">
          <ac:chgData name="Lim, Krisha" userId="d6b91ba6-cd94-4226-a7ac-204f415fadfd" providerId="ADAL" clId="{B1AF5BEE-A929-49BE-AA56-393486E81941}" dt="2022-03-04T00:34:44.573" v="3146" actId="1076"/>
          <ac:spMkLst>
            <pc:docMk/>
            <pc:sldMk cId="3951762341" sldId="301"/>
            <ac:spMk id="11" creationId="{A70893D8-23A3-4603-AD32-FCAF0162ABCF}"/>
          </ac:spMkLst>
        </pc:spChg>
        <pc:spChg chg="add mod">
          <ac:chgData name="Lim, Krisha" userId="d6b91ba6-cd94-4226-a7ac-204f415fadfd" providerId="ADAL" clId="{B1AF5BEE-A929-49BE-AA56-393486E81941}" dt="2022-03-04T00:35:18.299" v="3151" actId="113"/>
          <ac:spMkLst>
            <pc:docMk/>
            <pc:sldMk cId="3951762341" sldId="301"/>
            <ac:spMk id="12" creationId="{F7601137-66ED-4360-86A0-9D7B5A737D0B}"/>
          </ac:spMkLst>
        </pc:spChg>
        <pc:spChg chg="add del">
          <ac:chgData name="Lim, Krisha" userId="d6b91ba6-cd94-4226-a7ac-204f415fadfd" providerId="ADAL" clId="{B1AF5BEE-A929-49BE-AA56-393486E81941}" dt="2022-03-04T16:51:02.920" v="6414"/>
          <ac:spMkLst>
            <pc:docMk/>
            <pc:sldMk cId="3951762341" sldId="301"/>
            <ac:spMk id="14" creationId="{F4181011-F9D8-409D-AA89-9EBAD34A95AD}"/>
          </ac:spMkLst>
        </pc:spChg>
        <pc:spChg chg="add mod">
          <ac:chgData name="Lim, Krisha" userId="d6b91ba6-cd94-4226-a7ac-204f415fadfd" providerId="ADAL" clId="{B1AF5BEE-A929-49BE-AA56-393486E81941}" dt="2022-03-04T16:51:13.555" v="6418" actId="207"/>
          <ac:spMkLst>
            <pc:docMk/>
            <pc:sldMk cId="3951762341" sldId="301"/>
            <ac:spMk id="15" creationId="{04481387-8F53-49A6-A5D6-1718137CCFF7}"/>
          </ac:spMkLst>
        </pc:spChg>
        <pc:spChg chg="add">
          <ac:chgData name="Lim, Krisha" userId="d6b91ba6-cd94-4226-a7ac-204f415fadfd" providerId="ADAL" clId="{B1AF5BEE-A929-49BE-AA56-393486E81941}" dt="2022-03-04T18:17:49.010" v="9851"/>
          <ac:spMkLst>
            <pc:docMk/>
            <pc:sldMk cId="3951762341" sldId="301"/>
            <ac:spMk id="16" creationId="{ED0515C6-6593-42C1-81D0-7E1137110AE2}"/>
          </ac:spMkLst>
        </pc:spChg>
        <pc:picChg chg="add mod">
          <ac:chgData name="Lim, Krisha" userId="d6b91ba6-cd94-4226-a7ac-204f415fadfd" providerId="ADAL" clId="{B1AF5BEE-A929-49BE-AA56-393486E81941}" dt="2022-03-04T00:37:41.800" v="3382" actId="1076"/>
          <ac:picMkLst>
            <pc:docMk/>
            <pc:sldMk cId="3951762341" sldId="301"/>
            <ac:picMk id="13" creationId="{AB9603B8-FC0F-4A6F-B96E-5BC6342A28AB}"/>
          </ac:picMkLst>
        </pc:picChg>
        <pc:picChg chg="add del">
          <ac:chgData name="Lim, Krisha" userId="d6b91ba6-cd94-4226-a7ac-204f415fadfd" providerId="ADAL" clId="{B1AF5BEE-A929-49BE-AA56-393486E81941}" dt="2022-03-04T00:35:34.339" v="3157"/>
          <ac:picMkLst>
            <pc:docMk/>
            <pc:sldMk cId="3951762341" sldId="301"/>
            <ac:picMk id="14" creationId="{75596F90-57A9-4DAF-A7CD-75FBDBBA5556}"/>
          </ac:picMkLst>
        </pc:picChg>
        <pc:cxnChg chg="add mod">
          <ac:chgData name="Lim, Krisha" userId="d6b91ba6-cd94-4226-a7ac-204f415fadfd" providerId="ADAL" clId="{B1AF5BEE-A929-49BE-AA56-393486E81941}" dt="2022-03-04T00:34:56.109" v="3147" actId="1076"/>
          <ac:cxnSpMkLst>
            <pc:docMk/>
            <pc:sldMk cId="3951762341" sldId="301"/>
            <ac:cxnSpMk id="7" creationId="{63F160C5-32E4-440E-BF93-37C4EC34B069}"/>
          </ac:cxnSpMkLst>
        </pc:cxnChg>
        <pc:cxnChg chg="add mod">
          <ac:chgData name="Lim, Krisha" userId="d6b91ba6-cd94-4226-a7ac-204f415fadfd" providerId="ADAL" clId="{B1AF5BEE-A929-49BE-AA56-393486E81941}" dt="2022-03-04T00:34:56.109" v="3147" actId="1076"/>
          <ac:cxnSpMkLst>
            <pc:docMk/>
            <pc:sldMk cId="3951762341" sldId="301"/>
            <ac:cxnSpMk id="8" creationId="{269F890F-654B-4E3E-AF9A-C51434CF4877}"/>
          </ac:cxnSpMkLst>
        </pc:cxnChg>
      </pc:sldChg>
      <pc:sldChg chg="addSp delSp modSp add">
        <pc:chgData name="Lim, Krisha" userId="d6b91ba6-cd94-4226-a7ac-204f415fadfd" providerId="ADAL" clId="{B1AF5BEE-A929-49BE-AA56-393486E81941}" dt="2022-03-04T00:40:16.047" v="3558" actId="478"/>
        <pc:sldMkLst>
          <pc:docMk/>
          <pc:sldMk cId="1490343123" sldId="302"/>
        </pc:sldMkLst>
        <pc:spChg chg="mod">
          <ac:chgData name="Lim, Krisha" userId="d6b91ba6-cd94-4226-a7ac-204f415fadfd" providerId="ADAL" clId="{B1AF5BEE-A929-49BE-AA56-393486E81941}" dt="2022-03-04T00:39:45.556" v="3546" actId="20577"/>
          <ac:spMkLst>
            <pc:docMk/>
            <pc:sldMk cId="1490343123" sldId="302"/>
            <ac:spMk id="2" creationId="{C94F70A6-DA2B-44CB-9360-80CF07693E11}"/>
          </ac:spMkLst>
        </pc:spChg>
        <pc:spChg chg="del">
          <ac:chgData name="Lim, Krisha" userId="d6b91ba6-cd94-4226-a7ac-204f415fadfd" providerId="ADAL" clId="{B1AF5BEE-A929-49BE-AA56-393486E81941}" dt="2022-03-04T00:40:04.954" v="3553" actId="478"/>
          <ac:spMkLst>
            <pc:docMk/>
            <pc:sldMk cId="1490343123" sldId="302"/>
            <ac:spMk id="3" creationId="{801AA48A-DD05-42CD-B922-3B3F636EBC43}"/>
          </ac:spMkLst>
        </pc:spChg>
        <pc:spChg chg="add del mod">
          <ac:chgData name="Lim, Krisha" userId="d6b91ba6-cd94-4226-a7ac-204f415fadfd" providerId="ADAL" clId="{B1AF5BEE-A929-49BE-AA56-393486E81941}" dt="2022-03-04T00:39:51.163" v="3550"/>
          <ac:spMkLst>
            <pc:docMk/>
            <pc:sldMk cId="1490343123" sldId="302"/>
            <ac:spMk id="5" creationId="{624FC42A-B7F8-498A-96F9-B21FF074B810}"/>
          </ac:spMkLst>
        </pc:spChg>
        <pc:spChg chg="add del mod">
          <ac:chgData name="Lim, Krisha" userId="d6b91ba6-cd94-4226-a7ac-204f415fadfd" providerId="ADAL" clId="{B1AF5BEE-A929-49BE-AA56-393486E81941}" dt="2022-03-04T00:39:51.163" v="3550"/>
          <ac:spMkLst>
            <pc:docMk/>
            <pc:sldMk cId="1490343123" sldId="302"/>
            <ac:spMk id="7" creationId="{41074434-0BE0-4EFF-A994-24CC0F1C4A7C}"/>
          </ac:spMkLst>
        </pc:spChg>
        <pc:spChg chg="add del mod">
          <ac:chgData name="Lim, Krisha" userId="d6b91ba6-cd94-4226-a7ac-204f415fadfd" providerId="ADAL" clId="{B1AF5BEE-A929-49BE-AA56-393486E81941}" dt="2022-03-04T00:39:51.163" v="3550"/>
          <ac:spMkLst>
            <pc:docMk/>
            <pc:sldMk cId="1490343123" sldId="302"/>
            <ac:spMk id="8" creationId="{DBAD2580-75EF-4D09-90E2-AF4F2E684841}"/>
          </ac:spMkLst>
        </pc:spChg>
        <pc:spChg chg="add del">
          <ac:chgData name="Lim, Krisha" userId="d6b91ba6-cd94-4226-a7ac-204f415fadfd" providerId="ADAL" clId="{B1AF5BEE-A929-49BE-AA56-393486E81941}" dt="2022-03-04T00:39:58.857" v="3552"/>
          <ac:spMkLst>
            <pc:docMk/>
            <pc:sldMk cId="1490343123" sldId="302"/>
            <ac:spMk id="11" creationId="{F749D2B2-2AAE-440A-BC32-17FB748E40E0}"/>
          </ac:spMkLst>
        </pc:spChg>
        <pc:spChg chg="add del">
          <ac:chgData name="Lim, Krisha" userId="d6b91ba6-cd94-4226-a7ac-204f415fadfd" providerId="ADAL" clId="{B1AF5BEE-A929-49BE-AA56-393486E81941}" dt="2022-03-04T00:39:58.857" v="3552"/>
          <ac:spMkLst>
            <pc:docMk/>
            <pc:sldMk cId="1490343123" sldId="302"/>
            <ac:spMk id="12" creationId="{BD2B4E6F-E7C5-4A74-9E04-0A5491ED91E9}"/>
          </ac:spMkLst>
        </pc:spChg>
        <pc:spChg chg="add del">
          <ac:chgData name="Lim, Krisha" userId="d6b91ba6-cd94-4226-a7ac-204f415fadfd" providerId="ADAL" clId="{B1AF5BEE-A929-49BE-AA56-393486E81941}" dt="2022-03-04T00:39:58.857" v="3552"/>
          <ac:spMkLst>
            <pc:docMk/>
            <pc:sldMk cId="1490343123" sldId="302"/>
            <ac:spMk id="13" creationId="{AB2C43D7-48E0-4B2B-BC37-68A5CBD80A61}"/>
          </ac:spMkLst>
        </pc:spChg>
        <pc:spChg chg="add del mod">
          <ac:chgData name="Lim, Krisha" userId="d6b91ba6-cd94-4226-a7ac-204f415fadfd" providerId="ADAL" clId="{B1AF5BEE-A929-49BE-AA56-393486E81941}" dt="2022-03-04T00:40:16.047" v="3558" actId="478"/>
          <ac:spMkLst>
            <pc:docMk/>
            <pc:sldMk cId="1490343123" sldId="302"/>
            <ac:spMk id="15" creationId="{43DE6D79-576B-4393-9CBC-CC52D41EA637}"/>
          </ac:spMkLst>
        </pc:spChg>
        <pc:spChg chg="add del mod">
          <ac:chgData name="Lim, Krisha" userId="d6b91ba6-cd94-4226-a7ac-204f415fadfd" providerId="ADAL" clId="{B1AF5BEE-A929-49BE-AA56-393486E81941}" dt="2022-03-04T00:40:14.225" v="3557" actId="478"/>
          <ac:spMkLst>
            <pc:docMk/>
            <pc:sldMk cId="1490343123" sldId="302"/>
            <ac:spMk id="17" creationId="{964F21C5-6256-41AC-BF9A-6F655618374D}"/>
          </ac:spMkLst>
        </pc:spChg>
        <pc:spChg chg="add del mod">
          <ac:chgData name="Lim, Krisha" userId="d6b91ba6-cd94-4226-a7ac-204f415fadfd" providerId="ADAL" clId="{B1AF5BEE-A929-49BE-AA56-393486E81941}" dt="2022-03-04T00:40:14.225" v="3557" actId="478"/>
          <ac:spMkLst>
            <pc:docMk/>
            <pc:sldMk cId="1490343123" sldId="302"/>
            <ac:spMk id="18" creationId="{9467CA1A-76ED-43BE-8FE9-8CD26B1450FA}"/>
          </ac:spMkLst>
        </pc:spChg>
        <pc:spChg chg="add del mod">
          <ac:chgData name="Lim, Krisha" userId="d6b91ba6-cd94-4226-a7ac-204f415fadfd" providerId="ADAL" clId="{B1AF5BEE-A929-49BE-AA56-393486E81941}" dt="2022-03-04T00:40:14.225" v="3557" actId="478"/>
          <ac:spMkLst>
            <pc:docMk/>
            <pc:sldMk cId="1490343123" sldId="302"/>
            <ac:spMk id="19" creationId="{67EE9B66-6739-4234-918D-9C7B4BB5FA60}"/>
          </ac:spMkLst>
        </pc:spChg>
        <pc:spChg chg="add del mod">
          <ac:chgData name="Lim, Krisha" userId="d6b91ba6-cd94-4226-a7ac-204f415fadfd" providerId="ADAL" clId="{B1AF5BEE-A929-49BE-AA56-393486E81941}" dt="2022-03-04T00:40:14.225" v="3557" actId="478"/>
          <ac:spMkLst>
            <pc:docMk/>
            <pc:sldMk cId="1490343123" sldId="302"/>
            <ac:spMk id="20" creationId="{FF8710EC-A242-434D-A47D-75FA97E99ADE}"/>
          </ac:spMkLst>
        </pc:spChg>
        <pc:spChg chg="add del mod">
          <ac:chgData name="Lim, Krisha" userId="d6b91ba6-cd94-4226-a7ac-204f415fadfd" providerId="ADAL" clId="{B1AF5BEE-A929-49BE-AA56-393486E81941}" dt="2022-03-04T00:40:14.225" v="3557" actId="478"/>
          <ac:spMkLst>
            <pc:docMk/>
            <pc:sldMk cId="1490343123" sldId="302"/>
            <ac:spMk id="22" creationId="{AD08346C-BA50-46A5-9066-B5E0EF529C38}"/>
          </ac:spMkLst>
        </pc:spChg>
        <pc:graphicFrameChg chg="add del mod">
          <ac:chgData name="Lim, Krisha" userId="d6b91ba6-cd94-4226-a7ac-204f415fadfd" providerId="ADAL" clId="{B1AF5BEE-A929-49BE-AA56-393486E81941}" dt="2022-03-04T00:39:51.163" v="3550"/>
          <ac:graphicFrameMkLst>
            <pc:docMk/>
            <pc:sldMk cId="1490343123" sldId="302"/>
            <ac:graphicFrameMk id="6" creationId="{962A26D4-D761-4BA6-B7A4-553499C997C6}"/>
          </ac:graphicFrameMkLst>
        </pc:graphicFrameChg>
        <pc:graphicFrameChg chg="add del">
          <ac:chgData name="Lim, Krisha" userId="d6b91ba6-cd94-4226-a7ac-204f415fadfd" providerId="ADAL" clId="{B1AF5BEE-A929-49BE-AA56-393486E81941}" dt="2022-03-04T00:39:58.857" v="3552"/>
          <ac:graphicFrameMkLst>
            <pc:docMk/>
            <pc:sldMk cId="1490343123" sldId="302"/>
            <ac:graphicFrameMk id="9" creationId="{F14EF38A-87FB-40E1-8CA2-6B6A859A8B8A}"/>
          </ac:graphicFrameMkLst>
        </pc:graphicFrameChg>
        <pc:graphicFrameChg chg="add del">
          <ac:chgData name="Lim, Krisha" userId="d6b91ba6-cd94-4226-a7ac-204f415fadfd" providerId="ADAL" clId="{B1AF5BEE-A929-49BE-AA56-393486E81941}" dt="2022-03-04T00:39:58.857" v="3552"/>
          <ac:graphicFrameMkLst>
            <pc:docMk/>
            <pc:sldMk cId="1490343123" sldId="302"/>
            <ac:graphicFrameMk id="10" creationId="{75492E19-720B-4E7F-9FDE-227B98704CBF}"/>
          </ac:graphicFrameMkLst>
        </pc:graphicFrameChg>
        <pc:graphicFrameChg chg="add del mod">
          <ac:chgData name="Lim, Krisha" userId="d6b91ba6-cd94-4226-a7ac-204f415fadfd" providerId="ADAL" clId="{B1AF5BEE-A929-49BE-AA56-393486E81941}" dt="2022-03-04T00:40:14.225" v="3557" actId="478"/>
          <ac:graphicFrameMkLst>
            <pc:docMk/>
            <pc:sldMk cId="1490343123" sldId="302"/>
            <ac:graphicFrameMk id="14" creationId="{F6290E21-C834-42A7-9416-A33B00B4C211}"/>
          </ac:graphicFrameMkLst>
        </pc:graphicFrameChg>
        <pc:graphicFrameChg chg="add del mod">
          <ac:chgData name="Lim, Krisha" userId="d6b91ba6-cd94-4226-a7ac-204f415fadfd" providerId="ADAL" clId="{B1AF5BEE-A929-49BE-AA56-393486E81941}" dt="2022-03-04T00:40:14.225" v="3557" actId="478"/>
          <ac:graphicFrameMkLst>
            <pc:docMk/>
            <pc:sldMk cId="1490343123" sldId="302"/>
            <ac:graphicFrameMk id="16" creationId="{AB59ECBD-0EA1-4D5F-A580-547928A64140}"/>
          </ac:graphicFrameMkLst>
        </pc:graphicFrameChg>
      </pc:sldChg>
      <pc:sldChg chg="modSp add">
        <pc:chgData name="Lim, Krisha" userId="d6b91ba6-cd94-4226-a7ac-204f415fadfd" providerId="ADAL" clId="{B1AF5BEE-A929-49BE-AA56-393486E81941}" dt="2022-03-04T18:15:13.047" v="9850" actId="20577"/>
        <pc:sldMkLst>
          <pc:docMk/>
          <pc:sldMk cId="2468305466" sldId="303"/>
        </pc:sldMkLst>
        <pc:spChg chg="mod">
          <ac:chgData name="Lim, Krisha" userId="d6b91ba6-cd94-4226-a7ac-204f415fadfd" providerId="ADAL" clId="{B1AF5BEE-A929-49BE-AA56-393486E81941}" dt="2022-03-04T00:47:31.925" v="3652" actId="20577"/>
          <ac:spMkLst>
            <pc:docMk/>
            <pc:sldMk cId="2468305466" sldId="303"/>
            <ac:spMk id="2" creationId="{EA71C782-6C5F-43D1-8E12-385EC2C49857}"/>
          </ac:spMkLst>
        </pc:spChg>
        <pc:spChg chg="mod">
          <ac:chgData name="Lim, Krisha" userId="d6b91ba6-cd94-4226-a7ac-204f415fadfd" providerId="ADAL" clId="{B1AF5BEE-A929-49BE-AA56-393486E81941}" dt="2022-03-04T18:15:13.047" v="9850" actId="20577"/>
          <ac:spMkLst>
            <pc:docMk/>
            <pc:sldMk cId="2468305466" sldId="303"/>
            <ac:spMk id="3" creationId="{0988AAF2-FC37-4877-A0A9-8B754594F3A0}"/>
          </ac:spMkLst>
        </pc:spChg>
      </pc:sldChg>
      <pc:sldChg chg="addSp modSp add">
        <pc:chgData name="Lim, Krisha" userId="d6b91ba6-cd94-4226-a7ac-204f415fadfd" providerId="ADAL" clId="{B1AF5BEE-A929-49BE-AA56-393486E81941}" dt="2022-03-04T16:51:25.259" v="6421" actId="1076"/>
        <pc:sldMkLst>
          <pc:docMk/>
          <pc:sldMk cId="3402069467" sldId="304"/>
        </pc:sldMkLst>
        <pc:spChg chg="mod">
          <ac:chgData name="Lim, Krisha" userId="d6b91ba6-cd94-4226-a7ac-204f415fadfd" providerId="ADAL" clId="{B1AF5BEE-A929-49BE-AA56-393486E81941}" dt="2022-03-04T00:57:04.241" v="3679" actId="20577"/>
          <ac:spMkLst>
            <pc:docMk/>
            <pc:sldMk cId="3402069467" sldId="304"/>
            <ac:spMk id="2" creationId="{E134E64E-13E9-4EEB-B668-5CD1704C0606}"/>
          </ac:spMkLst>
        </pc:spChg>
        <pc:spChg chg="mod">
          <ac:chgData name="Lim, Krisha" userId="d6b91ba6-cd94-4226-a7ac-204f415fadfd" providerId="ADAL" clId="{B1AF5BEE-A929-49BE-AA56-393486E81941}" dt="2022-03-04T00:59:59.382" v="3734" actId="113"/>
          <ac:spMkLst>
            <pc:docMk/>
            <pc:sldMk cId="3402069467" sldId="304"/>
            <ac:spMk id="3" creationId="{AFF6682E-93FF-4273-A2D1-C1B99FB60AD9}"/>
          </ac:spMkLst>
        </pc:spChg>
        <pc:picChg chg="add mod">
          <ac:chgData name="Lim, Krisha" userId="d6b91ba6-cd94-4226-a7ac-204f415fadfd" providerId="ADAL" clId="{B1AF5BEE-A929-49BE-AA56-393486E81941}" dt="2022-03-04T16:51:25.259" v="6421" actId="1076"/>
          <ac:picMkLst>
            <pc:docMk/>
            <pc:sldMk cId="3402069467" sldId="304"/>
            <ac:picMk id="5" creationId="{4887551A-1329-49F0-912F-D6BD1BF79859}"/>
          </ac:picMkLst>
        </pc:picChg>
      </pc:sldChg>
      <pc:sldChg chg="addSp modSp add">
        <pc:chgData name="Lim, Krisha" userId="d6b91ba6-cd94-4226-a7ac-204f415fadfd" providerId="ADAL" clId="{B1AF5BEE-A929-49BE-AA56-393486E81941}" dt="2022-03-04T16:51:55.509" v="6447" actId="20577"/>
        <pc:sldMkLst>
          <pc:docMk/>
          <pc:sldMk cId="3698029129" sldId="305"/>
        </pc:sldMkLst>
        <pc:spChg chg="mod">
          <ac:chgData name="Lim, Krisha" userId="d6b91ba6-cd94-4226-a7ac-204f415fadfd" providerId="ADAL" clId="{B1AF5BEE-A929-49BE-AA56-393486E81941}" dt="2022-03-04T01:10:48.568" v="4117" actId="5793"/>
          <ac:spMkLst>
            <pc:docMk/>
            <pc:sldMk cId="3698029129" sldId="305"/>
            <ac:spMk id="2" creationId="{04C2627A-430A-4F9C-927D-2618ECD00FEF}"/>
          </ac:spMkLst>
        </pc:spChg>
        <pc:spChg chg="mod">
          <ac:chgData name="Lim, Krisha" userId="d6b91ba6-cd94-4226-a7ac-204f415fadfd" providerId="ADAL" clId="{B1AF5BEE-A929-49BE-AA56-393486E81941}" dt="2022-03-04T01:08:56.169" v="4105" actId="207"/>
          <ac:spMkLst>
            <pc:docMk/>
            <pc:sldMk cId="3698029129" sldId="305"/>
            <ac:spMk id="3" creationId="{C22D6C31-AA85-451B-B016-F565E8FC9F42}"/>
          </ac:spMkLst>
        </pc:spChg>
        <pc:spChg chg="add mod">
          <ac:chgData name="Lim, Krisha" userId="d6b91ba6-cd94-4226-a7ac-204f415fadfd" providerId="ADAL" clId="{B1AF5BEE-A929-49BE-AA56-393486E81941}" dt="2022-03-04T16:51:55.509" v="6447" actId="20577"/>
          <ac:spMkLst>
            <pc:docMk/>
            <pc:sldMk cId="3698029129" sldId="305"/>
            <ac:spMk id="6" creationId="{B5D83029-5E1D-4C8F-90F2-3B1A11CDEFD0}"/>
          </ac:spMkLst>
        </pc:spChg>
        <pc:spChg chg="add mod">
          <ac:chgData name="Lim, Krisha" userId="d6b91ba6-cd94-4226-a7ac-204f415fadfd" providerId="ADAL" clId="{B1AF5BEE-A929-49BE-AA56-393486E81941}" dt="2022-03-04T01:05:21.393" v="4069" actId="1076"/>
          <ac:spMkLst>
            <pc:docMk/>
            <pc:sldMk cId="3698029129" sldId="305"/>
            <ac:spMk id="7" creationId="{4B8D68E6-E94A-422F-ADB0-D1A1D6C695EE}"/>
          </ac:spMkLst>
        </pc:spChg>
        <pc:spChg chg="add mod">
          <ac:chgData name="Lim, Krisha" userId="d6b91ba6-cd94-4226-a7ac-204f415fadfd" providerId="ADAL" clId="{B1AF5BEE-A929-49BE-AA56-393486E81941}" dt="2022-03-04T01:05:21.393" v="4069" actId="1076"/>
          <ac:spMkLst>
            <pc:docMk/>
            <pc:sldMk cId="3698029129" sldId="305"/>
            <ac:spMk id="8" creationId="{A1342773-08EE-4498-B92C-6EA49572ABE8}"/>
          </ac:spMkLst>
        </pc:spChg>
        <pc:picChg chg="add mod">
          <ac:chgData name="Lim, Krisha" userId="d6b91ba6-cd94-4226-a7ac-204f415fadfd" providerId="ADAL" clId="{B1AF5BEE-A929-49BE-AA56-393486E81941}" dt="2022-03-04T01:05:21.393" v="4069" actId="1076"/>
          <ac:picMkLst>
            <pc:docMk/>
            <pc:sldMk cId="3698029129" sldId="305"/>
            <ac:picMk id="5" creationId="{B008FEB4-E160-4EF0-B9E5-4668898CF3E3}"/>
          </ac:picMkLst>
        </pc:picChg>
      </pc:sldChg>
      <pc:sldChg chg="addSp modSp add">
        <pc:chgData name="Lim, Krisha" userId="d6b91ba6-cd94-4226-a7ac-204f415fadfd" providerId="ADAL" clId="{B1AF5BEE-A929-49BE-AA56-393486E81941}" dt="2022-03-04T18:06:49.998" v="8971" actId="20577"/>
        <pc:sldMkLst>
          <pc:docMk/>
          <pc:sldMk cId="2490508694" sldId="306"/>
        </pc:sldMkLst>
        <pc:spChg chg="mod">
          <ac:chgData name="Lim, Krisha" userId="d6b91ba6-cd94-4226-a7ac-204f415fadfd" providerId="ADAL" clId="{B1AF5BEE-A929-49BE-AA56-393486E81941}" dt="2022-03-04T01:10:59.018" v="4156" actId="20577"/>
          <ac:spMkLst>
            <pc:docMk/>
            <pc:sldMk cId="2490508694" sldId="306"/>
            <ac:spMk id="2" creationId="{1AFCCB07-8F86-4FA5-87B7-3AC427EEE8BA}"/>
          </ac:spMkLst>
        </pc:spChg>
        <pc:spChg chg="mod">
          <ac:chgData name="Lim, Krisha" userId="d6b91ba6-cd94-4226-a7ac-204f415fadfd" providerId="ADAL" clId="{B1AF5BEE-A929-49BE-AA56-393486E81941}" dt="2022-03-04T01:12:17.072" v="4441" actId="5793"/>
          <ac:spMkLst>
            <pc:docMk/>
            <pc:sldMk cId="2490508694" sldId="306"/>
            <ac:spMk id="3" creationId="{0DB1BB28-6A13-4625-9401-EAB166FF9536}"/>
          </ac:spMkLst>
        </pc:spChg>
        <pc:spChg chg="add mod">
          <ac:chgData name="Lim, Krisha" userId="d6b91ba6-cd94-4226-a7ac-204f415fadfd" providerId="ADAL" clId="{B1AF5BEE-A929-49BE-AA56-393486E81941}" dt="2022-03-04T16:52:45.795" v="6542" actId="1037"/>
          <ac:spMkLst>
            <pc:docMk/>
            <pc:sldMk cId="2490508694" sldId="306"/>
            <ac:spMk id="7" creationId="{819DC65E-05EB-459B-B148-A367CB739940}"/>
          </ac:spMkLst>
        </pc:spChg>
        <pc:spChg chg="add mod">
          <ac:chgData name="Lim, Krisha" userId="d6b91ba6-cd94-4226-a7ac-204f415fadfd" providerId="ADAL" clId="{B1AF5BEE-A929-49BE-AA56-393486E81941}" dt="2022-03-04T18:06:49.998" v="8971" actId="20577"/>
          <ac:spMkLst>
            <pc:docMk/>
            <pc:sldMk cId="2490508694" sldId="306"/>
            <ac:spMk id="8" creationId="{65AA5D96-4AE5-4752-83BB-F3324CF08C66}"/>
          </ac:spMkLst>
        </pc:spChg>
        <pc:spChg chg="add mod">
          <ac:chgData name="Lim, Krisha" userId="d6b91ba6-cd94-4226-a7ac-204f415fadfd" providerId="ADAL" clId="{B1AF5BEE-A929-49BE-AA56-393486E81941}" dt="2022-03-04T16:52:40.622" v="6498" actId="1036"/>
          <ac:spMkLst>
            <pc:docMk/>
            <pc:sldMk cId="2490508694" sldId="306"/>
            <ac:spMk id="9" creationId="{BBEE6CA7-DED0-4CC8-AFC0-13DDE745DADA}"/>
          </ac:spMkLst>
        </pc:spChg>
        <pc:picChg chg="add mod">
          <ac:chgData name="Lim, Krisha" userId="d6b91ba6-cd94-4226-a7ac-204f415fadfd" providerId="ADAL" clId="{B1AF5BEE-A929-49BE-AA56-393486E81941}" dt="2022-03-04T16:52:28.083" v="6458" actId="1076"/>
          <ac:picMkLst>
            <pc:docMk/>
            <pc:sldMk cId="2490508694" sldId="306"/>
            <ac:picMk id="5" creationId="{EAC2FEEC-6FAF-4DA7-9DFD-5CC89D6D26F7}"/>
          </ac:picMkLst>
        </pc:picChg>
        <pc:picChg chg="add mod">
          <ac:chgData name="Lim, Krisha" userId="d6b91ba6-cd94-4226-a7ac-204f415fadfd" providerId="ADAL" clId="{B1AF5BEE-A929-49BE-AA56-393486E81941}" dt="2022-03-04T16:52:33.737" v="6460" actId="1076"/>
          <ac:picMkLst>
            <pc:docMk/>
            <pc:sldMk cId="2490508694" sldId="306"/>
            <ac:picMk id="6" creationId="{41EDAC10-134E-4A06-8B06-ED40F0BB19EC}"/>
          </ac:picMkLst>
        </pc:picChg>
      </pc:sldChg>
      <pc:sldChg chg="modSp add">
        <pc:chgData name="Lim, Krisha" userId="d6b91ba6-cd94-4226-a7ac-204f415fadfd" providerId="ADAL" clId="{B1AF5BEE-A929-49BE-AA56-393486E81941}" dt="2022-03-04T18:13:15.774" v="9784" actId="20577"/>
        <pc:sldMkLst>
          <pc:docMk/>
          <pc:sldMk cId="3366003269" sldId="307"/>
        </pc:sldMkLst>
        <pc:spChg chg="mod">
          <ac:chgData name="Lim, Krisha" userId="d6b91ba6-cd94-4226-a7ac-204f415fadfd" providerId="ADAL" clId="{B1AF5BEE-A929-49BE-AA56-393486E81941}" dt="2022-03-04T18:13:15.774" v="9784" actId="20577"/>
          <ac:spMkLst>
            <pc:docMk/>
            <pc:sldMk cId="3366003269" sldId="307"/>
            <ac:spMk id="3" creationId="{0988AAF2-FC37-4877-A0A9-8B754594F3A0}"/>
          </ac:spMkLst>
        </pc:spChg>
      </pc:sldChg>
      <pc:sldChg chg="modSp add">
        <pc:chgData name="Lim, Krisha" userId="d6b91ba6-cd94-4226-a7ac-204f415fadfd" providerId="ADAL" clId="{B1AF5BEE-A929-49BE-AA56-393486E81941}" dt="2022-03-04T18:07:08.497" v="8972" actId="20577"/>
        <pc:sldMkLst>
          <pc:docMk/>
          <pc:sldMk cId="2904344880" sldId="308"/>
        </pc:sldMkLst>
        <pc:spChg chg="mod">
          <ac:chgData name="Lim, Krisha" userId="d6b91ba6-cd94-4226-a7ac-204f415fadfd" providerId="ADAL" clId="{B1AF5BEE-A929-49BE-AA56-393486E81941}" dt="2022-03-04T01:21:51.546" v="4882" actId="20577"/>
          <ac:spMkLst>
            <pc:docMk/>
            <pc:sldMk cId="2904344880" sldId="308"/>
            <ac:spMk id="2" creationId="{BD53E19B-6B0B-4E5A-8DE1-8803C9AAAD06}"/>
          </ac:spMkLst>
        </pc:spChg>
        <pc:spChg chg="mod">
          <ac:chgData name="Lim, Krisha" userId="d6b91ba6-cd94-4226-a7ac-204f415fadfd" providerId="ADAL" clId="{B1AF5BEE-A929-49BE-AA56-393486E81941}" dt="2022-03-04T18:07:08.497" v="8972" actId="20577"/>
          <ac:spMkLst>
            <pc:docMk/>
            <pc:sldMk cId="2904344880" sldId="308"/>
            <ac:spMk id="3" creationId="{95C8057F-65A4-47D5-977D-3B6D09874106}"/>
          </ac:spMkLst>
        </pc:spChg>
      </pc:sldChg>
      <pc:sldChg chg="addSp delSp modSp add">
        <pc:chgData name="Lim, Krisha" userId="d6b91ba6-cd94-4226-a7ac-204f415fadfd" providerId="ADAL" clId="{B1AF5BEE-A929-49BE-AA56-393486E81941}" dt="2022-03-04T16:53:05.064" v="6545" actId="1076"/>
        <pc:sldMkLst>
          <pc:docMk/>
          <pc:sldMk cId="3381405197" sldId="309"/>
        </pc:sldMkLst>
        <pc:spChg chg="mod">
          <ac:chgData name="Lim, Krisha" userId="d6b91ba6-cd94-4226-a7ac-204f415fadfd" providerId="ADAL" clId="{B1AF5BEE-A929-49BE-AA56-393486E81941}" dt="2022-03-04T01:21:53.870" v="4883" actId="20577"/>
          <ac:spMkLst>
            <pc:docMk/>
            <pc:sldMk cId="3381405197" sldId="309"/>
            <ac:spMk id="2" creationId="{EDC4D4E2-8A1C-40AD-BEB4-A3D8FA660F85}"/>
          </ac:spMkLst>
        </pc:spChg>
        <pc:spChg chg="mod">
          <ac:chgData name="Lim, Krisha" userId="d6b91ba6-cd94-4226-a7ac-204f415fadfd" providerId="ADAL" clId="{B1AF5BEE-A929-49BE-AA56-393486E81941}" dt="2022-03-04T01:21:35.303" v="4878" actId="20577"/>
          <ac:spMkLst>
            <pc:docMk/>
            <pc:sldMk cId="3381405197" sldId="309"/>
            <ac:spMk id="3" creationId="{B3486EBB-A2D4-4C61-B9D3-2A43B8BBA6C3}"/>
          </ac:spMkLst>
        </pc:spChg>
        <pc:spChg chg="add del">
          <ac:chgData name="Lim, Krisha" userId="d6b91ba6-cd94-4226-a7ac-204f415fadfd" providerId="ADAL" clId="{B1AF5BEE-A929-49BE-AA56-393486E81941}" dt="2022-03-04T01:18:45.068" v="4844"/>
          <ac:spMkLst>
            <pc:docMk/>
            <pc:sldMk cId="3381405197" sldId="309"/>
            <ac:spMk id="5" creationId="{8DAEB66A-31DC-4C1B-B0BA-E7B592F95979}"/>
          </ac:spMkLst>
        </pc:spChg>
        <pc:picChg chg="add mod">
          <ac:chgData name="Lim, Krisha" userId="d6b91ba6-cd94-4226-a7ac-204f415fadfd" providerId="ADAL" clId="{B1AF5BEE-A929-49BE-AA56-393486E81941}" dt="2022-03-04T16:53:05.064" v="6545" actId="1076"/>
          <ac:picMkLst>
            <pc:docMk/>
            <pc:sldMk cId="3381405197" sldId="309"/>
            <ac:picMk id="6" creationId="{8AD973E1-C48D-4935-AAA8-DA4AC74DF212}"/>
          </ac:picMkLst>
        </pc:picChg>
        <pc:picChg chg="add del mod">
          <ac:chgData name="Lim, Krisha" userId="d6b91ba6-cd94-4226-a7ac-204f415fadfd" providerId="ADAL" clId="{B1AF5BEE-A929-49BE-AA56-393486E81941}" dt="2022-03-04T01:21:12.395" v="4866" actId="478"/>
          <ac:picMkLst>
            <pc:docMk/>
            <pc:sldMk cId="3381405197" sldId="309"/>
            <ac:picMk id="7" creationId="{9CADF82E-61AF-49FC-800D-5DE1D33163CC}"/>
          </ac:picMkLst>
        </pc:picChg>
      </pc:sldChg>
      <pc:sldChg chg="addSp modSp add">
        <pc:chgData name="Lim, Krisha" userId="d6b91ba6-cd94-4226-a7ac-204f415fadfd" providerId="ADAL" clId="{B1AF5BEE-A929-49BE-AA56-393486E81941}" dt="2022-03-04T18:07:37.246" v="8975" actId="1076"/>
        <pc:sldMkLst>
          <pc:docMk/>
          <pc:sldMk cId="334528074" sldId="310"/>
        </pc:sldMkLst>
        <pc:spChg chg="mod">
          <ac:chgData name="Lim, Krisha" userId="d6b91ba6-cd94-4226-a7ac-204f415fadfd" providerId="ADAL" clId="{B1AF5BEE-A929-49BE-AA56-393486E81941}" dt="2022-03-04T01:21:57.644" v="4904" actId="20577"/>
          <ac:spMkLst>
            <pc:docMk/>
            <pc:sldMk cId="334528074" sldId="310"/>
            <ac:spMk id="2" creationId="{22E88728-D536-443C-B2CD-0B79A6DB0086}"/>
          </ac:spMkLst>
        </pc:spChg>
        <pc:spChg chg="mod">
          <ac:chgData name="Lim, Krisha" userId="d6b91ba6-cd94-4226-a7ac-204f415fadfd" providerId="ADAL" clId="{B1AF5BEE-A929-49BE-AA56-393486E81941}" dt="2022-03-04T18:07:32.017" v="8974" actId="20577"/>
          <ac:spMkLst>
            <pc:docMk/>
            <pc:sldMk cId="334528074" sldId="310"/>
            <ac:spMk id="3" creationId="{20642D0F-146C-4A4E-841F-496F4F854C47}"/>
          </ac:spMkLst>
        </pc:spChg>
        <pc:picChg chg="add mod">
          <ac:chgData name="Lim, Krisha" userId="d6b91ba6-cd94-4226-a7ac-204f415fadfd" providerId="ADAL" clId="{B1AF5BEE-A929-49BE-AA56-393486E81941}" dt="2022-03-04T18:07:37.246" v="8975" actId="1076"/>
          <ac:picMkLst>
            <pc:docMk/>
            <pc:sldMk cId="334528074" sldId="310"/>
            <ac:picMk id="5" creationId="{12240D6F-AAC0-4BFF-88AC-0ACA696EC8A0}"/>
          </ac:picMkLst>
        </pc:picChg>
      </pc:sldChg>
      <pc:sldChg chg="addSp delSp modSp add">
        <pc:chgData name="Lim, Krisha" userId="d6b91ba6-cd94-4226-a7ac-204f415fadfd" providerId="ADAL" clId="{B1AF5BEE-A929-49BE-AA56-393486E81941}" dt="2022-03-04T18:08:20.889" v="8987" actId="11529"/>
        <pc:sldMkLst>
          <pc:docMk/>
          <pc:sldMk cId="2394305159" sldId="311"/>
        </pc:sldMkLst>
        <pc:spChg chg="mod">
          <ac:chgData name="Lim, Krisha" userId="d6b91ba6-cd94-4226-a7ac-204f415fadfd" providerId="ADAL" clId="{B1AF5BEE-A929-49BE-AA56-393486E81941}" dt="2022-03-04T03:57:29.102" v="5332" actId="20577"/>
          <ac:spMkLst>
            <pc:docMk/>
            <pc:sldMk cId="2394305159" sldId="311"/>
            <ac:spMk id="2" creationId="{345569C3-35A5-4092-8D3E-FE16817BB583}"/>
          </ac:spMkLst>
        </pc:spChg>
        <pc:spChg chg="mod">
          <ac:chgData name="Lim, Krisha" userId="d6b91ba6-cd94-4226-a7ac-204f415fadfd" providerId="ADAL" clId="{B1AF5BEE-A929-49BE-AA56-393486E81941}" dt="2022-03-04T18:07:48.377" v="8985" actId="20577"/>
          <ac:spMkLst>
            <pc:docMk/>
            <pc:sldMk cId="2394305159" sldId="311"/>
            <ac:spMk id="3" creationId="{E0AB7788-5BE6-4F17-BA48-7356EA3C5410}"/>
          </ac:spMkLst>
        </pc:spChg>
        <pc:spChg chg="add mod">
          <ac:chgData name="Lim, Krisha" userId="d6b91ba6-cd94-4226-a7ac-204f415fadfd" providerId="ADAL" clId="{B1AF5BEE-A929-49BE-AA56-393486E81941}" dt="2022-03-04T04:00:50.498" v="5705" actId="1076"/>
          <ac:spMkLst>
            <pc:docMk/>
            <pc:sldMk cId="2394305159" sldId="311"/>
            <ac:spMk id="6" creationId="{05CD04B4-3001-4A43-A4BD-F7CB4D391E4C}"/>
          </ac:spMkLst>
        </pc:spChg>
        <pc:spChg chg="add del mod">
          <ac:chgData name="Lim, Krisha" userId="d6b91ba6-cd94-4226-a7ac-204f415fadfd" providerId="ADAL" clId="{B1AF5BEE-A929-49BE-AA56-393486E81941}" dt="2022-03-04T18:08:20.889" v="8987" actId="11529"/>
          <ac:spMkLst>
            <pc:docMk/>
            <pc:sldMk cId="2394305159" sldId="311"/>
            <ac:spMk id="7" creationId="{C0BA7217-91DB-4B3B-841A-95FF518C4FCC}"/>
          </ac:spMkLst>
        </pc:spChg>
        <pc:picChg chg="add mod">
          <ac:chgData name="Lim, Krisha" userId="d6b91ba6-cd94-4226-a7ac-204f415fadfd" providerId="ADAL" clId="{B1AF5BEE-A929-49BE-AA56-393486E81941}" dt="2022-03-04T04:00:45.087" v="5703" actId="1076"/>
          <ac:picMkLst>
            <pc:docMk/>
            <pc:sldMk cId="2394305159" sldId="311"/>
            <ac:picMk id="5" creationId="{7F779600-CC7D-419F-BDFB-B8B2F8B8FF30}"/>
          </ac:picMkLst>
        </pc:picChg>
      </pc:sldChg>
      <pc:sldChg chg="addSp delSp modSp add">
        <pc:chgData name="Lim, Krisha" userId="d6b91ba6-cd94-4226-a7ac-204f415fadfd" providerId="ADAL" clId="{B1AF5BEE-A929-49BE-AA56-393486E81941}" dt="2022-03-04T16:58:34.643" v="6573" actId="1076"/>
        <pc:sldMkLst>
          <pc:docMk/>
          <pc:sldMk cId="940036729" sldId="312"/>
        </pc:sldMkLst>
        <pc:spChg chg="mod">
          <ac:chgData name="Lim, Krisha" userId="d6b91ba6-cd94-4226-a7ac-204f415fadfd" providerId="ADAL" clId="{B1AF5BEE-A929-49BE-AA56-393486E81941}" dt="2022-03-04T04:00:54.461" v="5726" actId="20577"/>
          <ac:spMkLst>
            <pc:docMk/>
            <pc:sldMk cId="940036729" sldId="312"/>
            <ac:spMk id="2" creationId="{C125006C-741F-41B5-89FB-287848951AF4}"/>
          </ac:spMkLst>
        </pc:spChg>
        <pc:spChg chg="mod">
          <ac:chgData name="Lim, Krisha" userId="d6b91ba6-cd94-4226-a7ac-204f415fadfd" providerId="ADAL" clId="{B1AF5BEE-A929-49BE-AA56-393486E81941}" dt="2022-03-04T16:58:27.199" v="6572" actId="20577"/>
          <ac:spMkLst>
            <pc:docMk/>
            <pc:sldMk cId="940036729" sldId="312"/>
            <ac:spMk id="3" creationId="{7B38EC4D-E71C-4FB3-8A7E-B4A3BE8ABCEB}"/>
          </ac:spMkLst>
        </pc:spChg>
        <pc:picChg chg="add del mod modCrop">
          <ac:chgData name="Lim, Krisha" userId="d6b91ba6-cd94-4226-a7ac-204f415fadfd" providerId="ADAL" clId="{B1AF5BEE-A929-49BE-AA56-393486E81941}" dt="2022-03-04T16:56:35.187" v="6561" actId="478"/>
          <ac:picMkLst>
            <pc:docMk/>
            <pc:sldMk cId="940036729" sldId="312"/>
            <ac:picMk id="5" creationId="{B40AAE93-EE08-4CB2-B805-5B020C2EC4B2}"/>
          </ac:picMkLst>
        </pc:picChg>
        <pc:picChg chg="add del mod">
          <ac:chgData name="Lim, Krisha" userId="d6b91ba6-cd94-4226-a7ac-204f415fadfd" providerId="ADAL" clId="{B1AF5BEE-A929-49BE-AA56-393486E81941}" dt="2022-03-04T16:57:47.099" v="6567" actId="478"/>
          <ac:picMkLst>
            <pc:docMk/>
            <pc:sldMk cId="940036729" sldId="312"/>
            <ac:picMk id="6" creationId="{41FBC6A1-7548-4C75-8207-F551362D0C7A}"/>
          </ac:picMkLst>
        </pc:picChg>
        <pc:picChg chg="add mod">
          <ac:chgData name="Lim, Krisha" userId="d6b91ba6-cd94-4226-a7ac-204f415fadfd" providerId="ADAL" clId="{B1AF5BEE-A929-49BE-AA56-393486E81941}" dt="2022-03-04T16:58:34.643" v="6573" actId="1076"/>
          <ac:picMkLst>
            <pc:docMk/>
            <pc:sldMk cId="940036729" sldId="312"/>
            <ac:picMk id="7" creationId="{F4571A6E-2B7C-4075-B9F9-6E41416B485C}"/>
          </ac:picMkLst>
        </pc:picChg>
      </pc:sldChg>
      <pc:sldChg chg="addSp modSp add">
        <pc:chgData name="Lim, Krisha" userId="d6b91ba6-cd94-4226-a7ac-204f415fadfd" providerId="ADAL" clId="{B1AF5BEE-A929-49BE-AA56-393486E81941}" dt="2022-03-04T17:02:13.825" v="7329" actId="1076"/>
        <pc:sldMkLst>
          <pc:docMk/>
          <pc:sldMk cId="480284675" sldId="313"/>
        </pc:sldMkLst>
        <pc:spChg chg="mod">
          <ac:chgData name="Lim, Krisha" userId="d6b91ba6-cd94-4226-a7ac-204f415fadfd" providerId="ADAL" clId="{B1AF5BEE-A929-49BE-AA56-393486E81941}" dt="2022-03-04T16:58:46.324" v="6594" actId="20577"/>
          <ac:spMkLst>
            <pc:docMk/>
            <pc:sldMk cId="480284675" sldId="313"/>
            <ac:spMk id="2" creationId="{9ACD20B6-3ADA-41AB-9EFE-3EB0AFFB396C}"/>
          </ac:spMkLst>
        </pc:spChg>
        <pc:spChg chg="mod">
          <ac:chgData name="Lim, Krisha" userId="d6b91ba6-cd94-4226-a7ac-204f415fadfd" providerId="ADAL" clId="{B1AF5BEE-A929-49BE-AA56-393486E81941}" dt="2022-03-04T17:02:10.349" v="7327" actId="20577"/>
          <ac:spMkLst>
            <pc:docMk/>
            <pc:sldMk cId="480284675" sldId="313"/>
            <ac:spMk id="3" creationId="{65BE7A2E-CD58-4677-947F-FC6A10D59F5B}"/>
          </ac:spMkLst>
        </pc:spChg>
        <pc:picChg chg="add mod">
          <ac:chgData name="Lim, Krisha" userId="d6b91ba6-cd94-4226-a7ac-204f415fadfd" providerId="ADAL" clId="{B1AF5BEE-A929-49BE-AA56-393486E81941}" dt="2022-03-04T17:02:12.272" v="7328" actId="1076"/>
          <ac:picMkLst>
            <pc:docMk/>
            <pc:sldMk cId="480284675" sldId="313"/>
            <ac:picMk id="5" creationId="{C8752B5D-5FC9-4073-86A8-C3AA91C2A48C}"/>
          </ac:picMkLst>
        </pc:picChg>
        <pc:picChg chg="add mod">
          <ac:chgData name="Lim, Krisha" userId="d6b91ba6-cd94-4226-a7ac-204f415fadfd" providerId="ADAL" clId="{B1AF5BEE-A929-49BE-AA56-393486E81941}" dt="2022-03-04T17:02:13.825" v="7329" actId="1076"/>
          <ac:picMkLst>
            <pc:docMk/>
            <pc:sldMk cId="480284675" sldId="313"/>
            <ac:picMk id="6" creationId="{F1C1C95E-1AF5-4F0B-851E-24D3B1146E40}"/>
          </ac:picMkLst>
        </pc:picChg>
      </pc:sldChg>
      <pc:sldChg chg="addSp delSp modSp add">
        <pc:chgData name="Lim, Krisha" userId="d6b91ba6-cd94-4226-a7ac-204f415fadfd" providerId="ADAL" clId="{B1AF5BEE-A929-49BE-AA56-393486E81941}" dt="2022-03-04T18:08:33.758" v="9026" actId="20577"/>
        <pc:sldMkLst>
          <pc:docMk/>
          <pc:sldMk cId="1534856983" sldId="314"/>
        </pc:sldMkLst>
        <pc:spChg chg="mod">
          <ac:chgData name="Lim, Krisha" userId="d6b91ba6-cd94-4226-a7ac-204f415fadfd" providerId="ADAL" clId="{B1AF5BEE-A929-49BE-AA56-393486E81941}" dt="2022-03-04T17:03:14.272" v="7385" actId="20577"/>
          <ac:spMkLst>
            <pc:docMk/>
            <pc:sldMk cId="1534856983" sldId="314"/>
            <ac:spMk id="2" creationId="{ECF0E730-3687-419F-A868-7219D0559B45}"/>
          </ac:spMkLst>
        </pc:spChg>
        <pc:spChg chg="mod">
          <ac:chgData name="Lim, Krisha" userId="d6b91ba6-cd94-4226-a7ac-204f415fadfd" providerId="ADAL" clId="{B1AF5BEE-A929-49BE-AA56-393486E81941}" dt="2022-03-04T18:08:33.758" v="9026" actId="20577"/>
          <ac:spMkLst>
            <pc:docMk/>
            <pc:sldMk cId="1534856983" sldId="314"/>
            <ac:spMk id="3" creationId="{8A983976-F504-4F26-B6F7-20735A860E42}"/>
          </ac:spMkLst>
        </pc:spChg>
        <pc:picChg chg="add del">
          <ac:chgData name="Lim, Krisha" userId="d6b91ba6-cd94-4226-a7ac-204f415fadfd" providerId="ADAL" clId="{B1AF5BEE-A929-49BE-AA56-393486E81941}" dt="2022-03-04T17:04:42.409" v="7460"/>
          <ac:picMkLst>
            <pc:docMk/>
            <pc:sldMk cId="1534856983" sldId="314"/>
            <ac:picMk id="5" creationId="{2D13BC95-7297-47B0-AEE6-C1D440B8FF32}"/>
          </ac:picMkLst>
        </pc:picChg>
      </pc:sldChg>
      <pc:sldChg chg="addSp modSp add">
        <pc:chgData name="Lim, Krisha" userId="d6b91ba6-cd94-4226-a7ac-204f415fadfd" providerId="ADAL" clId="{B1AF5BEE-A929-49BE-AA56-393486E81941}" dt="2022-03-04T17:13:57.976" v="7746" actId="1076"/>
        <pc:sldMkLst>
          <pc:docMk/>
          <pc:sldMk cId="2673832585" sldId="315"/>
        </pc:sldMkLst>
        <pc:spChg chg="mod">
          <ac:chgData name="Lim, Krisha" userId="d6b91ba6-cd94-4226-a7ac-204f415fadfd" providerId="ADAL" clId="{B1AF5BEE-A929-49BE-AA56-393486E81941}" dt="2022-03-04T17:05:28.910" v="7479"/>
          <ac:spMkLst>
            <pc:docMk/>
            <pc:sldMk cId="2673832585" sldId="315"/>
            <ac:spMk id="2" creationId="{72122A40-1B7C-4005-9570-55B9DB440A12}"/>
          </ac:spMkLst>
        </pc:spChg>
        <pc:spChg chg="mod">
          <ac:chgData name="Lim, Krisha" userId="d6b91ba6-cd94-4226-a7ac-204f415fadfd" providerId="ADAL" clId="{B1AF5BEE-A929-49BE-AA56-393486E81941}" dt="2022-03-04T17:13:52.396" v="7743" actId="20577"/>
          <ac:spMkLst>
            <pc:docMk/>
            <pc:sldMk cId="2673832585" sldId="315"/>
            <ac:spMk id="3" creationId="{30A3654D-2541-4D9F-85E4-57CD48C24422}"/>
          </ac:spMkLst>
        </pc:spChg>
        <pc:picChg chg="add mod">
          <ac:chgData name="Lim, Krisha" userId="d6b91ba6-cd94-4226-a7ac-204f415fadfd" providerId="ADAL" clId="{B1AF5BEE-A929-49BE-AA56-393486E81941}" dt="2022-03-04T17:13:56.567" v="7745" actId="1076"/>
          <ac:picMkLst>
            <pc:docMk/>
            <pc:sldMk cId="2673832585" sldId="315"/>
            <ac:picMk id="5" creationId="{16954C3A-BD2D-4BB8-B259-6120AABBE5B1}"/>
          </ac:picMkLst>
        </pc:picChg>
        <pc:picChg chg="add mod">
          <ac:chgData name="Lim, Krisha" userId="d6b91ba6-cd94-4226-a7ac-204f415fadfd" providerId="ADAL" clId="{B1AF5BEE-A929-49BE-AA56-393486E81941}" dt="2022-03-04T17:13:57.976" v="7746" actId="1076"/>
          <ac:picMkLst>
            <pc:docMk/>
            <pc:sldMk cId="2673832585" sldId="315"/>
            <ac:picMk id="6" creationId="{4AD5C926-6E34-43DB-9021-36F38A29F72B}"/>
          </ac:picMkLst>
        </pc:picChg>
      </pc:sldChg>
      <pc:sldChg chg="addSp modSp add">
        <pc:chgData name="Lim, Krisha" userId="d6b91ba6-cd94-4226-a7ac-204f415fadfd" providerId="ADAL" clId="{B1AF5BEE-A929-49BE-AA56-393486E81941}" dt="2022-03-04T17:27:07.181" v="8114" actId="1076"/>
        <pc:sldMkLst>
          <pc:docMk/>
          <pc:sldMk cId="3455590801" sldId="316"/>
        </pc:sldMkLst>
        <pc:spChg chg="mod">
          <ac:chgData name="Lim, Krisha" userId="d6b91ba6-cd94-4226-a7ac-204f415fadfd" providerId="ADAL" clId="{B1AF5BEE-A929-49BE-AA56-393486E81941}" dt="2022-03-04T17:18:21.255" v="7811" actId="20577"/>
          <ac:spMkLst>
            <pc:docMk/>
            <pc:sldMk cId="3455590801" sldId="316"/>
            <ac:spMk id="2" creationId="{E87B09F5-B2E0-460C-B06E-C55303A76418}"/>
          </ac:spMkLst>
        </pc:spChg>
        <pc:spChg chg="mod">
          <ac:chgData name="Lim, Krisha" userId="d6b91ba6-cd94-4226-a7ac-204f415fadfd" providerId="ADAL" clId="{B1AF5BEE-A929-49BE-AA56-393486E81941}" dt="2022-03-04T17:27:00.009" v="8111" actId="5793"/>
          <ac:spMkLst>
            <pc:docMk/>
            <pc:sldMk cId="3455590801" sldId="316"/>
            <ac:spMk id="3" creationId="{809A4161-1EFE-476B-B60E-CC3D243040FF}"/>
          </ac:spMkLst>
        </pc:spChg>
        <pc:picChg chg="add mod">
          <ac:chgData name="Lim, Krisha" userId="d6b91ba6-cd94-4226-a7ac-204f415fadfd" providerId="ADAL" clId="{B1AF5BEE-A929-49BE-AA56-393486E81941}" dt="2022-03-04T17:27:07.181" v="8114" actId="1076"/>
          <ac:picMkLst>
            <pc:docMk/>
            <pc:sldMk cId="3455590801" sldId="316"/>
            <ac:picMk id="5" creationId="{D4B8856B-9A55-45FA-B941-D31B7818860A}"/>
          </ac:picMkLst>
        </pc:picChg>
      </pc:sldChg>
      <pc:sldChg chg="addSp delSp modSp add">
        <pc:chgData name="Lim, Krisha" userId="d6b91ba6-cd94-4226-a7ac-204f415fadfd" providerId="ADAL" clId="{B1AF5BEE-A929-49BE-AA56-393486E81941}" dt="2022-03-04T17:55:14.203" v="8471" actId="1076"/>
        <pc:sldMkLst>
          <pc:docMk/>
          <pc:sldMk cId="836090858" sldId="317"/>
        </pc:sldMkLst>
        <pc:spChg chg="mod">
          <ac:chgData name="Lim, Krisha" userId="d6b91ba6-cd94-4226-a7ac-204f415fadfd" providerId="ADAL" clId="{B1AF5BEE-A929-49BE-AA56-393486E81941}" dt="2022-03-04T17:27:16.630" v="8116"/>
          <ac:spMkLst>
            <pc:docMk/>
            <pc:sldMk cId="836090858" sldId="317"/>
            <ac:spMk id="2" creationId="{40C09B67-B1CC-47FF-BDF5-F17D488D769C}"/>
          </ac:spMkLst>
        </pc:spChg>
        <pc:spChg chg="mod">
          <ac:chgData name="Lim, Krisha" userId="d6b91ba6-cd94-4226-a7ac-204f415fadfd" providerId="ADAL" clId="{B1AF5BEE-A929-49BE-AA56-393486E81941}" dt="2022-03-04T17:28:04.473" v="8122" actId="5793"/>
          <ac:spMkLst>
            <pc:docMk/>
            <pc:sldMk cId="836090858" sldId="317"/>
            <ac:spMk id="3" creationId="{C9131C68-26D0-49ED-9CA3-B1533CF799A8}"/>
          </ac:spMkLst>
        </pc:spChg>
        <pc:spChg chg="add mod">
          <ac:chgData name="Lim, Krisha" userId="d6b91ba6-cd94-4226-a7ac-204f415fadfd" providerId="ADAL" clId="{B1AF5BEE-A929-49BE-AA56-393486E81941}" dt="2022-03-04T17:55:14.203" v="8471" actId="1076"/>
          <ac:spMkLst>
            <pc:docMk/>
            <pc:sldMk cId="836090858" sldId="317"/>
            <ac:spMk id="10" creationId="{8FE1EB8A-B664-48D7-859D-18AA7416F588}"/>
          </ac:spMkLst>
        </pc:spChg>
        <pc:picChg chg="add del mod modCrop">
          <ac:chgData name="Lim, Krisha" userId="d6b91ba6-cd94-4226-a7ac-204f415fadfd" providerId="ADAL" clId="{B1AF5BEE-A929-49BE-AA56-393486E81941}" dt="2022-03-04T17:28:27.668" v="8127" actId="478"/>
          <ac:picMkLst>
            <pc:docMk/>
            <pc:sldMk cId="836090858" sldId="317"/>
            <ac:picMk id="5" creationId="{CF588D0C-4DCC-4C1A-B5D6-8A43FFDC50A4}"/>
          </ac:picMkLst>
        </pc:picChg>
        <pc:picChg chg="add mod">
          <ac:chgData name="Lim, Krisha" userId="d6b91ba6-cd94-4226-a7ac-204f415fadfd" providerId="ADAL" clId="{B1AF5BEE-A929-49BE-AA56-393486E81941}" dt="2022-03-04T17:29:53.457" v="8153" actId="1076"/>
          <ac:picMkLst>
            <pc:docMk/>
            <pc:sldMk cId="836090858" sldId="317"/>
            <ac:picMk id="6" creationId="{D5609DCB-FFE5-46D9-A310-390F55107EF5}"/>
          </ac:picMkLst>
        </pc:picChg>
        <pc:picChg chg="add del">
          <ac:chgData name="Lim, Krisha" userId="d6b91ba6-cd94-4226-a7ac-204f415fadfd" providerId="ADAL" clId="{B1AF5BEE-A929-49BE-AA56-393486E81941}" dt="2022-03-04T17:29:05.852" v="8131"/>
          <ac:picMkLst>
            <pc:docMk/>
            <pc:sldMk cId="836090858" sldId="317"/>
            <ac:picMk id="7" creationId="{B2293ECD-F184-4B9F-AAD8-7EF1A703F748}"/>
          </ac:picMkLst>
        </pc:picChg>
        <pc:cxnChg chg="add mod">
          <ac:chgData name="Lim, Krisha" userId="d6b91ba6-cd94-4226-a7ac-204f415fadfd" providerId="ADAL" clId="{B1AF5BEE-A929-49BE-AA56-393486E81941}" dt="2022-03-04T17:51:04.152" v="8163" actId="1038"/>
          <ac:cxnSpMkLst>
            <pc:docMk/>
            <pc:sldMk cId="836090858" sldId="317"/>
            <ac:cxnSpMk id="9" creationId="{5C3AA980-5A14-451F-8EDA-807B8F8DAFF0}"/>
          </ac:cxnSpMkLst>
        </pc:cxnChg>
      </pc:sldChg>
      <pc:sldChg chg="addSp modSp add">
        <pc:chgData name="Lim, Krisha" userId="d6b91ba6-cd94-4226-a7ac-204f415fadfd" providerId="ADAL" clId="{B1AF5BEE-A929-49BE-AA56-393486E81941}" dt="2022-03-04T17:59:50.789" v="8776" actId="20577"/>
        <pc:sldMkLst>
          <pc:docMk/>
          <pc:sldMk cId="1394808303" sldId="318"/>
        </pc:sldMkLst>
        <pc:spChg chg="mod">
          <ac:chgData name="Lim, Krisha" userId="d6b91ba6-cd94-4226-a7ac-204f415fadfd" providerId="ADAL" clId="{B1AF5BEE-A929-49BE-AA56-393486E81941}" dt="2022-03-04T17:29:30.019" v="8141"/>
          <ac:spMkLst>
            <pc:docMk/>
            <pc:sldMk cId="1394808303" sldId="318"/>
            <ac:spMk id="2" creationId="{CF2CD22E-961A-415B-BA5F-7711D02F5FA9}"/>
          </ac:spMkLst>
        </pc:spChg>
        <pc:spChg chg="mod">
          <ac:chgData name="Lim, Krisha" userId="d6b91ba6-cd94-4226-a7ac-204f415fadfd" providerId="ADAL" clId="{B1AF5BEE-A929-49BE-AA56-393486E81941}" dt="2022-03-04T17:59:50.789" v="8776" actId="20577"/>
          <ac:spMkLst>
            <pc:docMk/>
            <pc:sldMk cId="1394808303" sldId="318"/>
            <ac:spMk id="3" creationId="{8F24BBDA-1E14-4F2B-BF22-3DFAB03DD716}"/>
          </ac:spMkLst>
        </pc:spChg>
        <pc:spChg chg="add mod">
          <ac:chgData name="Lim, Krisha" userId="d6b91ba6-cd94-4226-a7ac-204f415fadfd" providerId="ADAL" clId="{B1AF5BEE-A929-49BE-AA56-393486E81941}" dt="2022-03-04T17:59:23.877" v="8717" actId="1076"/>
          <ac:spMkLst>
            <pc:docMk/>
            <pc:sldMk cId="1394808303" sldId="318"/>
            <ac:spMk id="7" creationId="{C6FB0E07-834D-4D89-B8C9-8BCFCC03E5CE}"/>
          </ac:spMkLst>
        </pc:spChg>
        <pc:spChg chg="add mod">
          <ac:chgData name="Lim, Krisha" userId="d6b91ba6-cd94-4226-a7ac-204f415fadfd" providerId="ADAL" clId="{B1AF5BEE-A929-49BE-AA56-393486E81941}" dt="2022-03-04T17:59:35.019" v="8739" actId="1037"/>
          <ac:spMkLst>
            <pc:docMk/>
            <pc:sldMk cId="1394808303" sldId="318"/>
            <ac:spMk id="8" creationId="{DFBCF65E-C1B1-4A66-8421-9C7014D08A1F}"/>
          </ac:spMkLst>
        </pc:spChg>
        <pc:spChg chg="add mod">
          <ac:chgData name="Lim, Krisha" userId="d6b91ba6-cd94-4226-a7ac-204f415fadfd" providerId="ADAL" clId="{B1AF5BEE-A929-49BE-AA56-393486E81941}" dt="2022-03-04T17:59:23.877" v="8717" actId="1076"/>
          <ac:spMkLst>
            <pc:docMk/>
            <pc:sldMk cId="1394808303" sldId="318"/>
            <ac:spMk id="9" creationId="{9CA06B68-231B-42D2-B06A-29B6645F9952}"/>
          </ac:spMkLst>
        </pc:spChg>
        <pc:spChg chg="add mod">
          <ac:chgData name="Lim, Krisha" userId="d6b91ba6-cd94-4226-a7ac-204f415fadfd" providerId="ADAL" clId="{B1AF5BEE-A929-49BE-AA56-393486E81941}" dt="2022-03-04T17:59:35.019" v="8739" actId="1037"/>
          <ac:spMkLst>
            <pc:docMk/>
            <pc:sldMk cId="1394808303" sldId="318"/>
            <ac:spMk id="10" creationId="{7E9A13ED-32F7-4F88-90AA-7184380E8AE6}"/>
          </ac:spMkLst>
        </pc:spChg>
        <pc:picChg chg="add mod">
          <ac:chgData name="Lim, Krisha" userId="d6b91ba6-cd94-4226-a7ac-204f415fadfd" providerId="ADAL" clId="{B1AF5BEE-A929-49BE-AA56-393486E81941}" dt="2022-03-04T17:59:23.877" v="8717" actId="1076"/>
          <ac:picMkLst>
            <pc:docMk/>
            <pc:sldMk cId="1394808303" sldId="318"/>
            <ac:picMk id="5" creationId="{ECA3FFFA-CB4F-46F8-8D55-BF3B1854BC95}"/>
          </ac:picMkLst>
        </pc:picChg>
        <pc:picChg chg="add mod">
          <ac:chgData name="Lim, Krisha" userId="d6b91ba6-cd94-4226-a7ac-204f415fadfd" providerId="ADAL" clId="{B1AF5BEE-A929-49BE-AA56-393486E81941}" dt="2022-03-04T17:59:27.864" v="8722" actId="1036"/>
          <ac:picMkLst>
            <pc:docMk/>
            <pc:sldMk cId="1394808303" sldId="318"/>
            <ac:picMk id="6" creationId="{D74DA868-E6D8-4009-86BC-160E58969D00}"/>
          </ac:picMkLst>
        </pc:picChg>
      </pc:sldChg>
      <pc:sldChg chg="modSp add">
        <pc:chgData name="Lim, Krisha" userId="d6b91ba6-cd94-4226-a7ac-204f415fadfd" providerId="ADAL" clId="{B1AF5BEE-A929-49BE-AA56-393486E81941}" dt="2022-03-04T18:13:38.546" v="9800" actId="5793"/>
        <pc:sldMkLst>
          <pc:docMk/>
          <pc:sldMk cId="1920957953" sldId="319"/>
        </pc:sldMkLst>
        <pc:spChg chg="mod">
          <ac:chgData name="Lim, Krisha" userId="d6b91ba6-cd94-4226-a7ac-204f415fadfd" providerId="ADAL" clId="{B1AF5BEE-A929-49BE-AA56-393486E81941}" dt="2022-03-04T18:09:02.692" v="9034" actId="20577"/>
          <ac:spMkLst>
            <pc:docMk/>
            <pc:sldMk cId="1920957953" sldId="319"/>
            <ac:spMk id="2" creationId="{EA71C782-6C5F-43D1-8E12-385EC2C49857}"/>
          </ac:spMkLst>
        </pc:spChg>
        <pc:spChg chg="mod">
          <ac:chgData name="Lim, Krisha" userId="d6b91ba6-cd94-4226-a7ac-204f415fadfd" providerId="ADAL" clId="{B1AF5BEE-A929-49BE-AA56-393486E81941}" dt="2022-03-04T18:13:38.546" v="9800" actId="5793"/>
          <ac:spMkLst>
            <pc:docMk/>
            <pc:sldMk cId="1920957953" sldId="319"/>
            <ac:spMk id="3" creationId="{0988AAF2-FC37-4877-A0A9-8B754594F3A0}"/>
          </ac:spMkLst>
        </pc:spChg>
      </pc:sldChg>
      <pc:sldChg chg="modSp add">
        <pc:chgData name="Lim, Krisha" userId="d6b91ba6-cd94-4226-a7ac-204f415fadfd" providerId="ADAL" clId="{B1AF5BEE-A929-49BE-AA56-393486E81941}" dt="2022-03-04T18:21:50.542" v="9856" actId="207"/>
        <pc:sldMkLst>
          <pc:docMk/>
          <pc:sldMk cId="632107015" sldId="320"/>
        </pc:sldMkLst>
        <pc:spChg chg="mod">
          <ac:chgData name="Lim, Krisha" userId="d6b91ba6-cd94-4226-a7ac-204f415fadfd" providerId="ADAL" clId="{B1AF5BEE-A929-49BE-AA56-393486E81941}" dt="2022-03-04T18:21:50.542" v="9856" actId="207"/>
          <ac:spMkLst>
            <pc:docMk/>
            <pc:sldMk cId="632107015" sldId="320"/>
            <ac:spMk id="3" creationId="{0988AAF2-FC37-4877-A0A9-8B754594F3A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AC5887-B343-1D4C-9540-711B41B3DF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E0540F-8E69-5C4D-853B-447AE43EF8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B8B54B-C6F3-634A-A175-A438C4A5EC70}" type="datetimeFigureOut">
              <a:rPr lang="en-US" smtClean="0"/>
              <a:t>3/4/2022</a:t>
            </a:fld>
            <a:endParaRPr lang="en-US"/>
          </a:p>
        </p:txBody>
      </p:sp>
      <p:sp>
        <p:nvSpPr>
          <p:cNvPr id="4" name="Footer Placeholder 3">
            <a:extLst>
              <a:ext uri="{FF2B5EF4-FFF2-40B4-BE49-F238E27FC236}">
                <a16:creationId xmlns:a16="http://schemas.microsoft.com/office/drawing/2014/main" id="{B84235AA-0587-7A44-845C-5CBDE443E9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C3471D-FF42-1E42-86A3-3C7CC97317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C4F1BB-8698-D146-90BF-BC7E85376B99}" type="slidenum">
              <a:rPr lang="en-US" smtClean="0"/>
              <a:t>‹#›</a:t>
            </a:fld>
            <a:endParaRPr lang="en-US"/>
          </a:p>
        </p:txBody>
      </p:sp>
    </p:spTree>
    <p:extLst>
      <p:ext uri="{BB962C8B-B14F-4D97-AF65-F5344CB8AC3E}">
        <p14:creationId xmlns:p14="http://schemas.microsoft.com/office/powerpoint/2010/main" val="16743970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F6CBE-A33E-4C1D-8848-DCC40B7FDCC7}" type="datetimeFigureOut">
              <a:rPr lang="en-CA" smtClean="0"/>
              <a:t>2022-03-04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ACDAD-888D-43D7-B32D-CEFD33294B64}" type="slidenum">
              <a:rPr lang="en-CA" smtClean="0"/>
              <a:t>‹#›</a:t>
            </a:fld>
            <a:endParaRPr lang="en-CA"/>
          </a:p>
        </p:txBody>
      </p:sp>
    </p:spTree>
    <p:extLst>
      <p:ext uri="{BB962C8B-B14F-4D97-AF65-F5344CB8AC3E}">
        <p14:creationId xmlns:p14="http://schemas.microsoft.com/office/powerpoint/2010/main" val="41880852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In Week 1, Kurt emphasized that importance of stationarity when working with time series data. If we run a regression with non-stationary data then the estimated relationship may be spurious. Usually taking the first difference of the data will make it stationary, but doing so will make it hard to interpret the coefficients. </a:t>
            </a:r>
          </a:p>
          <a:p>
            <a:endParaRPr lang="en-CA"/>
          </a:p>
          <a:p>
            <a:r>
              <a:rPr lang="en-CA"/>
              <a:t>One exception to this rule is when two data series are cointegrated, which Kurt will talk more about later. In this lab, I will show you the codes to test for stationarity in R and how to interpret the results. You will see the same data and results in Kurt’s slides</a:t>
            </a:r>
          </a:p>
        </p:txBody>
      </p:sp>
      <p:sp>
        <p:nvSpPr>
          <p:cNvPr id="4" name="Slide Number Placeholder 3"/>
          <p:cNvSpPr>
            <a:spLocks noGrp="1"/>
          </p:cNvSpPr>
          <p:nvPr>
            <p:ph type="sldNum" sz="quarter" idx="5"/>
          </p:nvPr>
        </p:nvSpPr>
        <p:spPr/>
        <p:txBody>
          <a:bodyPr/>
          <a:lstStyle/>
          <a:p>
            <a:fld id="{7A1ACDAD-888D-43D7-B32D-CEFD33294B64}" type="slidenum">
              <a:rPr lang="en-CA" smtClean="0"/>
              <a:t>2</a:t>
            </a:fld>
            <a:endParaRPr lang="en-CA"/>
          </a:p>
        </p:txBody>
      </p:sp>
    </p:spTree>
    <p:extLst>
      <p:ext uri="{BB962C8B-B14F-4D97-AF65-F5344CB8AC3E}">
        <p14:creationId xmlns:p14="http://schemas.microsoft.com/office/powerpoint/2010/main" val="533502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Soybean oil is a key biodiesel input. In this case price of soybean oil was multiplied by 0.07 (the long run relationship). The graph shows that both price series follow similar stochastic trend. The gap between these two lines represents the margin of the processor. In most cases, the margin stays relatively constant over time, provides hint that these two price series are cointegrated. </a:t>
            </a:r>
          </a:p>
        </p:txBody>
      </p:sp>
      <p:sp>
        <p:nvSpPr>
          <p:cNvPr id="4" name="Slide Number Placeholder 3"/>
          <p:cNvSpPr>
            <a:spLocks noGrp="1"/>
          </p:cNvSpPr>
          <p:nvPr>
            <p:ph type="sldNum" sz="quarter" idx="5"/>
          </p:nvPr>
        </p:nvSpPr>
        <p:spPr/>
        <p:txBody>
          <a:bodyPr/>
          <a:lstStyle/>
          <a:p>
            <a:fld id="{7A1ACDAD-888D-43D7-B32D-CEFD33294B64}" type="slidenum">
              <a:rPr lang="en-CA" smtClean="0"/>
              <a:t>5</a:t>
            </a:fld>
            <a:endParaRPr lang="en-CA"/>
          </a:p>
        </p:txBody>
      </p:sp>
    </p:spTree>
    <p:extLst>
      <p:ext uri="{BB962C8B-B14F-4D97-AF65-F5344CB8AC3E}">
        <p14:creationId xmlns:p14="http://schemas.microsoft.com/office/powerpoint/2010/main" val="266753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6</a:t>
            </a:fld>
            <a:endParaRPr lang="en-CA"/>
          </a:p>
        </p:txBody>
      </p:sp>
    </p:spTree>
    <p:extLst>
      <p:ext uri="{BB962C8B-B14F-4D97-AF65-F5344CB8AC3E}">
        <p14:creationId xmlns:p14="http://schemas.microsoft.com/office/powerpoint/2010/main" val="168354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7</a:t>
            </a:fld>
            <a:endParaRPr lang="en-CA"/>
          </a:p>
        </p:txBody>
      </p:sp>
    </p:spTree>
    <p:extLst>
      <p:ext uri="{BB962C8B-B14F-4D97-AF65-F5344CB8AC3E}">
        <p14:creationId xmlns:p14="http://schemas.microsoft.com/office/powerpoint/2010/main" val="87041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8</a:t>
            </a:fld>
            <a:endParaRPr lang="en-CA"/>
          </a:p>
        </p:txBody>
      </p:sp>
    </p:spTree>
    <p:extLst>
      <p:ext uri="{BB962C8B-B14F-4D97-AF65-F5344CB8AC3E}">
        <p14:creationId xmlns:p14="http://schemas.microsoft.com/office/powerpoint/2010/main" val="1229875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14</a:t>
            </a:fld>
            <a:endParaRPr lang="en-CA"/>
          </a:p>
        </p:txBody>
      </p:sp>
    </p:spTree>
    <p:extLst>
      <p:ext uri="{BB962C8B-B14F-4D97-AF65-F5344CB8AC3E}">
        <p14:creationId xmlns:p14="http://schemas.microsoft.com/office/powerpoint/2010/main" val="2831706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17</a:t>
            </a:fld>
            <a:endParaRPr lang="en-CA"/>
          </a:p>
        </p:txBody>
      </p:sp>
    </p:spTree>
    <p:extLst>
      <p:ext uri="{BB962C8B-B14F-4D97-AF65-F5344CB8AC3E}">
        <p14:creationId xmlns:p14="http://schemas.microsoft.com/office/powerpoint/2010/main" val="375762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36</a:t>
            </a:fld>
            <a:endParaRPr lang="en-CA"/>
          </a:p>
        </p:txBody>
      </p:sp>
    </p:spTree>
    <p:extLst>
      <p:ext uri="{BB962C8B-B14F-4D97-AF65-F5344CB8AC3E}">
        <p14:creationId xmlns:p14="http://schemas.microsoft.com/office/powerpoint/2010/main" val="2591572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37</a:t>
            </a:fld>
            <a:endParaRPr lang="en-CA"/>
          </a:p>
        </p:txBody>
      </p:sp>
    </p:spTree>
    <p:extLst>
      <p:ext uri="{BB962C8B-B14F-4D97-AF65-F5344CB8AC3E}">
        <p14:creationId xmlns:p14="http://schemas.microsoft.com/office/powerpoint/2010/main" val="4264361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8D5FAD4D-1F50-2C42-A2B1-6EC133959D2F}"/>
              </a:ext>
            </a:extLst>
          </p:cNvPr>
          <p:cNvSpPr>
            <a:spLocks noGrp="1"/>
          </p:cNvSpPr>
          <p:nvPr>
            <p:ph type="title"/>
          </p:nvPr>
        </p:nvSpPr>
        <p:spPr>
          <a:xfrm>
            <a:off x="780374" y="1069363"/>
            <a:ext cx="10515600" cy="1918934"/>
          </a:xfrm>
          <a:prstGeom prst="rect">
            <a:avLst/>
          </a:prstGeom>
        </p:spPr>
        <p:txBody>
          <a:bodyPr anchor="ctr"/>
          <a:lstStyle>
            <a:lvl1pPr>
              <a:defRPr b="1" i="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1" name="Text Placeholder 17">
            <a:extLst>
              <a:ext uri="{FF2B5EF4-FFF2-40B4-BE49-F238E27FC236}">
                <a16:creationId xmlns:a16="http://schemas.microsoft.com/office/drawing/2014/main" id="{519D5ECD-473D-344F-893F-97CB5AF76E0B}"/>
              </a:ext>
            </a:extLst>
          </p:cNvPr>
          <p:cNvSpPr>
            <a:spLocks noGrp="1"/>
          </p:cNvSpPr>
          <p:nvPr>
            <p:ph type="body" sz="quarter" idx="10" hasCustomPrompt="1"/>
          </p:nvPr>
        </p:nvSpPr>
        <p:spPr>
          <a:xfrm>
            <a:off x="780374" y="3258130"/>
            <a:ext cx="7224209" cy="645996"/>
          </a:xfrm>
          <a:prstGeom prst="rect">
            <a:avLst/>
          </a:prstGeom>
        </p:spPr>
        <p:txBody>
          <a:bodyPr/>
          <a:lstStyle>
            <a:lvl1pPr marL="0" indent="0">
              <a:buNone/>
              <a:defRPr sz="3200" b="0" i="0">
                <a:solidFill>
                  <a:srgbClr val="0D2244"/>
                </a:solidFill>
                <a:latin typeface="+mn-lt"/>
                <a:ea typeface="Open Sans Light" panose="020B0306030504020204" pitchFamily="34" charset="0"/>
                <a:cs typeface="Open Sans Light" panose="020B0306030504020204" pitchFamily="34" charset="0"/>
              </a:defRPr>
            </a:lvl1pPr>
          </a:lstStyle>
          <a:p>
            <a:pPr lvl="0"/>
            <a:r>
              <a:rPr lang="en-US" dirty="0"/>
              <a:t>Subtitle</a:t>
            </a:r>
          </a:p>
        </p:txBody>
      </p:sp>
      <p:pic>
        <p:nvPicPr>
          <p:cNvPr id="6" name="Picture 5">
            <a:extLst>
              <a:ext uri="{FF2B5EF4-FFF2-40B4-BE49-F238E27FC236}">
                <a16:creationId xmlns:a16="http://schemas.microsoft.com/office/drawing/2014/main" id="{E4A71169-5504-8A47-AF13-1B8885125ED2}"/>
              </a:ext>
            </a:extLst>
          </p:cNvPr>
          <p:cNvPicPr>
            <a:picLocks noChangeAspect="1"/>
          </p:cNvPicPr>
          <p:nvPr userDrawn="1"/>
        </p:nvPicPr>
        <p:blipFill>
          <a:blip r:embed="rId2"/>
          <a:stretch>
            <a:fillRect/>
          </a:stretch>
        </p:blipFill>
        <p:spPr>
          <a:xfrm>
            <a:off x="8059119" y="6007648"/>
            <a:ext cx="3918403" cy="618477"/>
          </a:xfrm>
          <a:prstGeom prst="rect">
            <a:avLst/>
          </a:prstGeom>
        </p:spPr>
      </p:pic>
      <p:cxnSp>
        <p:nvCxnSpPr>
          <p:cNvPr id="9" name="Straight Connector 8">
            <a:extLst>
              <a:ext uri="{FF2B5EF4-FFF2-40B4-BE49-F238E27FC236}">
                <a16:creationId xmlns:a16="http://schemas.microsoft.com/office/drawing/2014/main" id="{B606D988-F377-42C2-98D7-7D3077B04A96}"/>
              </a:ext>
            </a:extLst>
          </p:cNvPr>
          <p:cNvCxnSpPr>
            <a:cxnSpLocks/>
          </p:cNvCxnSpPr>
          <p:nvPr userDrawn="1"/>
        </p:nvCxnSpPr>
        <p:spPr>
          <a:xfrm>
            <a:off x="731520" y="5978819"/>
            <a:ext cx="11136826"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95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3CC8-FFAC-B042-BD76-F6CB6A38F238}"/>
              </a:ext>
            </a:extLst>
          </p:cNvPr>
          <p:cNvSpPr>
            <a:spLocks noGrp="1"/>
          </p:cNvSpPr>
          <p:nvPr>
            <p:ph type="title"/>
          </p:nvPr>
        </p:nvSpPr>
        <p:spPr>
          <a:xfrm>
            <a:off x="731520" y="365126"/>
            <a:ext cx="10799998" cy="916920"/>
          </a:xfrm>
          <a:prstGeom prst="rect">
            <a:avLst/>
          </a:prstGeom>
        </p:spPr>
        <p:txBody>
          <a:bodyPr anchor="t" anchorCtr="0">
            <a:normAutofit/>
          </a:bodyPr>
          <a:lstStyle>
            <a:lvl1pPr>
              <a:defRPr sz="3600" b="1" i="0">
                <a:solidFill>
                  <a:srgbClr val="0D2244"/>
                </a:solidFill>
                <a:latin typeface="+mn-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D54B4EA-259C-6446-BD42-D9DA7C879876}"/>
              </a:ext>
            </a:extLst>
          </p:cNvPr>
          <p:cNvSpPr>
            <a:spLocks noGrp="1"/>
          </p:cNvSpPr>
          <p:nvPr>
            <p:ph idx="1"/>
          </p:nvPr>
        </p:nvSpPr>
        <p:spPr>
          <a:xfrm>
            <a:off x="731520" y="1414022"/>
            <a:ext cx="10799998" cy="4703276"/>
          </a:xfrm>
          <a:prstGeom prst="rect">
            <a:avLst/>
          </a:prstGeom>
        </p:spPr>
        <p:txBody>
          <a:bodyPr/>
          <a:lstStyle>
            <a:lvl1pPr>
              <a:defRPr sz="2200">
                <a:solidFill>
                  <a:srgbClr val="0D2244"/>
                </a:solidFill>
                <a:latin typeface="+mn-lt"/>
                <a:ea typeface="Open Sans" panose="020B0606030504020204" pitchFamily="34" charset="0"/>
                <a:cs typeface="Open Sans" panose="020B0606030504020204" pitchFamily="34" charset="0"/>
              </a:defRPr>
            </a:lvl1pPr>
            <a:lvl2pPr>
              <a:defRPr sz="2200">
                <a:solidFill>
                  <a:srgbClr val="0D2244"/>
                </a:solidFill>
                <a:latin typeface="+mn-lt"/>
                <a:ea typeface="Open Sans" panose="020B0606030504020204" pitchFamily="34" charset="0"/>
                <a:cs typeface="Open Sans" panose="020B0606030504020204" pitchFamily="34" charset="0"/>
              </a:defRPr>
            </a:lvl2pPr>
            <a:lvl3pPr>
              <a:defRPr sz="2200">
                <a:solidFill>
                  <a:srgbClr val="0D2244"/>
                </a:solidFill>
                <a:latin typeface="+mn-lt"/>
                <a:ea typeface="Open Sans" panose="020B0606030504020204" pitchFamily="34" charset="0"/>
                <a:cs typeface="Open Sans" panose="020B0606030504020204" pitchFamily="34" charset="0"/>
              </a:defRPr>
            </a:lvl3pPr>
            <a:lvl4pPr>
              <a:defRPr sz="2200">
                <a:solidFill>
                  <a:srgbClr val="0D2244"/>
                </a:solidFill>
                <a:latin typeface="+mn-lt"/>
                <a:ea typeface="Open Sans" panose="020B0606030504020204" pitchFamily="34" charset="0"/>
                <a:cs typeface="Open Sans" panose="020B0606030504020204" pitchFamily="34" charset="0"/>
              </a:defRPr>
            </a:lvl4pPr>
            <a:lvl5pPr>
              <a:defRPr sz="22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BBF76BD5-526D-C54D-9821-B70AD59DB4D7}"/>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E2EAD0E-696E-4DBF-9F80-3CF4EF25933A}"/>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4" name="Slide Number Placeholder 3">
            <a:extLst>
              <a:ext uri="{FF2B5EF4-FFF2-40B4-BE49-F238E27FC236}">
                <a16:creationId xmlns:a16="http://schemas.microsoft.com/office/drawing/2014/main" id="{27E6FCFB-BCD6-44C0-8603-F7FFDA07B332}"/>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207006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w/footer large log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F14A50C-02E7-4876-AC59-1DDA220D5AA0}"/>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1E5EE8D-7712-42A6-A1AE-3A845A847E64}"/>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2" name="Slide Number Placeholder 1">
            <a:extLst>
              <a:ext uri="{FF2B5EF4-FFF2-40B4-BE49-F238E27FC236}">
                <a16:creationId xmlns:a16="http://schemas.microsoft.com/office/drawing/2014/main" id="{F0B4C233-6483-46DC-94AD-DB862EA9F91D}"/>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86936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w/footer small logo">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394C07-508B-450C-B0BD-AC0D304D0421}"/>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394F98B-2471-4E5C-8481-0E609E68039E}"/>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2" name="Slide Number Placeholder 1">
            <a:extLst>
              <a:ext uri="{FF2B5EF4-FFF2-40B4-BE49-F238E27FC236}">
                <a16:creationId xmlns:a16="http://schemas.microsoft.com/office/drawing/2014/main" id="{FA1CE473-82C7-48C6-8FCE-1416BBDB4D1C}"/>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302740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w/footer large lo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21A9EC-84A3-3648-B014-69B29D64BDAC}"/>
              </a:ext>
            </a:extLst>
          </p:cNvPr>
          <p:cNvSpPr/>
          <p:nvPr userDrawn="1"/>
        </p:nvSpPr>
        <p:spPr>
          <a:xfrm>
            <a:off x="2063932" y="0"/>
            <a:ext cx="10128068" cy="6858000"/>
          </a:xfrm>
          <a:prstGeom prst="rect">
            <a:avLst/>
          </a:prstGeom>
          <a:solidFill>
            <a:srgbClr val="0020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73D044B-87D5-6147-8DB0-327DBCCDED96}"/>
              </a:ext>
            </a:extLst>
          </p:cNvPr>
          <p:cNvCxnSpPr>
            <a:cxnSpLocks/>
          </p:cNvCxnSpPr>
          <p:nvPr userDrawn="1"/>
        </p:nvCxnSpPr>
        <p:spPr>
          <a:xfrm>
            <a:off x="2063932" y="0"/>
            <a:ext cx="0" cy="6876000"/>
          </a:xfrm>
          <a:prstGeom prst="line">
            <a:avLst/>
          </a:prstGeom>
          <a:ln w="381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1E04FC2-5C68-314B-8375-23815C9D7734}"/>
              </a:ext>
            </a:extLst>
          </p:cNvPr>
          <p:cNvPicPr>
            <a:picLocks noChangeAspect="1"/>
          </p:cNvPicPr>
          <p:nvPr userDrawn="1"/>
        </p:nvPicPr>
        <p:blipFill>
          <a:blip r:embed="rId2"/>
          <a:stretch>
            <a:fillRect/>
          </a:stretch>
        </p:blipFill>
        <p:spPr>
          <a:xfrm>
            <a:off x="232476" y="5703214"/>
            <a:ext cx="1518832" cy="971270"/>
          </a:xfrm>
          <a:prstGeom prst="rect">
            <a:avLst/>
          </a:prstGeom>
        </p:spPr>
      </p:pic>
      <p:sp>
        <p:nvSpPr>
          <p:cNvPr id="5" name="Title 1">
            <a:extLst>
              <a:ext uri="{FF2B5EF4-FFF2-40B4-BE49-F238E27FC236}">
                <a16:creationId xmlns:a16="http://schemas.microsoft.com/office/drawing/2014/main" id="{FD73BFB4-0720-F74D-8C81-6A56B09427A3}"/>
              </a:ext>
            </a:extLst>
          </p:cNvPr>
          <p:cNvSpPr>
            <a:spLocks noGrp="1"/>
          </p:cNvSpPr>
          <p:nvPr>
            <p:ph type="title"/>
          </p:nvPr>
        </p:nvSpPr>
        <p:spPr>
          <a:xfrm>
            <a:off x="2376556" y="365125"/>
            <a:ext cx="9510644" cy="1325563"/>
          </a:xfrm>
          <a:prstGeom prst="rect">
            <a:avLst/>
          </a:prstGeom>
        </p:spPr>
        <p:txBody>
          <a:bodyPr anchor="ctr">
            <a:normAutofit/>
          </a:bodyPr>
          <a:lstStyle>
            <a:lvl1pPr>
              <a:defRPr sz="4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9110588D-54C5-714D-A2C6-EEA26FFA8060}"/>
              </a:ext>
            </a:extLst>
          </p:cNvPr>
          <p:cNvSpPr>
            <a:spLocks noGrp="1"/>
          </p:cNvSpPr>
          <p:nvPr>
            <p:ph idx="1"/>
          </p:nvPr>
        </p:nvSpPr>
        <p:spPr>
          <a:xfrm>
            <a:off x="2376556" y="1825624"/>
            <a:ext cx="9510644" cy="4681855"/>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A774473-6700-4850-AC75-B6E32EDE27C6}"/>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163124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2339-5932-054B-B659-838F6A648C0F}"/>
              </a:ext>
            </a:extLst>
          </p:cNvPr>
          <p:cNvSpPr>
            <a:spLocks noGrp="1"/>
          </p:cNvSpPr>
          <p:nvPr>
            <p:ph type="title"/>
          </p:nvPr>
        </p:nvSpPr>
        <p:spPr>
          <a:xfrm>
            <a:off x="731520" y="365126"/>
            <a:ext cx="10799998" cy="992334"/>
          </a:xfrm>
          <a:prstGeom prst="rect">
            <a:avLst/>
          </a:prstGeom>
        </p:spPr>
        <p:txBody>
          <a:bodyPr anchor="t" anchorCtr="0"/>
          <a:lstStyle>
            <a:lvl1pPr>
              <a:defRPr sz="3300" b="1" i="0">
                <a:solidFill>
                  <a:srgbClr val="0D2244"/>
                </a:solidFill>
                <a:latin typeface="+mn-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D817087-24A9-7D46-A049-7911C3C436BA}"/>
              </a:ext>
            </a:extLst>
          </p:cNvPr>
          <p:cNvSpPr>
            <a:spLocks noGrp="1"/>
          </p:cNvSpPr>
          <p:nvPr>
            <p:ph sz="half" idx="1"/>
          </p:nvPr>
        </p:nvSpPr>
        <p:spPr>
          <a:xfrm>
            <a:off x="731520" y="1492396"/>
            <a:ext cx="5288280" cy="4348563"/>
          </a:xfrm>
          <a:prstGeom prst="rect">
            <a:avLst/>
          </a:prstGeom>
        </p:spPr>
        <p:txBody>
          <a:bodyPr/>
          <a:lstStyle>
            <a:lvl1pPr>
              <a:defRPr sz="2000">
                <a:solidFill>
                  <a:srgbClr val="0D2244"/>
                </a:solidFill>
                <a:latin typeface="+mn-lt"/>
                <a:ea typeface="Open Sans" panose="020B0606030504020204" pitchFamily="34" charset="0"/>
                <a:cs typeface="Open Sans" panose="020B0606030504020204" pitchFamily="34" charset="0"/>
              </a:defRPr>
            </a:lvl1pPr>
            <a:lvl2pPr>
              <a:defRPr sz="2000">
                <a:solidFill>
                  <a:srgbClr val="0D2244"/>
                </a:solidFill>
                <a:latin typeface="+mn-lt"/>
                <a:ea typeface="Open Sans" panose="020B0606030504020204" pitchFamily="34" charset="0"/>
                <a:cs typeface="Open Sans" panose="020B0606030504020204" pitchFamily="34" charset="0"/>
              </a:defRPr>
            </a:lvl2pPr>
            <a:lvl3pPr>
              <a:defRPr sz="2000">
                <a:solidFill>
                  <a:srgbClr val="0D2244"/>
                </a:solidFill>
                <a:latin typeface="+mn-lt"/>
                <a:ea typeface="Open Sans" panose="020B0606030504020204" pitchFamily="34" charset="0"/>
                <a:cs typeface="Open Sans" panose="020B0606030504020204" pitchFamily="34" charset="0"/>
              </a:defRPr>
            </a:lvl3pPr>
            <a:lvl4pPr>
              <a:defRPr sz="2000">
                <a:solidFill>
                  <a:srgbClr val="0D2244"/>
                </a:solidFill>
                <a:latin typeface="+mn-lt"/>
                <a:ea typeface="Open Sans" panose="020B0606030504020204" pitchFamily="34" charset="0"/>
                <a:cs typeface="Open Sans" panose="020B0606030504020204" pitchFamily="34" charset="0"/>
              </a:defRPr>
            </a:lvl4pPr>
            <a:lvl5pPr>
              <a:defRPr sz="20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BEF0311-B9C2-F14A-995C-73BBAE6F2A5A}"/>
              </a:ext>
            </a:extLst>
          </p:cNvPr>
          <p:cNvSpPr>
            <a:spLocks noGrp="1"/>
          </p:cNvSpPr>
          <p:nvPr>
            <p:ph sz="half" idx="2"/>
          </p:nvPr>
        </p:nvSpPr>
        <p:spPr>
          <a:xfrm>
            <a:off x="6172200" y="1492396"/>
            <a:ext cx="5359318" cy="4348563"/>
          </a:xfrm>
          <a:prstGeom prst="rect">
            <a:avLst/>
          </a:prstGeom>
        </p:spPr>
        <p:txBody>
          <a:bodyPr/>
          <a:lstStyle>
            <a:lvl1pPr>
              <a:defRPr sz="2000">
                <a:solidFill>
                  <a:srgbClr val="0D2244"/>
                </a:solidFill>
                <a:latin typeface="+mn-lt"/>
                <a:ea typeface="Open Sans" panose="020B0606030504020204" pitchFamily="34" charset="0"/>
                <a:cs typeface="Open Sans" panose="020B0606030504020204" pitchFamily="34" charset="0"/>
              </a:defRPr>
            </a:lvl1pPr>
            <a:lvl2pPr>
              <a:defRPr sz="2000">
                <a:solidFill>
                  <a:srgbClr val="0D2244"/>
                </a:solidFill>
                <a:latin typeface="+mn-lt"/>
                <a:ea typeface="Open Sans" panose="020B0606030504020204" pitchFamily="34" charset="0"/>
                <a:cs typeface="Open Sans" panose="020B0606030504020204" pitchFamily="34" charset="0"/>
              </a:defRPr>
            </a:lvl2pPr>
            <a:lvl3pPr>
              <a:defRPr sz="2000">
                <a:solidFill>
                  <a:srgbClr val="0D2244"/>
                </a:solidFill>
                <a:latin typeface="+mn-lt"/>
                <a:ea typeface="Open Sans" panose="020B0606030504020204" pitchFamily="34" charset="0"/>
                <a:cs typeface="Open Sans" panose="020B0606030504020204" pitchFamily="34" charset="0"/>
              </a:defRPr>
            </a:lvl3pPr>
            <a:lvl4pPr>
              <a:defRPr sz="2000">
                <a:solidFill>
                  <a:srgbClr val="0D2244"/>
                </a:solidFill>
                <a:latin typeface="+mn-lt"/>
                <a:ea typeface="Open Sans" panose="020B0606030504020204" pitchFamily="34" charset="0"/>
                <a:cs typeface="Open Sans" panose="020B0606030504020204" pitchFamily="34" charset="0"/>
              </a:defRPr>
            </a:lvl4pPr>
            <a:lvl5pPr>
              <a:defRPr sz="20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321644E3-AD83-4B50-9B5A-28B134C6292D}"/>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913BE15-F7C4-49F4-8895-D60DEFB2CCEA}"/>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5" name="Slide Number Placeholder 4">
            <a:extLst>
              <a:ext uri="{FF2B5EF4-FFF2-40B4-BE49-F238E27FC236}">
                <a16:creationId xmlns:a16="http://schemas.microsoft.com/office/drawing/2014/main" id="{FD7C0E01-00CE-422E-868E-06F4F53A3393}"/>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48315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wo Column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758C-8024-AC4A-97CE-04A12CC4030D}"/>
              </a:ext>
            </a:extLst>
          </p:cNvPr>
          <p:cNvSpPr>
            <a:spLocks noGrp="1"/>
          </p:cNvSpPr>
          <p:nvPr>
            <p:ph type="title"/>
          </p:nvPr>
        </p:nvSpPr>
        <p:spPr>
          <a:xfrm>
            <a:off x="731520" y="457200"/>
            <a:ext cx="4040505" cy="1600200"/>
          </a:xfrm>
          <a:prstGeom prst="rect">
            <a:avLst/>
          </a:prstGeom>
        </p:spPr>
        <p:txBody>
          <a:bodyPr anchor="ctr"/>
          <a:lstStyle>
            <a:lvl1pPr>
              <a:defRPr sz="3200" b="1" i="0">
                <a:solidFill>
                  <a:srgbClr val="0D2244"/>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F713732A-E107-D544-BA7F-8E02FA390D5A}"/>
              </a:ext>
            </a:extLst>
          </p:cNvPr>
          <p:cNvSpPr>
            <a:spLocks noGrp="1"/>
          </p:cNvSpPr>
          <p:nvPr>
            <p:ph type="pic" idx="1"/>
          </p:nvPr>
        </p:nvSpPr>
        <p:spPr>
          <a:xfrm>
            <a:off x="5183188" y="457200"/>
            <a:ext cx="6348330" cy="5383760"/>
          </a:xfrm>
          <a:prstGeom prst="rect">
            <a:avLst/>
          </a:prstGeom>
        </p:spPr>
        <p:txBody>
          <a:bodyPr/>
          <a:lstStyle>
            <a:lvl1pPr marL="0" indent="0">
              <a:buNone/>
              <a:defRPr sz="3200">
                <a:solidFill>
                  <a:srgbClr val="0D2244"/>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C58DF-C432-B248-8DFE-B04BEE2ACBEF}"/>
              </a:ext>
            </a:extLst>
          </p:cNvPr>
          <p:cNvSpPr>
            <a:spLocks noGrp="1"/>
          </p:cNvSpPr>
          <p:nvPr>
            <p:ph type="body" sz="half" idx="2"/>
          </p:nvPr>
        </p:nvSpPr>
        <p:spPr>
          <a:xfrm>
            <a:off x="731520" y="2057400"/>
            <a:ext cx="4040505" cy="3783559"/>
          </a:xfrm>
          <a:prstGeom prst="rect">
            <a:avLst/>
          </a:prstGeom>
        </p:spPr>
        <p:txBody>
          <a:bodyPr anchor="t"/>
          <a:lstStyle>
            <a:lvl1pPr marL="0" indent="0">
              <a:buNone/>
              <a:defRPr sz="160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8" name="Straight Connector 7">
            <a:extLst>
              <a:ext uri="{FF2B5EF4-FFF2-40B4-BE49-F238E27FC236}">
                <a16:creationId xmlns:a16="http://schemas.microsoft.com/office/drawing/2014/main" id="{0D44611D-63E4-4D6F-9BBB-3DFC705D8DB7}"/>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7A57307-B417-4985-B044-5993FF310212}"/>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5" name="Slide Number Placeholder 4">
            <a:extLst>
              <a:ext uri="{FF2B5EF4-FFF2-40B4-BE49-F238E27FC236}">
                <a16:creationId xmlns:a16="http://schemas.microsoft.com/office/drawing/2014/main" id="{5E3449B9-44BA-4F67-815F-EF5EFB318F5E}"/>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402855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5641F4-0381-4A0A-A265-C79A9A458C9A}"/>
              </a:ext>
            </a:extLst>
          </p:cNvPr>
          <p:cNvSpPr>
            <a:spLocks noGrp="1"/>
          </p:cNvSpPr>
          <p:nvPr>
            <p:ph type="sldNum" sz="quarter" idx="4"/>
          </p:nvPr>
        </p:nvSpPr>
        <p:spPr>
          <a:xfrm>
            <a:off x="9261049" y="632132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B365A-F164-4486-A362-1212BCCB0DBA}" type="slidenum">
              <a:rPr lang="en-CA" smtClean="0"/>
              <a:t>‹#›</a:t>
            </a:fld>
            <a:endParaRPr lang="en-CA"/>
          </a:p>
        </p:txBody>
      </p:sp>
    </p:spTree>
    <p:extLst>
      <p:ext uri="{BB962C8B-B14F-4D97-AF65-F5344CB8AC3E}">
        <p14:creationId xmlns:p14="http://schemas.microsoft.com/office/powerpoint/2010/main" val="1861606096"/>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8" r:id="rId3"/>
    <p:sldLayoutId id="2147483689" r:id="rId4"/>
    <p:sldLayoutId id="2147483691" r:id="rId5"/>
    <p:sldLayoutId id="2147483665" r:id="rId6"/>
    <p:sldLayoutId id="214748367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earch.r-project.org/CRAN/refmans/erer/html/ur.df2.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rdocumentation.org/packages/vars/versions/1.5-6/topics/VARselec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quantstart.com/articles/Johansen-Test-for-Cointegrating-Time-Series-Analysis-in-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8.png"/><Relationship Id="rId4" Type="http://schemas.openxmlformats.org/officeDocument/2006/relationships/hyperlink" Target="https://github.com/statsmodels/statsmodels/issues/5355"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pet_pri_gnd_dcus_nus_w.htm" TargetMode="External"/><Relationship Id="rId2" Type="http://schemas.openxmlformats.org/officeDocument/2006/relationships/hyperlink" Target="https://www.card.iastate.edu/research/biorenewables/tools/hist_bio_gm.aspx"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eia.gov/dnav/pet/pet_pri_spt_s1_d.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88FF-806B-4359-929C-78BA228C962D}"/>
              </a:ext>
            </a:extLst>
          </p:cNvPr>
          <p:cNvSpPr>
            <a:spLocks noGrp="1"/>
          </p:cNvSpPr>
          <p:nvPr>
            <p:ph type="title"/>
          </p:nvPr>
        </p:nvSpPr>
        <p:spPr>
          <a:xfrm>
            <a:off x="770948" y="1606691"/>
            <a:ext cx="10515600" cy="1918934"/>
          </a:xfrm>
        </p:spPr>
        <p:txBody>
          <a:bodyPr/>
          <a:lstStyle/>
          <a:p>
            <a:r>
              <a:rPr lang="en-CA"/>
              <a:t>Lab </a:t>
            </a:r>
            <a:r>
              <a:rPr lang="en-CA" dirty="0"/>
              <a:t>2 </a:t>
            </a:r>
            <a:br>
              <a:rPr lang="en-CA"/>
            </a:br>
            <a:r>
              <a:rPr lang="en-CA"/>
              <a:t>Stationarity and Cointegration</a:t>
            </a:r>
            <a:br>
              <a:rPr lang="en-CA"/>
            </a:br>
            <a:r>
              <a:rPr lang="en-CA" sz="3000" b="0"/>
              <a:t>Case study of biodiesel fuel and soybean oil</a:t>
            </a:r>
            <a:endParaRPr lang="en-CA" sz="3000" b="0" dirty="0"/>
          </a:p>
        </p:txBody>
      </p:sp>
      <p:sp>
        <p:nvSpPr>
          <p:cNvPr id="4" name="Text Placeholder 2">
            <a:extLst>
              <a:ext uri="{FF2B5EF4-FFF2-40B4-BE49-F238E27FC236}">
                <a16:creationId xmlns:a16="http://schemas.microsoft.com/office/drawing/2014/main" id="{886A9934-A1C3-4C32-A555-72CD7297561E}"/>
              </a:ext>
            </a:extLst>
          </p:cNvPr>
          <p:cNvSpPr txBox="1">
            <a:spLocks/>
          </p:cNvSpPr>
          <p:nvPr/>
        </p:nvSpPr>
        <p:spPr>
          <a:xfrm>
            <a:off x="731520" y="6007100"/>
            <a:ext cx="6395536" cy="6461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tx1">
                    <a:lumMod val="65000"/>
                    <a:lumOff val="35000"/>
                  </a:schemeClr>
                </a:solidFill>
              </a:rPr>
              <a:t>2022 Term 2: FRE 530 </a:t>
            </a:r>
          </a:p>
        </p:txBody>
      </p:sp>
    </p:spTree>
    <p:extLst>
      <p:ext uri="{BB962C8B-B14F-4D97-AF65-F5344CB8AC3E}">
        <p14:creationId xmlns:p14="http://schemas.microsoft.com/office/powerpoint/2010/main" val="286550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2ABE-ACB1-45C1-BCAF-5651837681A9}"/>
              </a:ext>
            </a:extLst>
          </p:cNvPr>
          <p:cNvSpPr>
            <a:spLocks noGrp="1"/>
          </p:cNvSpPr>
          <p:nvPr>
            <p:ph type="title"/>
          </p:nvPr>
        </p:nvSpPr>
        <p:spPr/>
        <p:txBody>
          <a:bodyPr/>
          <a:lstStyle/>
          <a:p>
            <a:r>
              <a:rPr lang="en-CA"/>
              <a:t>Augmented Dickey-Fuller (ADF)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34EB60-EF89-4D03-AAC3-2484DCED1B31}"/>
                  </a:ext>
                </a:extLst>
              </p:cNvPr>
              <p:cNvSpPr>
                <a:spLocks noGrp="1"/>
              </p:cNvSpPr>
              <p:nvPr>
                <p:ph idx="1"/>
              </p:nvPr>
            </p:nvSpPr>
            <p:spPr/>
            <p:txBody>
              <a:bodyPr/>
              <a:lstStyle/>
              <a:p>
                <a:r>
                  <a:rPr lang="en-CA">
                    <a:sym typeface="Wingdings" panose="05000000000000000000" pitchFamily="2" charset="2"/>
                  </a:rPr>
                  <a:t>In recent years an Augmented Dickey Fuller (ADF) test has been developed to account for potential autocorrelation in the residuals</a:t>
                </a:r>
              </a:p>
              <a:p>
                <a:pPr marL="0" indent="0">
                  <a:buNone/>
                </a:pPr>
                <a:endParaRPr lang="en-CA" sz="1000">
                  <a:sym typeface="Wingdings" panose="05000000000000000000" pitchFamily="2" charset="2"/>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𝒚</m:t>
                          </m:r>
                        </m:e>
                        <m:sub>
                          <m:r>
                            <a:rPr lang="en-CA" b="1" i="1" smtClean="0">
                              <a:latin typeface="Cambria Math" panose="02040503050406030204" pitchFamily="18" charset="0"/>
                              <a:ea typeface="Cambria Math" panose="02040503050406030204" pitchFamily="18" charset="0"/>
                            </a:rPr>
                            <m:t>𝒕</m:t>
                          </m:r>
                          <m:r>
                            <a:rPr lang="en-CA" b="1" i="1" smtClean="0">
                              <a:latin typeface="Cambria Math" panose="02040503050406030204" pitchFamily="18" charset="0"/>
                              <a:ea typeface="Cambria Math" panose="02040503050406030204" pitchFamily="18" charset="0"/>
                            </a:rPr>
                            <m:t> </m:t>
                          </m:r>
                        </m:sub>
                      </m:sSub>
                      <m:r>
                        <a:rPr lang="en-CA" b="1" i="1">
                          <a:latin typeface="Cambria Math" panose="02040503050406030204" pitchFamily="18" charset="0"/>
                          <a:ea typeface="Cambria Math" panose="02040503050406030204" pitchFamily="18" charset="0"/>
                        </a:rPr>
                        <m:t>= </m:t>
                      </m:r>
                      <m:r>
                        <a:rPr lang="en-CA" b="1" i="1">
                          <a:latin typeface="Cambria Math" panose="02040503050406030204" pitchFamily="18" charset="0"/>
                          <a:ea typeface="Cambria Math" panose="02040503050406030204" pitchFamily="18" charset="0"/>
                        </a:rPr>
                        <m:t>𝜶</m:t>
                      </m:r>
                      <m:r>
                        <a:rPr lang="en-CA" b="1" i="1">
                          <a:latin typeface="Cambria Math" panose="02040503050406030204" pitchFamily="18" charset="0"/>
                          <a:ea typeface="Cambria Math" panose="02040503050406030204" pitchFamily="18" charset="0"/>
                        </a:rPr>
                        <m:t>+</m:t>
                      </m:r>
                      <m:r>
                        <a:rPr lang="en-CA" b="1" i="1">
                          <a:latin typeface="Cambria Math" panose="02040503050406030204" pitchFamily="18" charset="0"/>
                          <a:ea typeface="Cambria Math" panose="02040503050406030204" pitchFamily="18" charset="0"/>
                        </a:rPr>
                        <m:t>𝜹</m:t>
                      </m:r>
                      <m:r>
                        <a:rPr lang="en-CA" b="1" i="1">
                          <a:latin typeface="Cambria Math" panose="02040503050406030204" pitchFamily="18" charset="0"/>
                          <a:ea typeface="Cambria Math" panose="02040503050406030204" pitchFamily="18" charset="0"/>
                        </a:rPr>
                        <m:t>𝒕</m:t>
                      </m:r>
                      <m:r>
                        <a:rPr lang="en-CA" b="1" i="1" smtClean="0">
                          <a:latin typeface="Cambria Math" panose="02040503050406030204" pitchFamily="18" charset="0"/>
                          <a:ea typeface="Cambria Math" panose="02040503050406030204" pitchFamily="18" charset="0"/>
                        </a:rPr>
                        <m:t>+ </m:t>
                      </m:r>
                      <m:r>
                        <a:rPr lang="en-CA" b="1" i="1">
                          <a:latin typeface="Cambria Math" panose="02040503050406030204" pitchFamily="18" charset="0"/>
                          <a:ea typeface="Cambria Math" panose="02040503050406030204" pitchFamily="18" charset="0"/>
                        </a:rPr>
                        <m:t>𝜷</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𝒚</m:t>
                          </m:r>
                        </m:e>
                        <m:sub>
                          <m:r>
                            <a:rPr lang="en-CA" b="1" i="1" smtClean="0">
                              <a:latin typeface="Cambria Math" panose="02040503050406030204" pitchFamily="18" charset="0"/>
                              <a:ea typeface="Cambria Math" panose="02040503050406030204" pitchFamily="18" charset="0"/>
                            </a:rPr>
                            <m:t>𝒕</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𝟏</m:t>
                          </m:r>
                        </m:sub>
                      </m:sSub>
                      <m:r>
                        <a:rPr lang="en-CA" b="1" i="1" smtClean="0">
                          <a:latin typeface="Cambria Math" panose="02040503050406030204" pitchFamily="18" charset="0"/>
                          <a:ea typeface="Cambria Math" panose="02040503050406030204" pitchFamily="18" charset="0"/>
                        </a:rPr>
                        <m:t>+ </m:t>
                      </m:r>
                      <m:nary>
                        <m:naryPr>
                          <m:chr m:val="∑"/>
                          <m:ctrlPr>
                            <a:rPr lang="en-CA" b="1" i="1" smtClean="0">
                              <a:latin typeface="Cambria Math" panose="02040503050406030204" pitchFamily="18" charset="0"/>
                              <a:ea typeface="Cambria Math" panose="02040503050406030204" pitchFamily="18" charset="0"/>
                            </a:rPr>
                          </m:ctrlPr>
                        </m:naryPr>
                        <m:sub>
                          <m:r>
                            <m:rPr>
                              <m:brk m:alnAt="23"/>
                            </m:rP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𝟏</m:t>
                          </m:r>
                        </m:sub>
                        <m:sup>
                          <m:r>
                            <a:rPr lang="en-CA" b="1" i="1" smtClean="0">
                              <a:latin typeface="Cambria Math" panose="02040503050406030204" pitchFamily="18" charset="0"/>
                              <a:ea typeface="Cambria Math" panose="02040503050406030204" pitchFamily="18" charset="0"/>
                            </a:rPr>
                            <m:t>𝒌</m:t>
                          </m:r>
                        </m:sup>
                        <m:e>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𝝉</m:t>
                              </m:r>
                            </m:e>
                            <m:sub>
                              <m:r>
                                <a:rPr lang="en-CA" b="1" i="1" smtClean="0">
                                  <a:latin typeface="Cambria Math" panose="02040503050406030204" pitchFamily="18" charset="0"/>
                                  <a:ea typeface="Cambria Math" panose="02040503050406030204" pitchFamily="18" charset="0"/>
                                </a:rPr>
                                <m:t>𝒊</m:t>
                              </m:r>
                            </m:sub>
                          </m:sSub>
                        </m:e>
                      </m:nary>
                      <m:r>
                        <a:rPr lang="en-CA" b="1" i="1" smtClean="0">
                          <a:latin typeface="Cambria Math" panose="02040503050406030204" pitchFamily="18" charset="0"/>
                          <a:ea typeface="Cambria Math" panose="02040503050406030204" pitchFamily="18" charset="0"/>
                        </a:rPr>
                        <m:t>∆</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𝒚</m:t>
                          </m:r>
                        </m:e>
                        <m:sub>
                          <m:r>
                            <a:rPr lang="en-CA" b="1" i="1" smtClean="0">
                              <a:latin typeface="Cambria Math" panose="02040503050406030204" pitchFamily="18" charset="0"/>
                              <a:ea typeface="Cambria Math" panose="02040503050406030204" pitchFamily="18" charset="0"/>
                            </a:rPr>
                            <m:t>𝒕</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 </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𝜺</m:t>
                          </m:r>
                        </m:e>
                        <m:sub>
                          <m:r>
                            <a:rPr lang="en-CA" b="1" i="1" smtClean="0">
                              <a:latin typeface="Cambria Math" panose="02040503050406030204" pitchFamily="18" charset="0"/>
                              <a:ea typeface="Cambria Math" panose="02040503050406030204" pitchFamily="18" charset="0"/>
                            </a:rPr>
                            <m:t>𝒕</m:t>
                          </m:r>
                        </m:sub>
                      </m:sSub>
                    </m:oMath>
                  </m:oMathPara>
                </a14:m>
                <a:endParaRPr lang="en-US" b="1" baseline="-25000"/>
              </a:p>
              <a:p>
                <a:r>
                  <a:rPr lang="en-CA">
                    <a:sym typeface="Wingdings" panose="05000000000000000000" pitchFamily="2" charset="2"/>
                  </a:rPr>
                  <a:t>We will use the ur.df() function of the {urca} package</a:t>
                </a:r>
              </a:p>
              <a:p>
                <a:pPr marL="0" indent="0">
                  <a:buNone/>
                </a:pPr>
                <a:endParaRPr lang="en-CA" sz="1000" b="1">
                  <a:sym typeface="Wingdings" panose="05000000000000000000" pitchFamily="2" charset="2"/>
                </a:endParaRPr>
              </a:p>
              <a:p>
                <a:pPr marL="0" indent="0" algn="ctr">
                  <a:buNone/>
                </a:pPr>
                <a:r>
                  <a:rPr lang="en-CA" b="1">
                    <a:solidFill>
                      <a:srgbClr val="002047"/>
                    </a:solidFill>
                    <a:sym typeface="Wingdings" panose="05000000000000000000" pitchFamily="2" charset="2"/>
                  </a:rPr>
                  <a:t>ur.df(y, type = c(</a:t>
                </a:r>
                <a:r>
                  <a:rPr lang="en-CA" b="1">
                    <a:solidFill>
                      <a:srgbClr val="17A488"/>
                    </a:solidFill>
                    <a:sym typeface="Wingdings" panose="05000000000000000000" pitchFamily="2" charset="2"/>
                  </a:rPr>
                  <a:t>“trend”, “drift”</a:t>
                </a:r>
                <a:r>
                  <a:rPr lang="en-CA" b="1">
                    <a:solidFill>
                      <a:srgbClr val="002047"/>
                    </a:solidFill>
                    <a:sym typeface="Wingdings" panose="05000000000000000000" pitchFamily="2" charset="2"/>
                  </a:rPr>
                  <a:t>),</a:t>
                </a:r>
                <a:r>
                  <a:rPr lang="en-CA" b="1">
                    <a:solidFill>
                      <a:srgbClr val="17A488"/>
                    </a:solidFill>
                    <a:sym typeface="Wingdings" panose="05000000000000000000" pitchFamily="2" charset="2"/>
                  </a:rPr>
                  <a:t> </a:t>
                </a:r>
                <a:r>
                  <a:rPr lang="en-CA" b="1">
                    <a:solidFill>
                      <a:srgbClr val="002047"/>
                    </a:solidFill>
                    <a:sym typeface="Wingdings" panose="05000000000000000000" pitchFamily="2" charset="2"/>
                  </a:rPr>
                  <a:t>lags = </a:t>
                </a:r>
                <a:r>
                  <a:rPr lang="en-CA" b="1">
                    <a:solidFill>
                      <a:srgbClr val="17A488"/>
                    </a:solidFill>
                    <a:sym typeface="Wingdings" panose="05000000000000000000" pitchFamily="2" charset="2"/>
                  </a:rPr>
                  <a:t>5</a:t>
                </a:r>
                <a:r>
                  <a:rPr lang="en-CA" b="1">
                    <a:solidFill>
                      <a:srgbClr val="002047"/>
                    </a:solidFill>
                    <a:sym typeface="Wingdings" panose="05000000000000000000" pitchFamily="2" charset="2"/>
                  </a:rPr>
                  <a:t>, selectlags = c(</a:t>
                </a:r>
                <a:r>
                  <a:rPr lang="en-CA" b="1">
                    <a:solidFill>
                      <a:srgbClr val="17A488"/>
                    </a:solidFill>
                    <a:sym typeface="Wingdings" panose="05000000000000000000" pitchFamily="2" charset="2"/>
                  </a:rPr>
                  <a:t>“AIC”</a:t>
                </a:r>
                <a:r>
                  <a:rPr lang="en-CA" b="1">
                    <a:solidFill>
                      <a:srgbClr val="002047"/>
                    </a:solidFill>
                    <a:sym typeface="Wingdings" panose="05000000000000000000" pitchFamily="2" charset="2"/>
                  </a:rPr>
                  <a:t>)</a:t>
                </a:r>
                <a:r>
                  <a:rPr lang="en-CA" b="1">
                    <a:solidFill>
                      <a:srgbClr val="17A488"/>
                    </a:solidFill>
                    <a:sym typeface="Wingdings" panose="05000000000000000000" pitchFamily="2" charset="2"/>
                  </a:rPr>
                  <a:t> </a:t>
                </a:r>
              </a:p>
              <a:p>
                <a:endParaRPr lang="en-US" baseline="-25000"/>
              </a:p>
              <a:p>
                <a:pPr marL="0" indent="0">
                  <a:buNone/>
                </a:pPr>
                <a:endParaRPr lang="en-CA" sz="1000"/>
              </a:p>
              <a:p>
                <a:pPr marL="0" indent="0">
                  <a:buNone/>
                </a:pPr>
                <a:endParaRPr lang="en-CA"/>
              </a:p>
            </p:txBody>
          </p:sp>
        </mc:Choice>
        <mc:Fallback>
          <p:sp>
            <p:nvSpPr>
              <p:cNvPr id="3" name="Content Placeholder 2">
                <a:extLst>
                  <a:ext uri="{FF2B5EF4-FFF2-40B4-BE49-F238E27FC236}">
                    <a16:creationId xmlns:a16="http://schemas.microsoft.com/office/drawing/2014/main" id="{7334EB60-EF89-4D03-AAC3-2484DCED1B31}"/>
                  </a:ext>
                </a:extLst>
              </p:cNvPr>
              <p:cNvSpPr>
                <a:spLocks noGrp="1" noRot="1" noChangeAspect="1" noMove="1" noResize="1" noEditPoints="1" noAdjustHandles="1" noChangeArrowheads="1" noChangeShapeType="1" noTextEdit="1"/>
              </p:cNvSpPr>
              <p:nvPr>
                <p:ph idx="1"/>
              </p:nvPr>
            </p:nvSpPr>
            <p:spPr>
              <a:blipFill>
                <a:blip r:embed="rId2"/>
                <a:stretch>
                  <a:fillRect l="-621" t="-1686"/>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CC03546-5140-44BA-B0FF-28F5EAA8D5DE}"/>
              </a:ext>
            </a:extLst>
          </p:cNvPr>
          <p:cNvSpPr>
            <a:spLocks noGrp="1"/>
          </p:cNvSpPr>
          <p:nvPr>
            <p:ph type="sldNum" sz="quarter" idx="10"/>
          </p:nvPr>
        </p:nvSpPr>
        <p:spPr/>
        <p:txBody>
          <a:bodyPr/>
          <a:lstStyle/>
          <a:p>
            <a:fld id="{4E4B365A-F164-4486-A362-1212BCCB0DBA}" type="slidenum">
              <a:rPr lang="en-CA" smtClean="0"/>
              <a:t>10</a:t>
            </a:fld>
            <a:endParaRPr lang="en-CA"/>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CFD7E46-E31D-4919-A5A9-C8CB3AC25E55}"/>
                  </a:ext>
                </a:extLst>
              </p:cNvPr>
              <p:cNvSpPr/>
              <p:nvPr/>
            </p:nvSpPr>
            <p:spPr>
              <a:xfrm>
                <a:off x="1231627" y="875833"/>
                <a:ext cx="2646302" cy="369332"/>
              </a:xfrm>
              <a:prstGeom prst="rect">
                <a:avLst/>
              </a:prstGeom>
            </p:spPr>
            <p:txBody>
              <a:bodyPr wrap="none">
                <a:spAutoFit/>
              </a:bodyPr>
              <a:lstStyle/>
              <a:p>
                <a:r>
                  <a:rPr lang="en-US" b="1"/>
                  <a:t>y</a:t>
                </a:r>
                <a:r>
                  <a:rPr lang="en-US" b="1" baseline="-25000"/>
                  <a:t>t</a:t>
                </a:r>
                <a:r>
                  <a:rPr lang="en-US" b="1"/>
                  <a:t> = </a:t>
                </a:r>
                <a14:m>
                  <m:oMath xmlns:m="http://schemas.openxmlformats.org/officeDocument/2006/math">
                    <m:r>
                      <a:rPr lang="en-US" b="1" i="1">
                        <a:latin typeface="Cambria Math" panose="02040503050406030204" pitchFamily="18" charset="0"/>
                        <a:ea typeface="Cambria Math" panose="02040503050406030204" pitchFamily="18" charset="0"/>
                      </a:rPr>
                      <m:t>𝜶</m:t>
                    </m:r>
                    <m:r>
                      <a:rPr lang="en-CA" b="1" i="1">
                        <a:latin typeface="Cambria Math" panose="02040503050406030204" pitchFamily="18" charset="0"/>
                        <a:ea typeface="Cambria Math" panose="02040503050406030204" pitchFamily="18" charset="0"/>
                      </a:rPr>
                      <m:t>+</m:t>
                    </m:r>
                    <m:r>
                      <a:rPr lang="en-CA" b="1" i="1">
                        <a:latin typeface="Cambria Math" panose="02040503050406030204" pitchFamily="18" charset="0"/>
                        <a:ea typeface="Cambria Math" panose="02040503050406030204" pitchFamily="18" charset="0"/>
                      </a:rPr>
                      <m:t>𝜹</m:t>
                    </m:r>
                    <m:r>
                      <a:rPr lang="en-CA" b="1" i="1">
                        <a:latin typeface="Cambria Math" panose="02040503050406030204" pitchFamily="18" charset="0"/>
                        <a:ea typeface="Cambria Math" panose="02040503050406030204" pitchFamily="18" charset="0"/>
                      </a:rPr>
                      <m:t>𝒕</m:t>
                    </m:r>
                    <m:r>
                      <a:rPr lang="en-CA" b="1" i="1">
                        <a:latin typeface="Cambria Math" panose="02040503050406030204" pitchFamily="18" charset="0"/>
                        <a:ea typeface="Cambria Math" panose="02040503050406030204" pitchFamily="18" charset="0"/>
                      </a:rPr>
                      <m:t>+ </m:t>
                    </m:r>
                    <m:r>
                      <a:rPr lang="en-CA" b="1" i="1">
                        <a:latin typeface="Cambria Math" panose="02040503050406030204" pitchFamily="18" charset="0"/>
                        <a:ea typeface="Cambria Math" panose="02040503050406030204" pitchFamily="18" charset="0"/>
                      </a:rPr>
                      <m:t>𝝆</m:t>
                    </m:r>
                    <m:sSub>
                      <m:sSubPr>
                        <m:ctrlPr>
                          <a:rPr lang="en-CA" b="1" i="1">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𝒚</m:t>
                        </m:r>
                      </m:e>
                      <m:sub>
                        <m:r>
                          <a:rPr lang="en-CA" b="1" i="1">
                            <a:latin typeface="Cambria Math" panose="02040503050406030204" pitchFamily="18" charset="0"/>
                            <a:ea typeface="Cambria Math" panose="02040503050406030204" pitchFamily="18" charset="0"/>
                          </a:rPr>
                          <m:t>𝒕</m:t>
                        </m:r>
                        <m:r>
                          <a:rPr lang="en-CA" b="1" i="1">
                            <a:latin typeface="Cambria Math" panose="02040503050406030204" pitchFamily="18" charset="0"/>
                            <a:ea typeface="Cambria Math" panose="02040503050406030204" pitchFamily="18" charset="0"/>
                          </a:rPr>
                          <m:t>−</m:t>
                        </m:r>
                        <m:r>
                          <a:rPr lang="en-CA" b="1" i="1">
                            <a:latin typeface="Cambria Math" panose="02040503050406030204" pitchFamily="18" charset="0"/>
                            <a:ea typeface="Cambria Math" panose="02040503050406030204" pitchFamily="18" charset="0"/>
                          </a:rPr>
                          <m:t>𝟏</m:t>
                        </m:r>
                      </m:sub>
                    </m:sSub>
                    <m:r>
                      <a:rPr lang="en-CA" b="1" i="1">
                        <a:latin typeface="Cambria Math" panose="02040503050406030204" pitchFamily="18" charset="0"/>
                        <a:ea typeface="Cambria Math" panose="02040503050406030204" pitchFamily="18" charset="0"/>
                      </a:rPr>
                      <m:t>+</m:t>
                    </m:r>
                    <m:sSub>
                      <m:sSubPr>
                        <m:ctrlPr>
                          <a:rPr lang="en-CA" b="1" i="1">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𝒖</m:t>
                        </m:r>
                      </m:e>
                      <m:sub>
                        <m:r>
                          <a:rPr lang="en-CA" b="1" i="1">
                            <a:latin typeface="Cambria Math" panose="02040503050406030204" pitchFamily="18" charset="0"/>
                            <a:ea typeface="Cambria Math" panose="02040503050406030204" pitchFamily="18" charset="0"/>
                          </a:rPr>
                          <m:t>𝒕</m:t>
                        </m:r>
                      </m:sub>
                    </m:sSub>
                  </m:oMath>
                </a14:m>
                <a:endParaRPr lang="en-CA"/>
              </a:p>
            </p:txBody>
          </p:sp>
        </mc:Choice>
        <mc:Fallback>
          <p:sp>
            <p:nvSpPr>
              <p:cNvPr id="6" name="Rectangle 5">
                <a:extLst>
                  <a:ext uri="{FF2B5EF4-FFF2-40B4-BE49-F238E27FC236}">
                    <a16:creationId xmlns:a16="http://schemas.microsoft.com/office/drawing/2014/main" id="{ACFD7E46-E31D-4919-A5A9-C8CB3AC25E55}"/>
                  </a:ext>
                </a:extLst>
              </p:cNvPr>
              <p:cNvSpPr>
                <a:spLocks noRot="1" noChangeAspect="1" noMove="1" noResize="1" noEditPoints="1" noAdjustHandles="1" noChangeArrowheads="1" noChangeShapeType="1" noTextEdit="1"/>
              </p:cNvSpPr>
              <p:nvPr/>
            </p:nvSpPr>
            <p:spPr>
              <a:xfrm>
                <a:off x="1231627" y="875833"/>
                <a:ext cx="2646302" cy="369332"/>
              </a:xfrm>
              <a:prstGeom prst="rect">
                <a:avLst/>
              </a:prstGeom>
              <a:blipFill>
                <a:blip r:embed="rId3"/>
                <a:stretch>
                  <a:fillRect l="-1843" t="-10000" b="-26667"/>
                </a:stretch>
              </a:blipFill>
            </p:spPr>
            <p:txBody>
              <a:bodyPr/>
              <a:lstStyle/>
              <a:p>
                <a:r>
                  <a:rPr lang="en-CA">
                    <a:noFill/>
                  </a:rPr>
                  <a:t> </a:t>
                </a:r>
              </a:p>
            </p:txBody>
          </p:sp>
        </mc:Fallback>
      </mc:AlternateContent>
    </p:spTree>
    <p:extLst>
      <p:ext uri="{BB962C8B-B14F-4D97-AF65-F5344CB8AC3E}">
        <p14:creationId xmlns:p14="http://schemas.microsoft.com/office/powerpoint/2010/main" val="296572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666C-898A-4E8F-B738-E905F806D4DE}"/>
              </a:ext>
            </a:extLst>
          </p:cNvPr>
          <p:cNvSpPr>
            <a:spLocks noGrp="1"/>
          </p:cNvSpPr>
          <p:nvPr>
            <p:ph type="title"/>
          </p:nvPr>
        </p:nvSpPr>
        <p:spPr/>
        <p:txBody>
          <a:bodyPr/>
          <a:lstStyle/>
          <a:p>
            <a:r>
              <a:rPr lang="en-CA"/>
              <a:t>Lag length selection</a:t>
            </a:r>
          </a:p>
        </p:txBody>
      </p:sp>
      <p:sp>
        <p:nvSpPr>
          <p:cNvPr id="3" name="Content Placeholder 2">
            <a:extLst>
              <a:ext uri="{FF2B5EF4-FFF2-40B4-BE49-F238E27FC236}">
                <a16:creationId xmlns:a16="http://schemas.microsoft.com/office/drawing/2014/main" id="{E4FF38DE-E288-4DCF-85F8-32D89B7BD58F}"/>
              </a:ext>
            </a:extLst>
          </p:cNvPr>
          <p:cNvSpPr>
            <a:spLocks noGrp="1"/>
          </p:cNvSpPr>
          <p:nvPr>
            <p:ph idx="1"/>
          </p:nvPr>
        </p:nvSpPr>
        <p:spPr/>
        <p:txBody>
          <a:bodyPr/>
          <a:lstStyle/>
          <a:p>
            <a:r>
              <a:rPr lang="en-CA"/>
              <a:t>Partial autocorrelation function – </a:t>
            </a:r>
            <a:r>
              <a:rPr lang="en-CA" b="1">
                <a:solidFill>
                  <a:srgbClr val="002047"/>
                </a:solidFill>
              </a:rPr>
              <a:t>Pacf()</a:t>
            </a:r>
          </a:p>
          <a:p>
            <a:pPr marL="0" indent="0">
              <a:buNone/>
            </a:pPr>
            <a:endParaRPr lang="en-CA" sz="1000"/>
          </a:p>
        </p:txBody>
      </p:sp>
      <p:sp>
        <p:nvSpPr>
          <p:cNvPr id="4" name="Slide Number Placeholder 3">
            <a:extLst>
              <a:ext uri="{FF2B5EF4-FFF2-40B4-BE49-F238E27FC236}">
                <a16:creationId xmlns:a16="http://schemas.microsoft.com/office/drawing/2014/main" id="{6B17700F-BB2C-498A-BC62-3037DAE46F08}"/>
              </a:ext>
            </a:extLst>
          </p:cNvPr>
          <p:cNvSpPr>
            <a:spLocks noGrp="1"/>
          </p:cNvSpPr>
          <p:nvPr>
            <p:ph type="sldNum" sz="quarter" idx="10"/>
          </p:nvPr>
        </p:nvSpPr>
        <p:spPr/>
        <p:txBody>
          <a:bodyPr/>
          <a:lstStyle/>
          <a:p>
            <a:fld id="{4E4B365A-F164-4486-A362-1212BCCB0DBA}" type="slidenum">
              <a:rPr lang="en-CA" smtClean="0"/>
              <a:t>11</a:t>
            </a:fld>
            <a:endParaRPr lang="en-CA"/>
          </a:p>
        </p:txBody>
      </p:sp>
      <p:pic>
        <p:nvPicPr>
          <p:cNvPr id="6" name="Picture 5">
            <a:extLst>
              <a:ext uri="{FF2B5EF4-FFF2-40B4-BE49-F238E27FC236}">
                <a16:creationId xmlns:a16="http://schemas.microsoft.com/office/drawing/2014/main" id="{831F0587-0E60-4395-8DE3-0CB73ED66E6B}"/>
              </a:ext>
            </a:extLst>
          </p:cNvPr>
          <p:cNvPicPr>
            <a:picLocks noChangeAspect="1"/>
          </p:cNvPicPr>
          <p:nvPr/>
        </p:nvPicPr>
        <p:blipFill>
          <a:blip r:embed="rId2"/>
          <a:stretch>
            <a:fillRect/>
          </a:stretch>
        </p:blipFill>
        <p:spPr>
          <a:xfrm>
            <a:off x="1484904" y="1952978"/>
            <a:ext cx="3571566" cy="3959666"/>
          </a:xfrm>
          <a:prstGeom prst="rect">
            <a:avLst/>
          </a:prstGeom>
        </p:spPr>
      </p:pic>
      <p:pic>
        <p:nvPicPr>
          <p:cNvPr id="7" name="Picture 6">
            <a:extLst>
              <a:ext uri="{FF2B5EF4-FFF2-40B4-BE49-F238E27FC236}">
                <a16:creationId xmlns:a16="http://schemas.microsoft.com/office/drawing/2014/main" id="{B9245F7C-5FDC-43E3-B1C2-60F771BC8B6E}"/>
              </a:ext>
            </a:extLst>
          </p:cNvPr>
          <p:cNvPicPr>
            <a:picLocks noChangeAspect="1"/>
          </p:cNvPicPr>
          <p:nvPr/>
        </p:nvPicPr>
        <p:blipFill>
          <a:blip r:embed="rId3"/>
          <a:stretch>
            <a:fillRect/>
          </a:stretch>
        </p:blipFill>
        <p:spPr>
          <a:xfrm>
            <a:off x="6131519" y="1952978"/>
            <a:ext cx="3639909" cy="3959667"/>
          </a:xfrm>
          <a:prstGeom prst="rect">
            <a:avLst/>
          </a:prstGeom>
        </p:spPr>
      </p:pic>
    </p:spTree>
    <p:extLst>
      <p:ext uri="{BB962C8B-B14F-4D97-AF65-F5344CB8AC3E}">
        <p14:creationId xmlns:p14="http://schemas.microsoft.com/office/powerpoint/2010/main" val="85929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74D6-B165-4FDE-B00A-D8A74F73EDF5}"/>
              </a:ext>
            </a:extLst>
          </p:cNvPr>
          <p:cNvSpPr>
            <a:spLocks noGrp="1"/>
          </p:cNvSpPr>
          <p:nvPr>
            <p:ph type="title"/>
          </p:nvPr>
        </p:nvSpPr>
        <p:spPr/>
        <p:txBody>
          <a:bodyPr/>
          <a:lstStyle/>
          <a:p>
            <a:r>
              <a:rPr lang="en-CA"/>
              <a:t>Lag length selection</a:t>
            </a:r>
          </a:p>
        </p:txBody>
      </p:sp>
      <p:sp>
        <p:nvSpPr>
          <p:cNvPr id="3" name="Content Placeholder 2">
            <a:extLst>
              <a:ext uri="{FF2B5EF4-FFF2-40B4-BE49-F238E27FC236}">
                <a16:creationId xmlns:a16="http://schemas.microsoft.com/office/drawing/2014/main" id="{A4267F9C-8FA3-4E8B-987C-1B2CD1476210}"/>
              </a:ext>
            </a:extLst>
          </p:cNvPr>
          <p:cNvSpPr>
            <a:spLocks noGrp="1"/>
          </p:cNvSpPr>
          <p:nvPr>
            <p:ph idx="1"/>
          </p:nvPr>
        </p:nvSpPr>
        <p:spPr>
          <a:xfrm>
            <a:off x="731520" y="1414022"/>
            <a:ext cx="10799998" cy="4703276"/>
          </a:xfrm>
        </p:spPr>
        <p:txBody>
          <a:bodyPr/>
          <a:lstStyle/>
          <a:p>
            <a:r>
              <a:rPr lang="en-CA"/>
              <a:t>{</a:t>
            </a:r>
            <a:r>
              <a:rPr lang="en-CA">
                <a:hlinkClick r:id="rId2"/>
              </a:rPr>
              <a:t>urca</a:t>
            </a:r>
            <a:r>
              <a:rPr lang="en-CA"/>
              <a:t>}’s automatic lag selection functionality</a:t>
            </a:r>
          </a:p>
          <a:p>
            <a:r>
              <a:rPr lang="en-CA" b="1"/>
              <a:t>summary(ur.df(soydiesel$biodiesel, type = c("none"), </a:t>
            </a:r>
            <a:r>
              <a:rPr lang="en-CA" b="1">
                <a:solidFill>
                  <a:srgbClr val="17A488"/>
                </a:solidFill>
              </a:rPr>
              <a:t>lags = 4</a:t>
            </a:r>
            <a:r>
              <a:rPr lang="en-CA" b="1"/>
              <a:t>, </a:t>
            </a:r>
            <a:r>
              <a:rPr lang="en-CA" b="1">
                <a:solidFill>
                  <a:srgbClr val="17A488"/>
                </a:solidFill>
              </a:rPr>
              <a:t>selectlags = c("AIC")</a:t>
            </a:r>
            <a:r>
              <a:rPr lang="en-CA" b="1"/>
              <a:t>))</a:t>
            </a:r>
          </a:p>
        </p:txBody>
      </p:sp>
      <p:sp>
        <p:nvSpPr>
          <p:cNvPr id="4" name="Slide Number Placeholder 3">
            <a:extLst>
              <a:ext uri="{FF2B5EF4-FFF2-40B4-BE49-F238E27FC236}">
                <a16:creationId xmlns:a16="http://schemas.microsoft.com/office/drawing/2014/main" id="{B2ABF8F7-55DE-4F6C-BE24-CA9DF4BD3BE1}"/>
              </a:ext>
            </a:extLst>
          </p:cNvPr>
          <p:cNvSpPr>
            <a:spLocks noGrp="1"/>
          </p:cNvSpPr>
          <p:nvPr>
            <p:ph type="sldNum" sz="quarter" idx="10"/>
          </p:nvPr>
        </p:nvSpPr>
        <p:spPr/>
        <p:txBody>
          <a:bodyPr/>
          <a:lstStyle/>
          <a:p>
            <a:fld id="{4E4B365A-F164-4486-A362-1212BCCB0DBA}" type="slidenum">
              <a:rPr lang="en-CA" smtClean="0"/>
              <a:t>12</a:t>
            </a:fld>
            <a:endParaRPr lang="en-CA"/>
          </a:p>
        </p:txBody>
      </p:sp>
      <p:pic>
        <p:nvPicPr>
          <p:cNvPr id="9" name="Picture 8">
            <a:extLst>
              <a:ext uri="{FF2B5EF4-FFF2-40B4-BE49-F238E27FC236}">
                <a16:creationId xmlns:a16="http://schemas.microsoft.com/office/drawing/2014/main" id="{2AD1178C-7ED8-4975-AE60-DA1F76AEAE27}"/>
              </a:ext>
            </a:extLst>
          </p:cNvPr>
          <p:cNvPicPr>
            <a:picLocks noChangeAspect="1"/>
          </p:cNvPicPr>
          <p:nvPr/>
        </p:nvPicPr>
        <p:blipFill>
          <a:blip r:embed="rId3"/>
          <a:stretch>
            <a:fillRect/>
          </a:stretch>
        </p:blipFill>
        <p:spPr>
          <a:xfrm>
            <a:off x="3607340" y="2279565"/>
            <a:ext cx="4887007" cy="3743847"/>
          </a:xfrm>
          <a:prstGeom prst="rect">
            <a:avLst/>
          </a:prstGeom>
        </p:spPr>
      </p:pic>
      <p:sp>
        <p:nvSpPr>
          <p:cNvPr id="10" name="Rectangle 9">
            <a:extLst>
              <a:ext uri="{FF2B5EF4-FFF2-40B4-BE49-F238E27FC236}">
                <a16:creationId xmlns:a16="http://schemas.microsoft.com/office/drawing/2014/main" id="{D14D2216-BE09-429C-8759-718268E23BAF}"/>
              </a:ext>
            </a:extLst>
          </p:cNvPr>
          <p:cNvSpPr/>
          <p:nvPr/>
        </p:nvSpPr>
        <p:spPr>
          <a:xfrm>
            <a:off x="3607340" y="5711312"/>
            <a:ext cx="1720750" cy="338667"/>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E089D804-07D5-49E2-9D47-1850577D1B23}"/>
              </a:ext>
            </a:extLst>
          </p:cNvPr>
          <p:cNvSpPr/>
          <p:nvPr/>
        </p:nvSpPr>
        <p:spPr>
          <a:xfrm>
            <a:off x="5746042" y="5192889"/>
            <a:ext cx="541867" cy="338667"/>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A2ED891D-38E2-44D9-87FF-4E9172DC43C9}"/>
              </a:ext>
            </a:extLst>
          </p:cNvPr>
          <p:cNvSpPr/>
          <p:nvPr/>
        </p:nvSpPr>
        <p:spPr>
          <a:xfrm>
            <a:off x="3618627" y="3982155"/>
            <a:ext cx="908217" cy="206024"/>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493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22A4-AF20-4474-AE2F-3CAE3CEA1520}"/>
              </a:ext>
            </a:extLst>
          </p:cNvPr>
          <p:cNvSpPr>
            <a:spLocks noGrp="1"/>
          </p:cNvSpPr>
          <p:nvPr>
            <p:ph type="title"/>
          </p:nvPr>
        </p:nvSpPr>
        <p:spPr/>
        <p:txBody>
          <a:bodyPr/>
          <a:lstStyle/>
          <a:p>
            <a:r>
              <a:rPr lang="en-CA"/>
              <a:t>Lag length selection</a:t>
            </a:r>
          </a:p>
        </p:txBody>
      </p:sp>
      <p:sp>
        <p:nvSpPr>
          <p:cNvPr id="3" name="Content Placeholder 2">
            <a:extLst>
              <a:ext uri="{FF2B5EF4-FFF2-40B4-BE49-F238E27FC236}">
                <a16:creationId xmlns:a16="http://schemas.microsoft.com/office/drawing/2014/main" id="{DF86115D-2237-42F5-8EE9-49C4727C147B}"/>
              </a:ext>
            </a:extLst>
          </p:cNvPr>
          <p:cNvSpPr>
            <a:spLocks noGrp="1"/>
          </p:cNvSpPr>
          <p:nvPr>
            <p:ph idx="1"/>
          </p:nvPr>
        </p:nvSpPr>
        <p:spPr/>
        <p:txBody>
          <a:bodyPr/>
          <a:lstStyle/>
          <a:p>
            <a:r>
              <a:rPr lang="en-CA">
                <a:hlinkClick r:id="rId2"/>
              </a:rPr>
              <a:t>VARselect() </a:t>
            </a:r>
            <a:r>
              <a:rPr lang="en-CA"/>
              <a:t>function of the {var} package</a:t>
            </a:r>
          </a:p>
          <a:p>
            <a:pPr lvl="1"/>
            <a:r>
              <a:rPr lang="en-CA"/>
              <a:t>Select lag length with lowest AIC</a:t>
            </a:r>
          </a:p>
          <a:p>
            <a:r>
              <a:rPr lang="en-CA" b="1"/>
              <a:t>VARselect(soydiesel$biodiesel, lag.max = 5)</a:t>
            </a:r>
          </a:p>
          <a:p>
            <a:endParaRPr lang="en-CA" b="1"/>
          </a:p>
          <a:p>
            <a:endParaRPr lang="en-CA" b="1"/>
          </a:p>
          <a:p>
            <a:endParaRPr lang="en-CA" b="1"/>
          </a:p>
          <a:p>
            <a:r>
              <a:rPr lang="en-CA" b="1"/>
              <a:t>VARselect(soydiesel$soyoil, lag.max = 5)</a:t>
            </a:r>
          </a:p>
          <a:p>
            <a:endParaRPr lang="en-CA" b="1"/>
          </a:p>
          <a:p>
            <a:endParaRPr lang="en-CA" b="1"/>
          </a:p>
        </p:txBody>
      </p:sp>
      <p:sp>
        <p:nvSpPr>
          <p:cNvPr id="4" name="Slide Number Placeholder 3">
            <a:extLst>
              <a:ext uri="{FF2B5EF4-FFF2-40B4-BE49-F238E27FC236}">
                <a16:creationId xmlns:a16="http://schemas.microsoft.com/office/drawing/2014/main" id="{1FF5D1A0-8E67-4A06-9FB3-5369D1764C12}"/>
              </a:ext>
            </a:extLst>
          </p:cNvPr>
          <p:cNvSpPr>
            <a:spLocks noGrp="1"/>
          </p:cNvSpPr>
          <p:nvPr>
            <p:ph type="sldNum" sz="quarter" idx="10"/>
          </p:nvPr>
        </p:nvSpPr>
        <p:spPr/>
        <p:txBody>
          <a:bodyPr/>
          <a:lstStyle/>
          <a:p>
            <a:fld id="{4E4B365A-F164-4486-A362-1212BCCB0DBA}" type="slidenum">
              <a:rPr lang="en-CA" smtClean="0"/>
              <a:t>13</a:t>
            </a:fld>
            <a:endParaRPr lang="en-CA"/>
          </a:p>
        </p:txBody>
      </p:sp>
      <p:pic>
        <p:nvPicPr>
          <p:cNvPr id="6" name="Picture 5">
            <a:extLst>
              <a:ext uri="{FF2B5EF4-FFF2-40B4-BE49-F238E27FC236}">
                <a16:creationId xmlns:a16="http://schemas.microsoft.com/office/drawing/2014/main" id="{4FF65817-D98A-4642-B121-7762A7CDC7EF}"/>
              </a:ext>
            </a:extLst>
          </p:cNvPr>
          <p:cNvPicPr>
            <a:picLocks noChangeAspect="1"/>
          </p:cNvPicPr>
          <p:nvPr/>
        </p:nvPicPr>
        <p:blipFill>
          <a:blip r:embed="rId3"/>
          <a:stretch>
            <a:fillRect/>
          </a:stretch>
        </p:blipFill>
        <p:spPr>
          <a:xfrm>
            <a:off x="3157356" y="4473443"/>
            <a:ext cx="5703282" cy="1227446"/>
          </a:xfrm>
          <a:prstGeom prst="rect">
            <a:avLst/>
          </a:prstGeom>
        </p:spPr>
      </p:pic>
      <p:pic>
        <p:nvPicPr>
          <p:cNvPr id="7" name="Picture 6">
            <a:extLst>
              <a:ext uri="{FF2B5EF4-FFF2-40B4-BE49-F238E27FC236}">
                <a16:creationId xmlns:a16="http://schemas.microsoft.com/office/drawing/2014/main" id="{B641B253-7D10-47C6-8FFD-A1B2A20C4517}"/>
              </a:ext>
            </a:extLst>
          </p:cNvPr>
          <p:cNvPicPr>
            <a:picLocks noChangeAspect="1"/>
          </p:cNvPicPr>
          <p:nvPr/>
        </p:nvPicPr>
        <p:blipFill>
          <a:blip r:embed="rId4"/>
          <a:stretch>
            <a:fillRect/>
          </a:stretch>
        </p:blipFill>
        <p:spPr>
          <a:xfrm>
            <a:off x="3157356" y="2795044"/>
            <a:ext cx="5948326" cy="1119427"/>
          </a:xfrm>
          <a:prstGeom prst="rect">
            <a:avLst/>
          </a:prstGeom>
        </p:spPr>
      </p:pic>
      <p:sp>
        <p:nvSpPr>
          <p:cNvPr id="8" name="Rectangle 7">
            <a:extLst>
              <a:ext uri="{FF2B5EF4-FFF2-40B4-BE49-F238E27FC236}">
                <a16:creationId xmlns:a16="http://schemas.microsoft.com/office/drawing/2014/main" id="{046511C5-5352-4CCC-96B1-24063772E71A}"/>
              </a:ext>
            </a:extLst>
          </p:cNvPr>
          <p:cNvSpPr/>
          <p:nvPr/>
        </p:nvSpPr>
        <p:spPr>
          <a:xfrm>
            <a:off x="6937561" y="2932287"/>
            <a:ext cx="1088839" cy="982183"/>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BEDA0E42-0EF6-4E4A-BF10-60FCF386DA34}"/>
              </a:ext>
            </a:extLst>
          </p:cNvPr>
          <p:cNvSpPr/>
          <p:nvPr/>
        </p:nvSpPr>
        <p:spPr>
          <a:xfrm>
            <a:off x="3866445" y="4702147"/>
            <a:ext cx="999066" cy="1032609"/>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05722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204714" y="245660"/>
                <a:ext cx="5876772" cy="646331"/>
              </a:xfrm>
              <a:prstGeom prst="rect">
                <a:avLst/>
              </a:prstGeom>
              <a:noFill/>
            </p:spPr>
            <p:txBody>
              <a:bodyPr wrap="square" rtlCol="0">
                <a:spAutoFit/>
              </a:bodyPr>
              <a:lstStyle/>
              <a:p>
                <a:pPr marL="342900" indent="-342900">
                  <a:buAutoNum type="arabicPeriod"/>
                </a:pPr>
                <a:r>
                  <a:rPr lang="en-CA" b="1" dirty="0">
                    <a:solidFill>
                      <a:srgbClr val="C00000"/>
                    </a:solidFill>
                  </a:rPr>
                  <a:t>Test </a:t>
                </a:r>
                <a14:m>
                  <m:oMath xmlns:m="http://schemas.openxmlformats.org/officeDocument/2006/math">
                    <m:r>
                      <a:rPr lang="en-CA" b="1" i="1">
                        <a:solidFill>
                          <a:srgbClr val="C00000"/>
                        </a:solidFill>
                        <a:latin typeface="Cambria Math" panose="02040503050406030204" pitchFamily="18" charset="0"/>
                        <a:ea typeface="Cambria Math" panose="02040503050406030204" pitchFamily="18" charset="0"/>
                      </a:rPr>
                      <m:t>𝜷</m:t>
                    </m:r>
                  </m:oMath>
                </a14:m>
                <a:r>
                  <a:rPr lang="en-CA" b="1" dirty="0">
                    <a:solidFill>
                      <a:srgbClr val="C00000"/>
                    </a:solidFill>
                  </a:rPr>
                  <a:t> = 0 in full model with intercept and time trend </a:t>
                </a:r>
                <a:r>
                  <a:rPr lang="en-CA" b="1" dirty="0">
                    <a:sym typeface="Wingdings" panose="05000000000000000000" pitchFamily="2" charset="2"/>
                  </a:rPr>
                  <a:t></a:t>
                </a:r>
              </a:p>
              <a:p>
                <a:r>
                  <a:rPr lang="en-CA" dirty="0">
                    <a:sym typeface="Wingdings" panose="05000000000000000000" pitchFamily="2" charset="2"/>
                  </a:rPr>
                  <a:t>(use “trend” option and </a:t>
                </a:r>
                <a:r>
                  <a:rPr lang="el-GR" dirty="0">
                    <a:sym typeface="Wingdings" panose="05000000000000000000" pitchFamily="2" charset="2"/>
                  </a:rPr>
                  <a:t>τ</a:t>
                </a:r>
                <a:r>
                  <a:rPr lang="en-CA" baseline="-25000" dirty="0">
                    <a:sym typeface="Wingdings" panose="05000000000000000000" pitchFamily="2" charset="2"/>
                  </a:rPr>
                  <a:t>3</a:t>
                </a:r>
                <a:r>
                  <a:rPr lang="en-CA" dirty="0">
                    <a:sym typeface="Wingdings" panose="05000000000000000000" pitchFamily="2" charset="2"/>
                  </a:rPr>
                  <a:t> test in R )</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04714" y="245660"/>
                <a:ext cx="5876772" cy="646331"/>
              </a:xfrm>
              <a:prstGeom prst="rect">
                <a:avLst/>
              </a:prstGeom>
              <a:blipFill>
                <a:blip r:embed="rId3"/>
                <a:stretch>
                  <a:fillRect l="-934" t="-5660" b="-14151"/>
                </a:stretch>
              </a:blipFill>
            </p:spPr>
            <p:txBody>
              <a:bodyPr/>
              <a:lstStyle/>
              <a:p>
                <a:r>
                  <a:rPr lang="en-CA">
                    <a:noFill/>
                  </a:rPr>
                  <a:t> </a:t>
                </a:r>
              </a:p>
            </p:txBody>
          </p:sp>
        </mc:Fallback>
      </mc:AlternateContent>
      <p:sp>
        <p:nvSpPr>
          <p:cNvPr id="5" name="TextBox 4"/>
          <p:cNvSpPr txBox="1"/>
          <p:nvPr/>
        </p:nvSpPr>
        <p:spPr>
          <a:xfrm>
            <a:off x="232011" y="1074888"/>
            <a:ext cx="1187356" cy="923330"/>
          </a:xfrm>
          <a:prstGeom prst="rect">
            <a:avLst/>
          </a:prstGeom>
          <a:noFill/>
        </p:spPr>
        <p:txBody>
          <a:bodyPr wrap="square" rtlCol="0">
            <a:spAutoFit/>
          </a:bodyPr>
          <a:lstStyle/>
          <a:p>
            <a:r>
              <a:rPr lang="en-CA" dirty="0"/>
              <a:t>Reject</a:t>
            </a:r>
          </a:p>
          <a:p>
            <a:r>
              <a:rPr lang="en-CA" dirty="0"/>
              <a:t>(no unit root)</a:t>
            </a:r>
            <a:endParaRPr lang="en-US" dirty="0"/>
          </a:p>
        </p:txBody>
      </p:sp>
      <p:sp>
        <p:nvSpPr>
          <p:cNvPr id="6" name="TextBox 5"/>
          <p:cNvSpPr txBox="1"/>
          <p:nvPr/>
        </p:nvSpPr>
        <p:spPr>
          <a:xfrm>
            <a:off x="1419367" y="1167221"/>
            <a:ext cx="1119116" cy="369332"/>
          </a:xfrm>
          <a:prstGeom prst="rect">
            <a:avLst/>
          </a:prstGeom>
          <a:noFill/>
        </p:spPr>
        <p:txBody>
          <a:bodyPr wrap="square" rtlCol="0">
            <a:spAutoFit/>
          </a:bodyPr>
          <a:lstStyle/>
          <a:p>
            <a:r>
              <a:rPr lang="en-CA" dirty="0"/>
              <a:t>No Reject</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392072" y="1869743"/>
                <a:ext cx="5227092" cy="369332"/>
              </a:xfrm>
              <a:prstGeom prst="rect">
                <a:avLst/>
              </a:prstGeom>
              <a:noFill/>
            </p:spPr>
            <p:txBody>
              <a:bodyPr wrap="square" rtlCol="0">
                <a:spAutoFit/>
              </a:bodyPr>
              <a:lstStyle/>
              <a:p>
                <a:r>
                  <a:rPr lang="en-CA" b="1" dirty="0">
                    <a:solidFill>
                      <a:srgbClr val="C00000"/>
                    </a:solidFill>
                  </a:rPr>
                  <a:t>2. Test significance of time </a:t>
                </a:r>
                <a:r>
                  <a:rPr lang="en-CA" b="1">
                    <a:solidFill>
                      <a:srgbClr val="C00000"/>
                    </a:solidFill>
                  </a:rPr>
                  <a:t>trend (</a:t>
                </a:r>
                <a14:m>
                  <m:oMath xmlns:m="http://schemas.openxmlformats.org/officeDocument/2006/math">
                    <m:r>
                      <a:rPr lang="en-CA" b="1" i="1">
                        <a:solidFill>
                          <a:srgbClr val="C00000"/>
                        </a:solidFill>
                        <a:latin typeface="Cambria Math" panose="02040503050406030204" pitchFamily="18" charset="0"/>
                        <a:ea typeface="Cambria Math" panose="02040503050406030204" pitchFamily="18" charset="0"/>
                      </a:rPr>
                      <m:t>𝜹</m:t>
                    </m:r>
                  </m:oMath>
                </a14:m>
                <a:r>
                  <a:rPr lang="en-CA" b="1">
                    <a:solidFill>
                      <a:srgbClr val="C00000"/>
                    </a:solidFill>
                  </a:rPr>
                  <a:t> </a:t>
                </a:r>
                <a:r>
                  <a:rPr lang="en-CA" b="1" dirty="0">
                    <a:solidFill>
                      <a:srgbClr val="C00000"/>
                    </a:solidFill>
                  </a:rPr>
                  <a:t>= 0) in full model.</a:t>
                </a:r>
                <a:endParaRPr lang="en-US" b="1" dirty="0">
                  <a:solidFill>
                    <a:srgbClr val="C00000"/>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392072" y="1869743"/>
                <a:ext cx="5227092" cy="369332"/>
              </a:xfrm>
              <a:prstGeom prst="rect">
                <a:avLst/>
              </a:prstGeom>
              <a:blipFill>
                <a:blip r:embed="rId4"/>
                <a:stretch>
                  <a:fillRect l="-932" t="-10000" r="-699" b="-26667"/>
                </a:stretch>
              </a:blipFill>
            </p:spPr>
            <p:txBody>
              <a:bodyPr/>
              <a:lstStyle/>
              <a:p>
                <a:r>
                  <a:rPr lang="en-CA">
                    <a:noFill/>
                  </a:rPr>
                  <a:t> </a:t>
                </a:r>
              </a:p>
            </p:txBody>
          </p:sp>
        </mc:Fallback>
      </mc:AlternateContent>
      <p:sp>
        <p:nvSpPr>
          <p:cNvPr id="8" name="TextBox 7"/>
          <p:cNvSpPr txBox="1"/>
          <p:nvPr/>
        </p:nvSpPr>
        <p:spPr>
          <a:xfrm>
            <a:off x="922931" y="2495433"/>
            <a:ext cx="1368189" cy="923330"/>
          </a:xfrm>
          <a:prstGeom prst="rect">
            <a:avLst/>
          </a:prstGeom>
          <a:noFill/>
        </p:spPr>
        <p:txBody>
          <a:bodyPr wrap="square" rtlCol="0">
            <a:spAutoFit/>
          </a:bodyPr>
          <a:lstStyle/>
          <a:p>
            <a:r>
              <a:rPr lang="en-CA" dirty="0"/>
              <a:t>Reject</a:t>
            </a:r>
          </a:p>
          <a:p>
            <a:r>
              <a:rPr lang="en-CA" dirty="0"/>
              <a:t>(no unit root)</a:t>
            </a:r>
            <a:endParaRPr lang="en-US" dirty="0"/>
          </a:p>
        </p:txBody>
      </p:sp>
      <p:sp>
        <p:nvSpPr>
          <p:cNvPr id="9" name="TextBox 8"/>
          <p:cNvSpPr txBox="1"/>
          <p:nvPr/>
        </p:nvSpPr>
        <p:spPr>
          <a:xfrm>
            <a:off x="2565779" y="2458114"/>
            <a:ext cx="1501254" cy="923330"/>
          </a:xfrm>
          <a:prstGeom prst="rect">
            <a:avLst/>
          </a:prstGeom>
          <a:noFill/>
        </p:spPr>
        <p:txBody>
          <a:bodyPr wrap="square" rtlCol="0">
            <a:spAutoFit/>
          </a:bodyPr>
          <a:lstStyle/>
          <a:p>
            <a:r>
              <a:rPr lang="en-CA" dirty="0"/>
              <a:t>No Reject</a:t>
            </a:r>
          </a:p>
          <a:p>
            <a:r>
              <a:rPr lang="en-CA" dirty="0"/>
              <a:t>(remove and re-estimate)</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2743198" y="3591636"/>
                <a:ext cx="5030553" cy="369332"/>
              </a:xfrm>
              <a:prstGeom prst="rect">
                <a:avLst/>
              </a:prstGeom>
              <a:noFill/>
            </p:spPr>
            <p:txBody>
              <a:bodyPr wrap="square" rtlCol="0">
                <a:spAutoFit/>
              </a:bodyPr>
              <a:lstStyle/>
              <a:p>
                <a:r>
                  <a:rPr lang="en-CA" b="1" dirty="0">
                    <a:solidFill>
                      <a:srgbClr val="C00000"/>
                    </a:solidFill>
                  </a:rPr>
                  <a:t>3</a:t>
                </a:r>
                <a:r>
                  <a:rPr lang="en-CA" b="1">
                    <a:solidFill>
                      <a:srgbClr val="C00000"/>
                    </a:solidFill>
                  </a:rPr>
                  <a:t>. Test </a:t>
                </a:r>
                <a14:m>
                  <m:oMath xmlns:m="http://schemas.openxmlformats.org/officeDocument/2006/math">
                    <m:r>
                      <a:rPr lang="en-CA" b="1" i="1">
                        <a:solidFill>
                          <a:srgbClr val="C00000"/>
                        </a:solidFill>
                        <a:latin typeface="Cambria Math" panose="02040503050406030204" pitchFamily="18" charset="0"/>
                        <a:ea typeface="Cambria Math" panose="02040503050406030204" pitchFamily="18" charset="0"/>
                      </a:rPr>
                      <m:t>𝜷</m:t>
                    </m:r>
                  </m:oMath>
                </a14:m>
                <a:r>
                  <a:rPr lang="en-CA" b="1">
                    <a:solidFill>
                      <a:srgbClr val="C00000"/>
                    </a:solidFill>
                  </a:rPr>
                  <a:t> = </a:t>
                </a:r>
                <a:r>
                  <a:rPr lang="en-CA" b="1" dirty="0">
                    <a:solidFill>
                      <a:srgbClr val="C00000"/>
                    </a:solidFill>
                  </a:rPr>
                  <a:t>0 in model with intercept and not trend.</a:t>
                </a:r>
                <a:endParaRPr lang="en-US" b="1" dirty="0">
                  <a:solidFill>
                    <a:srgbClr val="C0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2743198" y="3591636"/>
                <a:ext cx="5030553" cy="369332"/>
              </a:xfrm>
              <a:prstGeom prst="rect">
                <a:avLst/>
              </a:prstGeom>
              <a:blipFill>
                <a:blip r:embed="rId5"/>
                <a:stretch>
                  <a:fillRect l="-970" t="-8197" r="-848" b="-24590"/>
                </a:stretch>
              </a:blipFill>
            </p:spPr>
            <p:txBody>
              <a:bodyPr/>
              <a:lstStyle/>
              <a:p>
                <a:r>
                  <a:rPr lang="en-CA">
                    <a:noFill/>
                  </a:rPr>
                  <a:t> </a:t>
                </a:r>
              </a:p>
            </p:txBody>
          </p:sp>
        </mc:Fallback>
      </mc:AlternateContent>
      <p:sp>
        <p:nvSpPr>
          <p:cNvPr id="11" name="TextBox 10"/>
          <p:cNvSpPr txBox="1"/>
          <p:nvPr/>
        </p:nvSpPr>
        <p:spPr>
          <a:xfrm>
            <a:off x="1917510" y="3960126"/>
            <a:ext cx="1262418" cy="923330"/>
          </a:xfrm>
          <a:prstGeom prst="rect">
            <a:avLst/>
          </a:prstGeom>
          <a:noFill/>
        </p:spPr>
        <p:txBody>
          <a:bodyPr wrap="square" rtlCol="0">
            <a:spAutoFit/>
          </a:bodyPr>
          <a:lstStyle/>
          <a:p>
            <a:r>
              <a:rPr lang="en-CA" dirty="0"/>
              <a:t>Reject</a:t>
            </a:r>
          </a:p>
          <a:p>
            <a:r>
              <a:rPr lang="en-CA" dirty="0"/>
              <a:t>(no unit root)</a:t>
            </a:r>
            <a:endParaRPr lang="en-US" dirty="0"/>
          </a:p>
        </p:txBody>
      </p:sp>
      <p:sp>
        <p:nvSpPr>
          <p:cNvPr id="12" name="TextBox 11"/>
          <p:cNvSpPr txBox="1"/>
          <p:nvPr/>
        </p:nvSpPr>
        <p:spPr>
          <a:xfrm>
            <a:off x="3425587" y="4164925"/>
            <a:ext cx="2191442" cy="369332"/>
          </a:xfrm>
          <a:prstGeom prst="rect">
            <a:avLst/>
          </a:prstGeom>
          <a:noFill/>
        </p:spPr>
        <p:txBody>
          <a:bodyPr wrap="square" rtlCol="0">
            <a:spAutoFit/>
          </a:bodyPr>
          <a:lstStyle/>
          <a:p>
            <a:r>
              <a:rPr lang="en-CA" dirty="0"/>
              <a:t>No Reject</a:t>
            </a:r>
            <a:endParaRPr lang="en-US" dirty="0"/>
          </a:p>
        </p:txBody>
      </p:sp>
      <p:sp>
        <p:nvSpPr>
          <p:cNvPr id="13" name="TextBox 12"/>
          <p:cNvSpPr txBox="1"/>
          <p:nvPr/>
        </p:nvSpPr>
        <p:spPr>
          <a:xfrm>
            <a:off x="3425587" y="4883456"/>
            <a:ext cx="4063784" cy="646331"/>
          </a:xfrm>
          <a:prstGeom prst="rect">
            <a:avLst/>
          </a:prstGeom>
          <a:noFill/>
        </p:spPr>
        <p:txBody>
          <a:bodyPr wrap="square" rtlCol="0">
            <a:spAutoFit/>
          </a:bodyPr>
          <a:lstStyle/>
          <a:p>
            <a:r>
              <a:rPr lang="en-CA" b="1" dirty="0">
                <a:solidFill>
                  <a:srgbClr val="C00000"/>
                </a:solidFill>
              </a:rPr>
              <a:t>4. Test significance of constant (</a:t>
            </a:r>
            <a:r>
              <a:rPr lang="el-GR" b="1" dirty="0">
                <a:solidFill>
                  <a:srgbClr val="C00000"/>
                </a:solidFill>
              </a:rPr>
              <a:t>α</a:t>
            </a:r>
            <a:r>
              <a:rPr lang="en-CA" b="1" dirty="0">
                <a:solidFill>
                  <a:srgbClr val="C00000"/>
                </a:solidFill>
              </a:rPr>
              <a:t> = 0)  </a:t>
            </a:r>
          </a:p>
          <a:p>
            <a:r>
              <a:rPr lang="en-CA" dirty="0"/>
              <a:t> </a:t>
            </a:r>
          </a:p>
        </p:txBody>
      </p:sp>
      <p:cxnSp>
        <p:nvCxnSpPr>
          <p:cNvPr id="17" name="Straight Arrow Connector 16"/>
          <p:cNvCxnSpPr/>
          <p:nvPr/>
        </p:nvCxnSpPr>
        <p:spPr>
          <a:xfrm flipH="1">
            <a:off x="825689" y="886347"/>
            <a:ext cx="109182" cy="296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357955" y="886347"/>
            <a:ext cx="586854" cy="296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17510" y="1514901"/>
            <a:ext cx="0" cy="354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419368" y="2238233"/>
            <a:ext cx="395786" cy="300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333768" y="2238233"/>
            <a:ext cx="409431" cy="21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flipH="1">
            <a:off x="3275463" y="3336288"/>
            <a:ext cx="40943" cy="361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988860" y="3960126"/>
            <a:ext cx="286603" cy="25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275463" y="3960126"/>
            <a:ext cx="300250" cy="25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75964" y="4558352"/>
            <a:ext cx="13648" cy="325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42410" y="1790173"/>
            <a:ext cx="3757685" cy="369332"/>
          </a:xfrm>
          <a:prstGeom prst="rect">
            <a:avLst/>
          </a:prstGeom>
          <a:noFill/>
        </p:spPr>
        <p:txBody>
          <a:bodyPr wrap="square" rtlCol="0">
            <a:spAutoFit/>
          </a:bodyPr>
          <a:lstStyle/>
          <a:p>
            <a:r>
              <a:rPr lang="en-CA" dirty="0">
                <a:sym typeface="Wingdings" panose="05000000000000000000" pitchFamily="2" charset="2"/>
              </a:rPr>
              <a:t>Use “trend” option and </a:t>
            </a:r>
            <a:r>
              <a:rPr lang="el-GR" dirty="0">
                <a:sym typeface="Wingdings" panose="05000000000000000000" pitchFamily="2" charset="2"/>
              </a:rPr>
              <a:t>Φ</a:t>
            </a:r>
            <a:r>
              <a:rPr lang="en-CA" baseline="-25000" dirty="0">
                <a:sym typeface="Wingdings" panose="05000000000000000000" pitchFamily="2" charset="2"/>
              </a:rPr>
              <a:t>3</a:t>
            </a:r>
            <a:r>
              <a:rPr lang="en-CA" dirty="0">
                <a:sym typeface="Wingdings" panose="05000000000000000000" pitchFamily="2" charset="2"/>
              </a:rPr>
              <a:t> test in R.</a:t>
            </a:r>
            <a:endParaRPr lang="en-US" i="1" dirty="0"/>
          </a:p>
        </p:txBody>
      </p:sp>
      <p:sp>
        <p:nvSpPr>
          <p:cNvPr id="28" name="TextBox 27"/>
          <p:cNvSpPr txBox="1"/>
          <p:nvPr/>
        </p:nvSpPr>
        <p:spPr>
          <a:xfrm>
            <a:off x="4817657" y="2614893"/>
            <a:ext cx="5371371" cy="369332"/>
          </a:xfrm>
          <a:prstGeom prst="rect">
            <a:avLst/>
          </a:prstGeom>
          <a:noFill/>
        </p:spPr>
        <p:txBody>
          <a:bodyPr wrap="square" rtlCol="0">
            <a:spAutoFit/>
          </a:bodyPr>
          <a:lstStyle/>
          <a:p>
            <a:r>
              <a:rPr lang="en-CA" dirty="0"/>
              <a:t>Use the “drift” option to re-estimate without a trend.</a:t>
            </a:r>
            <a:endParaRPr lang="en-US" dirty="0"/>
          </a:p>
        </p:txBody>
      </p:sp>
      <p:cxnSp>
        <p:nvCxnSpPr>
          <p:cNvPr id="34" name="Straight Arrow Connector 33"/>
          <p:cNvCxnSpPr>
            <a:stCxn id="7" idx="3"/>
            <a:endCxn id="26" idx="1"/>
          </p:cNvCxnSpPr>
          <p:nvPr/>
        </p:nvCxnSpPr>
        <p:spPr>
          <a:xfrm flipV="1">
            <a:off x="6619164" y="1974839"/>
            <a:ext cx="623246" cy="795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7212623" y="4940027"/>
            <a:ext cx="496141" cy="1121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777703" y="4709550"/>
            <a:ext cx="3757685" cy="369332"/>
          </a:xfrm>
          <a:prstGeom prst="rect">
            <a:avLst/>
          </a:prstGeom>
          <a:noFill/>
        </p:spPr>
        <p:txBody>
          <a:bodyPr wrap="square" rtlCol="0">
            <a:spAutoFit/>
          </a:bodyPr>
          <a:lstStyle/>
          <a:p>
            <a:r>
              <a:rPr lang="en-CA" dirty="0">
                <a:sym typeface="Wingdings" panose="05000000000000000000" pitchFamily="2" charset="2"/>
              </a:rPr>
              <a:t>Use “drift” option and </a:t>
            </a:r>
            <a:r>
              <a:rPr lang="el-GR" dirty="0">
                <a:sym typeface="Wingdings" panose="05000000000000000000" pitchFamily="2" charset="2"/>
              </a:rPr>
              <a:t>Φ</a:t>
            </a:r>
            <a:r>
              <a:rPr lang="en-CA" baseline="-25000" dirty="0">
                <a:sym typeface="Wingdings" panose="05000000000000000000" pitchFamily="2" charset="2"/>
              </a:rPr>
              <a:t>1</a:t>
            </a:r>
            <a:r>
              <a:rPr lang="en-CA" dirty="0">
                <a:sym typeface="Wingdings" panose="05000000000000000000" pitchFamily="2" charset="2"/>
              </a:rPr>
              <a:t> test in R.</a:t>
            </a:r>
            <a:endParaRPr lang="en-US" i="1" dirty="0"/>
          </a:p>
        </p:txBody>
      </p:sp>
      <p:sp>
        <p:nvSpPr>
          <p:cNvPr id="43" name="TextBox 42"/>
          <p:cNvSpPr txBox="1"/>
          <p:nvPr/>
        </p:nvSpPr>
        <p:spPr>
          <a:xfrm>
            <a:off x="1943776" y="5498195"/>
            <a:ext cx="1262418" cy="923330"/>
          </a:xfrm>
          <a:prstGeom prst="rect">
            <a:avLst/>
          </a:prstGeom>
          <a:noFill/>
        </p:spPr>
        <p:txBody>
          <a:bodyPr wrap="square" rtlCol="0">
            <a:spAutoFit/>
          </a:bodyPr>
          <a:lstStyle/>
          <a:p>
            <a:r>
              <a:rPr lang="en-CA" dirty="0"/>
              <a:t>Reject</a:t>
            </a:r>
          </a:p>
          <a:p>
            <a:r>
              <a:rPr lang="en-CA" dirty="0"/>
              <a:t>(no unit root)</a:t>
            </a:r>
            <a:endParaRPr lang="en-US" dirty="0"/>
          </a:p>
        </p:txBody>
      </p:sp>
      <p:sp>
        <p:nvSpPr>
          <p:cNvPr id="44" name="TextBox 43"/>
          <p:cNvSpPr txBox="1"/>
          <p:nvPr/>
        </p:nvSpPr>
        <p:spPr>
          <a:xfrm>
            <a:off x="3451853" y="5522936"/>
            <a:ext cx="2191442" cy="646331"/>
          </a:xfrm>
          <a:prstGeom prst="rect">
            <a:avLst/>
          </a:prstGeom>
          <a:noFill/>
        </p:spPr>
        <p:txBody>
          <a:bodyPr wrap="square" rtlCol="0">
            <a:spAutoFit/>
          </a:bodyPr>
          <a:lstStyle/>
          <a:p>
            <a:r>
              <a:rPr lang="en-CA" dirty="0"/>
              <a:t>No Reject (remove and re-estimate)</a:t>
            </a:r>
            <a:endParaRPr lang="en-US" dirty="0"/>
          </a:p>
        </p:txBody>
      </p:sp>
      <p:cxnSp>
        <p:nvCxnSpPr>
          <p:cNvPr id="45" name="Straight Arrow Connector 44"/>
          <p:cNvCxnSpPr/>
          <p:nvPr/>
        </p:nvCxnSpPr>
        <p:spPr>
          <a:xfrm flipV="1">
            <a:off x="4130722" y="2796000"/>
            <a:ext cx="623246" cy="795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490695" y="3515498"/>
            <a:ext cx="2640950" cy="369332"/>
          </a:xfrm>
          <a:prstGeom prst="rect">
            <a:avLst/>
          </a:prstGeom>
          <a:noFill/>
        </p:spPr>
        <p:txBody>
          <a:bodyPr wrap="square" rtlCol="0">
            <a:spAutoFit/>
          </a:bodyPr>
          <a:lstStyle/>
          <a:p>
            <a:r>
              <a:rPr lang="en-CA" dirty="0"/>
              <a:t>Use the </a:t>
            </a:r>
            <a:r>
              <a:rPr lang="el-GR" dirty="0"/>
              <a:t>τ</a:t>
            </a:r>
            <a:r>
              <a:rPr lang="en-CA" baseline="-25000" dirty="0"/>
              <a:t>2</a:t>
            </a:r>
            <a:r>
              <a:rPr lang="en-CA" dirty="0"/>
              <a:t> test in R.</a:t>
            </a:r>
            <a:endParaRPr lang="en-US" dirty="0"/>
          </a:p>
        </p:txBody>
      </p:sp>
      <p:cxnSp>
        <p:nvCxnSpPr>
          <p:cNvPr id="47" name="Straight Arrow Connector 46"/>
          <p:cNvCxnSpPr/>
          <p:nvPr/>
        </p:nvCxnSpPr>
        <p:spPr>
          <a:xfrm flipV="1">
            <a:off x="7773751" y="3696732"/>
            <a:ext cx="623246" cy="795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515429" y="5661435"/>
            <a:ext cx="6400800" cy="369332"/>
          </a:xfrm>
          <a:prstGeom prst="rect">
            <a:avLst/>
          </a:prstGeom>
          <a:noFill/>
        </p:spPr>
        <p:txBody>
          <a:bodyPr wrap="square" rtlCol="0">
            <a:spAutoFit/>
          </a:bodyPr>
          <a:lstStyle/>
          <a:p>
            <a:r>
              <a:rPr lang="en-CA" dirty="0"/>
              <a:t>Use the “no constant” option to re-estimate without an intercept.</a:t>
            </a:r>
            <a:endParaRPr lang="en-US" dirty="0"/>
          </a:p>
        </p:txBody>
      </p:sp>
      <p:cxnSp>
        <p:nvCxnSpPr>
          <p:cNvPr id="50" name="Straight Arrow Connector 49"/>
          <p:cNvCxnSpPr>
            <a:stCxn id="13" idx="1"/>
          </p:cNvCxnSpPr>
          <p:nvPr/>
        </p:nvCxnSpPr>
        <p:spPr>
          <a:xfrm flipH="1">
            <a:off x="2735345" y="5206622"/>
            <a:ext cx="690242" cy="392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285748" y="5206621"/>
            <a:ext cx="156597" cy="392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4" idx="2"/>
          </p:cNvCxnSpPr>
          <p:nvPr/>
        </p:nvCxnSpPr>
        <p:spPr>
          <a:xfrm>
            <a:off x="4547574" y="6169267"/>
            <a:ext cx="656232" cy="252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5203806" y="5878986"/>
            <a:ext cx="253673" cy="397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Rectangle 61"/>
              <p:cNvSpPr/>
              <p:nvPr/>
            </p:nvSpPr>
            <p:spPr>
              <a:xfrm>
                <a:off x="5300335" y="6149134"/>
                <a:ext cx="1447769" cy="369332"/>
              </a:xfrm>
              <a:prstGeom prst="rect">
                <a:avLst/>
              </a:prstGeom>
            </p:spPr>
            <p:txBody>
              <a:bodyPr wrap="none">
                <a:spAutoFit/>
              </a:bodyPr>
              <a:lstStyle/>
              <a:p>
                <a:r>
                  <a:rPr lang="en-CA" b="1" dirty="0">
                    <a:solidFill>
                      <a:srgbClr val="C00000"/>
                    </a:solidFill>
                  </a:rPr>
                  <a:t>5. Test </a:t>
                </a:r>
                <a14:m>
                  <m:oMath xmlns:m="http://schemas.openxmlformats.org/officeDocument/2006/math">
                    <m:r>
                      <a:rPr lang="en-CA" b="1" i="1">
                        <a:solidFill>
                          <a:srgbClr val="C00000"/>
                        </a:solidFill>
                        <a:latin typeface="Cambria Math" panose="02040503050406030204" pitchFamily="18" charset="0"/>
                        <a:ea typeface="Cambria Math" panose="02040503050406030204" pitchFamily="18" charset="0"/>
                      </a:rPr>
                      <m:t>𝜷</m:t>
                    </m:r>
                  </m:oMath>
                </a14:m>
                <a:r>
                  <a:rPr lang="en-CA" b="1" dirty="0">
                    <a:solidFill>
                      <a:srgbClr val="C00000"/>
                    </a:solidFill>
                  </a:rPr>
                  <a:t> = 0  </a:t>
                </a:r>
                <a:endParaRPr lang="en-US" dirty="0">
                  <a:solidFill>
                    <a:srgbClr val="C00000"/>
                  </a:solidFill>
                </a:endParaRPr>
              </a:p>
            </p:txBody>
          </p:sp>
        </mc:Choice>
        <mc:Fallback>
          <p:sp>
            <p:nvSpPr>
              <p:cNvPr id="62" name="Rectangle 61"/>
              <p:cNvSpPr>
                <a:spLocks noRot="1" noChangeAspect="1" noMove="1" noResize="1" noEditPoints="1" noAdjustHandles="1" noChangeArrowheads="1" noChangeShapeType="1" noTextEdit="1"/>
              </p:cNvSpPr>
              <p:nvPr/>
            </p:nvSpPr>
            <p:spPr>
              <a:xfrm>
                <a:off x="5300335" y="6149134"/>
                <a:ext cx="1447769" cy="369332"/>
              </a:xfrm>
              <a:prstGeom prst="rect">
                <a:avLst/>
              </a:prstGeom>
              <a:blipFill>
                <a:blip r:embed="rId6"/>
                <a:stretch>
                  <a:fillRect l="-3361" t="-10000" r="-2941" b="-26667"/>
                </a:stretch>
              </a:blipFill>
            </p:spPr>
            <p:txBody>
              <a:bodyPr/>
              <a:lstStyle/>
              <a:p>
                <a:r>
                  <a:rPr lang="en-CA">
                    <a:noFill/>
                  </a:rPr>
                  <a:t> </a:t>
                </a:r>
              </a:p>
            </p:txBody>
          </p:sp>
        </mc:Fallback>
      </mc:AlternateContent>
      <p:sp>
        <p:nvSpPr>
          <p:cNvPr id="63" name="TextBox 62"/>
          <p:cNvSpPr txBox="1"/>
          <p:nvPr/>
        </p:nvSpPr>
        <p:spPr>
          <a:xfrm>
            <a:off x="6483608" y="6162415"/>
            <a:ext cx="1781954" cy="383460"/>
          </a:xfrm>
          <a:prstGeom prst="rect">
            <a:avLst/>
          </a:prstGeom>
          <a:noFill/>
        </p:spPr>
        <p:txBody>
          <a:bodyPr wrap="square" rtlCol="0">
            <a:spAutoFit/>
          </a:bodyPr>
          <a:lstStyle/>
          <a:p>
            <a:r>
              <a:rPr lang="en-CA" dirty="0">
                <a:sym typeface="Wingdings" panose="05000000000000000000" pitchFamily="2" charset="2"/>
              </a:rPr>
              <a:t>Use </a:t>
            </a:r>
            <a:r>
              <a:rPr lang="el-GR" dirty="0">
                <a:sym typeface="Wingdings" panose="05000000000000000000" pitchFamily="2" charset="2"/>
              </a:rPr>
              <a:t>τ</a:t>
            </a:r>
            <a:r>
              <a:rPr lang="en-CA" baseline="-25000" dirty="0">
                <a:sym typeface="Wingdings" panose="05000000000000000000" pitchFamily="2" charset="2"/>
              </a:rPr>
              <a:t>1</a:t>
            </a:r>
            <a:r>
              <a:rPr lang="en-CA" dirty="0">
                <a:sym typeface="Wingdings" panose="05000000000000000000" pitchFamily="2" charset="2"/>
              </a:rPr>
              <a:t>  test in R.</a:t>
            </a:r>
            <a:endParaRPr lang="en-US" i="1" dirty="0"/>
          </a:p>
        </p:txBody>
      </p:sp>
      <p:cxnSp>
        <p:nvCxnSpPr>
          <p:cNvPr id="65" name="Straight Arrow Connector 64"/>
          <p:cNvCxnSpPr>
            <a:stCxn id="63" idx="3"/>
          </p:cNvCxnSpPr>
          <p:nvPr/>
        </p:nvCxnSpPr>
        <p:spPr>
          <a:xfrm flipV="1">
            <a:off x="8265562" y="6149134"/>
            <a:ext cx="450267" cy="205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3"/>
          </p:cNvCxnSpPr>
          <p:nvPr/>
        </p:nvCxnSpPr>
        <p:spPr>
          <a:xfrm>
            <a:off x="8265562" y="6354145"/>
            <a:ext cx="450267" cy="16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853714" y="6030767"/>
            <a:ext cx="2859315" cy="369332"/>
          </a:xfrm>
          <a:prstGeom prst="rect">
            <a:avLst/>
          </a:prstGeom>
          <a:noFill/>
        </p:spPr>
        <p:txBody>
          <a:bodyPr wrap="square" rtlCol="0">
            <a:spAutoFit/>
          </a:bodyPr>
          <a:lstStyle/>
          <a:p>
            <a:r>
              <a:rPr lang="en-CA" dirty="0"/>
              <a:t>Reject: no unit root</a:t>
            </a:r>
            <a:endParaRPr lang="en-US" dirty="0"/>
          </a:p>
        </p:txBody>
      </p:sp>
      <p:sp>
        <p:nvSpPr>
          <p:cNvPr id="69" name="TextBox 68"/>
          <p:cNvSpPr txBox="1"/>
          <p:nvPr/>
        </p:nvSpPr>
        <p:spPr>
          <a:xfrm>
            <a:off x="8853713" y="6400099"/>
            <a:ext cx="2859315" cy="369332"/>
          </a:xfrm>
          <a:prstGeom prst="rect">
            <a:avLst/>
          </a:prstGeom>
          <a:noFill/>
        </p:spPr>
        <p:txBody>
          <a:bodyPr wrap="square" rtlCol="0">
            <a:spAutoFit/>
          </a:bodyPr>
          <a:lstStyle/>
          <a:p>
            <a:r>
              <a:rPr lang="en-CA" dirty="0"/>
              <a:t>No Reject: unit root</a:t>
            </a:r>
            <a:endParaRPr lang="en-US" dirty="0"/>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6EF5972D-F775-4C52-932A-F4152B7A6F31}"/>
                  </a:ext>
                </a:extLst>
              </p:cNvPr>
              <p:cNvSpPr/>
              <p:nvPr/>
            </p:nvSpPr>
            <p:spPr>
              <a:xfrm>
                <a:off x="6204908" y="0"/>
                <a:ext cx="4571573" cy="8821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1" smtClean="0">
                          <a:solidFill>
                            <a:srgbClr val="002047"/>
                          </a:solidFill>
                          <a:latin typeface="Cambria Math" panose="02040503050406030204" pitchFamily="18" charset="0"/>
                          <a:ea typeface="Cambria Math" panose="02040503050406030204" pitchFamily="18" charset="0"/>
                        </a:rPr>
                        <m:t>∆</m:t>
                      </m:r>
                      <m:sSub>
                        <m:sSubPr>
                          <m:ctrlPr>
                            <a:rPr lang="en-US"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𝜶</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𝜹</m:t>
                      </m:r>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𝜷</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Sub>
                      <m:r>
                        <a:rPr lang="en-CA" b="1" i="1">
                          <a:solidFill>
                            <a:srgbClr val="002047"/>
                          </a:solidFill>
                          <a:latin typeface="Cambria Math" panose="02040503050406030204" pitchFamily="18" charset="0"/>
                          <a:ea typeface="Cambria Math" panose="02040503050406030204" pitchFamily="18" charset="0"/>
                        </a:rPr>
                        <m:t>+ </m:t>
                      </m:r>
                      <m:nary>
                        <m:naryPr>
                          <m:chr m:val="∑"/>
                          <m:ctrlPr>
                            <a:rPr lang="en-CA" b="1" i="1">
                              <a:solidFill>
                                <a:srgbClr val="002047"/>
                              </a:solidFill>
                              <a:latin typeface="Cambria Math" panose="02040503050406030204" pitchFamily="18" charset="0"/>
                              <a:ea typeface="Cambria Math" panose="02040503050406030204" pitchFamily="18" charset="0"/>
                            </a:rPr>
                          </m:ctrlPr>
                        </m:naryPr>
                        <m:sub>
                          <m:r>
                            <m:rPr>
                              <m:brk m:alnAt="23"/>
                            </m:rP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up>
                          <m:r>
                            <a:rPr lang="en-CA" b="1" i="1">
                              <a:solidFill>
                                <a:srgbClr val="002047"/>
                              </a:solidFill>
                              <a:latin typeface="Cambria Math" panose="02040503050406030204" pitchFamily="18" charset="0"/>
                              <a:ea typeface="Cambria Math" panose="02040503050406030204" pitchFamily="18" charset="0"/>
                            </a:rPr>
                            <m:t>𝒌</m:t>
                          </m:r>
                        </m:sup>
                        <m:e>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𝝉</m:t>
                              </m:r>
                            </m:e>
                            <m:sub>
                              <m:r>
                                <a:rPr lang="en-CA" b="1" i="1">
                                  <a:solidFill>
                                    <a:srgbClr val="002047"/>
                                  </a:solidFill>
                                  <a:latin typeface="Cambria Math" panose="02040503050406030204" pitchFamily="18" charset="0"/>
                                  <a:ea typeface="Cambria Math" panose="02040503050406030204" pitchFamily="18" charset="0"/>
                                </a:rPr>
                                <m:t>𝒊</m:t>
                              </m:r>
                            </m:sub>
                          </m:sSub>
                        </m:e>
                      </m:nary>
                      <m:r>
                        <a:rPr lang="en-CA" b="1" i="1">
                          <a:solidFill>
                            <a:srgbClr val="002047"/>
                          </a:solidFill>
                          <a:latin typeface="Cambria Math" panose="02040503050406030204" pitchFamily="18" charset="0"/>
                          <a:ea typeface="Cambria Math" panose="02040503050406030204" pitchFamily="18" charset="0"/>
                        </a:rPr>
                        <m:t>∆</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𝜺</m:t>
                          </m:r>
                        </m:e>
                        <m:sub>
                          <m:r>
                            <a:rPr lang="en-CA" b="1" i="1">
                              <a:solidFill>
                                <a:srgbClr val="002047"/>
                              </a:solidFill>
                              <a:latin typeface="Cambria Math" panose="02040503050406030204" pitchFamily="18" charset="0"/>
                              <a:ea typeface="Cambria Math" panose="02040503050406030204" pitchFamily="18" charset="0"/>
                            </a:rPr>
                            <m:t>𝒕</m:t>
                          </m:r>
                        </m:sub>
                      </m:sSub>
                    </m:oMath>
                  </m:oMathPara>
                </a14:m>
                <a:endParaRPr lang="en-CA">
                  <a:solidFill>
                    <a:srgbClr val="002047"/>
                  </a:solidFill>
                </a:endParaRPr>
              </a:p>
            </p:txBody>
          </p:sp>
        </mc:Choice>
        <mc:Fallback>
          <p:sp>
            <p:nvSpPr>
              <p:cNvPr id="3" name="Rectangle 2">
                <a:extLst>
                  <a:ext uri="{FF2B5EF4-FFF2-40B4-BE49-F238E27FC236}">
                    <a16:creationId xmlns:a16="http://schemas.microsoft.com/office/drawing/2014/main" id="{6EF5972D-F775-4C52-932A-F4152B7A6F31}"/>
                  </a:ext>
                </a:extLst>
              </p:cNvPr>
              <p:cNvSpPr>
                <a:spLocks noRot="1" noChangeAspect="1" noMove="1" noResize="1" noEditPoints="1" noAdjustHandles="1" noChangeArrowheads="1" noChangeShapeType="1" noTextEdit="1"/>
              </p:cNvSpPr>
              <p:nvPr/>
            </p:nvSpPr>
            <p:spPr>
              <a:xfrm>
                <a:off x="6204908" y="0"/>
                <a:ext cx="4571573" cy="882165"/>
              </a:xfrm>
              <a:prstGeom prst="rect">
                <a:avLst/>
              </a:prstGeom>
              <a:blipFill>
                <a:blip r:embed="rId7"/>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91859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EC4E-1FAB-4C14-BAD8-3F5421668EE6}"/>
              </a:ext>
            </a:extLst>
          </p:cNvPr>
          <p:cNvSpPr>
            <a:spLocks noGrp="1"/>
          </p:cNvSpPr>
          <p:nvPr>
            <p:ph type="title"/>
          </p:nvPr>
        </p:nvSpPr>
        <p:spPr/>
        <p:txBody>
          <a:bodyPr>
            <a:normAutofit/>
          </a:bodyPr>
          <a:lstStyle/>
          <a:p>
            <a:r>
              <a:rPr lang="en-CA"/>
              <a:t>ADF test – Step 1</a:t>
            </a:r>
          </a:p>
        </p:txBody>
      </p:sp>
      <p:sp>
        <p:nvSpPr>
          <p:cNvPr id="3" name="Content Placeholder 2">
            <a:extLst>
              <a:ext uri="{FF2B5EF4-FFF2-40B4-BE49-F238E27FC236}">
                <a16:creationId xmlns:a16="http://schemas.microsoft.com/office/drawing/2014/main" id="{68C2226E-2604-424F-B765-776EF1896380}"/>
              </a:ext>
            </a:extLst>
          </p:cNvPr>
          <p:cNvSpPr>
            <a:spLocks noGrp="1"/>
          </p:cNvSpPr>
          <p:nvPr>
            <p:ph idx="1"/>
          </p:nvPr>
        </p:nvSpPr>
        <p:spPr>
          <a:xfrm>
            <a:off x="731520" y="3350103"/>
            <a:ext cx="8028658" cy="2644297"/>
          </a:xfrm>
        </p:spPr>
        <p:txBody>
          <a:bodyPr/>
          <a:lstStyle/>
          <a:p>
            <a:pPr marL="0" indent="0">
              <a:buNone/>
            </a:pPr>
            <a:r>
              <a:rPr lang="en-CA" b="1"/>
              <a:t>summary(ur.df(soydiesel$biodiesel, type = c("trend"), lags = 4))</a:t>
            </a:r>
          </a:p>
          <a:p>
            <a:pPr marL="0" indent="0">
              <a:buNone/>
            </a:pPr>
            <a:endParaRPr lang="en-CA"/>
          </a:p>
          <a:p>
            <a:pPr marL="0" indent="0">
              <a:buNone/>
            </a:pPr>
            <a:endParaRPr lang="en-CA"/>
          </a:p>
        </p:txBody>
      </p:sp>
      <p:sp>
        <p:nvSpPr>
          <p:cNvPr id="4" name="Slide Number Placeholder 3">
            <a:extLst>
              <a:ext uri="{FF2B5EF4-FFF2-40B4-BE49-F238E27FC236}">
                <a16:creationId xmlns:a16="http://schemas.microsoft.com/office/drawing/2014/main" id="{A0C259ED-15E7-4B4A-BB27-3F96CCA55D00}"/>
              </a:ext>
            </a:extLst>
          </p:cNvPr>
          <p:cNvSpPr>
            <a:spLocks noGrp="1"/>
          </p:cNvSpPr>
          <p:nvPr>
            <p:ph type="sldNum" sz="quarter" idx="10"/>
          </p:nvPr>
        </p:nvSpPr>
        <p:spPr/>
        <p:txBody>
          <a:bodyPr/>
          <a:lstStyle/>
          <a:p>
            <a:fld id="{4E4B365A-F164-4486-A362-1212BCCB0DBA}" type="slidenum">
              <a:rPr lang="en-CA" smtClean="0"/>
              <a:t>15</a:t>
            </a:fld>
            <a:endParaRPr lang="en-CA"/>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17C4B98-E504-4461-A237-32AB5BE75AE5}"/>
                  </a:ext>
                </a:extLst>
              </p:cNvPr>
              <p:cNvSpPr txBox="1"/>
              <p:nvPr/>
            </p:nvSpPr>
            <p:spPr>
              <a:xfrm>
                <a:off x="328892" y="1078298"/>
                <a:ext cx="5876772" cy="646331"/>
              </a:xfrm>
              <a:prstGeom prst="rect">
                <a:avLst/>
              </a:prstGeom>
              <a:noFill/>
            </p:spPr>
            <p:txBody>
              <a:bodyPr wrap="square" rtlCol="0">
                <a:spAutoFit/>
              </a:bodyPr>
              <a:lstStyle/>
              <a:p>
                <a:pPr marL="342900" indent="-342900">
                  <a:buAutoNum type="arabicPeriod"/>
                </a:pPr>
                <a:r>
                  <a:rPr lang="en-CA" b="1" dirty="0">
                    <a:solidFill>
                      <a:srgbClr val="C00000"/>
                    </a:solidFill>
                  </a:rPr>
                  <a:t>Test </a:t>
                </a:r>
                <a14:m>
                  <m:oMath xmlns:m="http://schemas.openxmlformats.org/officeDocument/2006/math">
                    <m:r>
                      <a:rPr lang="en-CA" b="1" i="1">
                        <a:solidFill>
                          <a:srgbClr val="C00000"/>
                        </a:solidFill>
                        <a:latin typeface="Cambria Math" panose="02040503050406030204" pitchFamily="18" charset="0"/>
                        <a:ea typeface="Cambria Math" panose="02040503050406030204" pitchFamily="18" charset="0"/>
                      </a:rPr>
                      <m:t>𝜷</m:t>
                    </m:r>
                  </m:oMath>
                </a14:m>
                <a:r>
                  <a:rPr lang="en-CA" b="1" dirty="0">
                    <a:solidFill>
                      <a:srgbClr val="C00000"/>
                    </a:solidFill>
                  </a:rPr>
                  <a:t> = 0 in full model with intercept and time </a:t>
                </a:r>
                <a:r>
                  <a:rPr lang="en-CA" b="1">
                    <a:solidFill>
                      <a:srgbClr val="C00000"/>
                    </a:solidFill>
                  </a:rPr>
                  <a:t>trend </a:t>
                </a:r>
                <a:endParaRPr lang="en-CA" b="1" dirty="0">
                  <a:sym typeface="Wingdings" panose="05000000000000000000" pitchFamily="2" charset="2"/>
                </a:endParaRPr>
              </a:p>
              <a:p>
                <a:r>
                  <a:rPr lang="en-CA">
                    <a:sym typeface="Wingdings" panose="05000000000000000000" pitchFamily="2" charset="2"/>
                  </a:rPr>
                  <a:t>(use “trend” option and </a:t>
                </a:r>
                <a:r>
                  <a:rPr lang="el-GR">
                    <a:sym typeface="Wingdings" panose="05000000000000000000" pitchFamily="2" charset="2"/>
                  </a:rPr>
                  <a:t>τ</a:t>
                </a:r>
                <a:r>
                  <a:rPr lang="en-CA" baseline="-25000">
                    <a:sym typeface="Wingdings" panose="05000000000000000000" pitchFamily="2" charset="2"/>
                  </a:rPr>
                  <a:t>3</a:t>
                </a:r>
                <a:r>
                  <a:rPr lang="en-CA">
                    <a:sym typeface="Wingdings" panose="05000000000000000000" pitchFamily="2" charset="2"/>
                  </a:rPr>
                  <a:t> test in R )</a:t>
                </a:r>
                <a:endParaRPr lang="en-US" dirty="0"/>
              </a:p>
            </p:txBody>
          </p:sp>
        </mc:Choice>
        <mc:Fallback>
          <p:sp>
            <p:nvSpPr>
              <p:cNvPr id="5" name="TextBox 4">
                <a:extLst>
                  <a:ext uri="{FF2B5EF4-FFF2-40B4-BE49-F238E27FC236}">
                    <a16:creationId xmlns:a16="http://schemas.microsoft.com/office/drawing/2014/main" id="{E17C4B98-E504-4461-A237-32AB5BE75AE5}"/>
                  </a:ext>
                </a:extLst>
              </p:cNvPr>
              <p:cNvSpPr txBox="1">
                <a:spLocks noRot="1" noChangeAspect="1" noMove="1" noResize="1" noEditPoints="1" noAdjustHandles="1" noChangeArrowheads="1" noChangeShapeType="1" noTextEdit="1"/>
              </p:cNvSpPr>
              <p:nvPr/>
            </p:nvSpPr>
            <p:spPr>
              <a:xfrm>
                <a:off x="328892" y="1078298"/>
                <a:ext cx="5876772" cy="646331"/>
              </a:xfrm>
              <a:prstGeom prst="rect">
                <a:avLst/>
              </a:prstGeom>
              <a:blipFill>
                <a:blip r:embed="rId2"/>
                <a:stretch>
                  <a:fillRect l="-934" t="-5660" b="-14151"/>
                </a:stretch>
              </a:blipFill>
            </p:spPr>
            <p:txBody>
              <a:bodyPr/>
              <a:lstStyle/>
              <a:p>
                <a:r>
                  <a:rPr lang="en-CA">
                    <a:noFill/>
                  </a:rPr>
                  <a:t> </a:t>
                </a:r>
              </a:p>
            </p:txBody>
          </p:sp>
        </mc:Fallback>
      </mc:AlternateContent>
      <p:sp>
        <p:nvSpPr>
          <p:cNvPr id="6" name="TextBox 5">
            <a:extLst>
              <a:ext uri="{FF2B5EF4-FFF2-40B4-BE49-F238E27FC236}">
                <a16:creationId xmlns:a16="http://schemas.microsoft.com/office/drawing/2014/main" id="{BB943B33-18D3-4AEC-A4FE-6B113AE1F099}"/>
              </a:ext>
            </a:extLst>
          </p:cNvPr>
          <p:cNvSpPr txBox="1"/>
          <p:nvPr/>
        </p:nvSpPr>
        <p:spPr>
          <a:xfrm>
            <a:off x="356189" y="1907526"/>
            <a:ext cx="1187356" cy="923330"/>
          </a:xfrm>
          <a:prstGeom prst="rect">
            <a:avLst/>
          </a:prstGeom>
          <a:noFill/>
        </p:spPr>
        <p:txBody>
          <a:bodyPr wrap="square" rtlCol="0">
            <a:spAutoFit/>
          </a:bodyPr>
          <a:lstStyle/>
          <a:p>
            <a:r>
              <a:rPr lang="en-CA" dirty="0"/>
              <a:t>Reject</a:t>
            </a:r>
          </a:p>
          <a:p>
            <a:r>
              <a:rPr lang="en-CA" dirty="0"/>
              <a:t>(no unit root)</a:t>
            </a:r>
            <a:endParaRPr lang="en-US" dirty="0"/>
          </a:p>
        </p:txBody>
      </p:sp>
      <p:sp>
        <p:nvSpPr>
          <p:cNvPr id="7" name="TextBox 6">
            <a:extLst>
              <a:ext uri="{FF2B5EF4-FFF2-40B4-BE49-F238E27FC236}">
                <a16:creationId xmlns:a16="http://schemas.microsoft.com/office/drawing/2014/main" id="{EB279154-2206-4C68-9678-C9DBFC38B00E}"/>
              </a:ext>
            </a:extLst>
          </p:cNvPr>
          <p:cNvSpPr txBox="1"/>
          <p:nvPr/>
        </p:nvSpPr>
        <p:spPr>
          <a:xfrm>
            <a:off x="1543545" y="1999859"/>
            <a:ext cx="1119116" cy="369332"/>
          </a:xfrm>
          <a:prstGeom prst="rect">
            <a:avLst/>
          </a:prstGeom>
          <a:noFill/>
        </p:spPr>
        <p:txBody>
          <a:bodyPr wrap="square" rtlCol="0">
            <a:spAutoFit/>
          </a:bodyPr>
          <a:lstStyle/>
          <a:p>
            <a:r>
              <a:rPr lang="en-CA" dirty="0"/>
              <a:t>No Reject</a:t>
            </a:r>
            <a:endParaRPr lang="en-US" dirty="0"/>
          </a:p>
        </p:txBody>
      </p:sp>
      <p:cxnSp>
        <p:nvCxnSpPr>
          <p:cNvPr id="8" name="Straight Arrow Connector 7">
            <a:extLst>
              <a:ext uri="{FF2B5EF4-FFF2-40B4-BE49-F238E27FC236}">
                <a16:creationId xmlns:a16="http://schemas.microsoft.com/office/drawing/2014/main" id="{28ACAEBD-BAE9-47BE-BB63-2C765B7E9AB7}"/>
              </a:ext>
            </a:extLst>
          </p:cNvPr>
          <p:cNvCxnSpPr>
            <a:cxnSpLocks/>
          </p:cNvCxnSpPr>
          <p:nvPr/>
        </p:nvCxnSpPr>
        <p:spPr>
          <a:xfrm flipH="1">
            <a:off x="949867" y="1718985"/>
            <a:ext cx="109182" cy="296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A1D1658-7AD8-4D86-B287-360FE51C5C05}"/>
              </a:ext>
            </a:extLst>
          </p:cNvPr>
          <p:cNvCxnSpPr>
            <a:cxnSpLocks/>
          </p:cNvCxnSpPr>
          <p:nvPr/>
        </p:nvCxnSpPr>
        <p:spPr>
          <a:xfrm>
            <a:off x="1482133" y="1718985"/>
            <a:ext cx="586854" cy="296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3B65A7-5399-4EBA-8E6C-03158B9DFA9E}"/>
              </a:ext>
            </a:extLst>
          </p:cNvPr>
          <p:cNvCxnSpPr>
            <a:cxnSpLocks/>
          </p:cNvCxnSpPr>
          <p:nvPr/>
        </p:nvCxnSpPr>
        <p:spPr>
          <a:xfrm>
            <a:off x="2041688" y="2347539"/>
            <a:ext cx="0" cy="354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D3E5C0B-F4F3-4E33-8AC3-517D518872E3}"/>
                  </a:ext>
                </a:extLst>
              </p:cNvPr>
              <p:cNvSpPr txBox="1"/>
              <p:nvPr/>
            </p:nvSpPr>
            <p:spPr>
              <a:xfrm>
                <a:off x="1392072" y="2705541"/>
                <a:ext cx="5227092" cy="369332"/>
              </a:xfrm>
              <a:prstGeom prst="rect">
                <a:avLst/>
              </a:prstGeom>
              <a:noFill/>
            </p:spPr>
            <p:txBody>
              <a:bodyPr wrap="square" rtlCol="0">
                <a:spAutoFit/>
              </a:bodyPr>
              <a:lstStyle/>
              <a:p>
                <a:r>
                  <a:rPr lang="en-CA" b="1" dirty="0">
                    <a:solidFill>
                      <a:srgbClr val="C00000"/>
                    </a:solidFill>
                  </a:rPr>
                  <a:t>2. Test significance of time </a:t>
                </a:r>
                <a:r>
                  <a:rPr lang="en-CA" b="1">
                    <a:solidFill>
                      <a:srgbClr val="C00000"/>
                    </a:solidFill>
                  </a:rPr>
                  <a:t>trend (</a:t>
                </a:r>
                <a14:m>
                  <m:oMath xmlns:m="http://schemas.openxmlformats.org/officeDocument/2006/math">
                    <m:r>
                      <a:rPr lang="en-CA" b="1" i="1">
                        <a:solidFill>
                          <a:srgbClr val="C00000"/>
                        </a:solidFill>
                        <a:latin typeface="Cambria Math" panose="02040503050406030204" pitchFamily="18" charset="0"/>
                        <a:ea typeface="Cambria Math" panose="02040503050406030204" pitchFamily="18" charset="0"/>
                      </a:rPr>
                      <m:t>𝜹</m:t>
                    </m:r>
                  </m:oMath>
                </a14:m>
                <a:r>
                  <a:rPr lang="en-CA" b="1">
                    <a:solidFill>
                      <a:srgbClr val="C00000"/>
                    </a:solidFill>
                  </a:rPr>
                  <a:t> </a:t>
                </a:r>
                <a:r>
                  <a:rPr lang="en-CA" b="1" dirty="0">
                    <a:solidFill>
                      <a:srgbClr val="C00000"/>
                    </a:solidFill>
                  </a:rPr>
                  <a:t>= 0) in full model.</a:t>
                </a:r>
                <a:endParaRPr lang="en-US" b="1" dirty="0">
                  <a:solidFill>
                    <a:srgbClr val="C00000"/>
                  </a:solidFill>
                </a:endParaRPr>
              </a:p>
            </p:txBody>
          </p:sp>
        </mc:Choice>
        <mc:Fallback>
          <p:sp>
            <p:nvSpPr>
              <p:cNvPr id="13" name="TextBox 12">
                <a:extLst>
                  <a:ext uri="{FF2B5EF4-FFF2-40B4-BE49-F238E27FC236}">
                    <a16:creationId xmlns:a16="http://schemas.microsoft.com/office/drawing/2014/main" id="{4D3E5C0B-F4F3-4E33-8AC3-517D518872E3}"/>
                  </a:ext>
                </a:extLst>
              </p:cNvPr>
              <p:cNvSpPr txBox="1">
                <a:spLocks noRot="1" noChangeAspect="1" noMove="1" noResize="1" noEditPoints="1" noAdjustHandles="1" noChangeArrowheads="1" noChangeShapeType="1" noTextEdit="1"/>
              </p:cNvSpPr>
              <p:nvPr/>
            </p:nvSpPr>
            <p:spPr>
              <a:xfrm>
                <a:off x="1392072" y="2705541"/>
                <a:ext cx="5227092" cy="369332"/>
              </a:xfrm>
              <a:prstGeom prst="rect">
                <a:avLst/>
              </a:prstGeom>
              <a:blipFill>
                <a:blip r:embed="rId3"/>
                <a:stretch>
                  <a:fillRect l="-932" t="-10000" r="-699" b="-26667"/>
                </a:stretch>
              </a:blipFill>
            </p:spPr>
            <p:txBody>
              <a:bodyPr/>
              <a:lstStyle/>
              <a:p>
                <a:r>
                  <a:rPr lang="en-CA">
                    <a:noFill/>
                  </a:rPr>
                  <a:t> </a:t>
                </a:r>
              </a:p>
            </p:txBody>
          </p:sp>
        </mc:Fallback>
      </mc:AlternateContent>
      <p:pic>
        <p:nvPicPr>
          <p:cNvPr id="24" name="Picture 23">
            <a:extLst>
              <a:ext uri="{FF2B5EF4-FFF2-40B4-BE49-F238E27FC236}">
                <a16:creationId xmlns:a16="http://schemas.microsoft.com/office/drawing/2014/main" id="{F74B2D79-B10E-4104-8FAE-70858514588F}"/>
              </a:ext>
            </a:extLst>
          </p:cNvPr>
          <p:cNvPicPr>
            <a:picLocks noChangeAspect="1"/>
          </p:cNvPicPr>
          <p:nvPr/>
        </p:nvPicPr>
        <p:blipFill>
          <a:blip r:embed="rId4"/>
          <a:stretch>
            <a:fillRect/>
          </a:stretch>
        </p:blipFill>
        <p:spPr>
          <a:xfrm>
            <a:off x="648256" y="4083248"/>
            <a:ext cx="5183620" cy="1514609"/>
          </a:xfrm>
          <a:prstGeom prst="rect">
            <a:avLst/>
          </a:prstGeom>
        </p:spPr>
      </p:pic>
      <p:sp>
        <p:nvSpPr>
          <p:cNvPr id="25" name="Rectangle 24">
            <a:extLst>
              <a:ext uri="{FF2B5EF4-FFF2-40B4-BE49-F238E27FC236}">
                <a16:creationId xmlns:a16="http://schemas.microsoft.com/office/drawing/2014/main" id="{CB71AC59-D090-47C2-B52F-5B34A8A2D1A9}"/>
              </a:ext>
            </a:extLst>
          </p:cNvPr>
          <p:cNvSpPr/>
          <p:nvPr/>
        </p:nvSpPr>
        <p:spPr>
          <a:xfrm>
            <a:off x="3609220" y="4182238"/>
            <a:ext cx="721486" cy="214955"/>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6FA1FCB4-296F-441D-9D61-36C216775711}"/>
              </a:ext>
            </a:extLst>
          </p:cNvPr>
          <p:cNvSpPr/>
          <p:nvPr/>
        </p:nvSpPr>
        <p:spPr>
          <a:xfrm>
            <a:off x="686351" y="4746470"/>
            <a:ext cx="2426550" cy="458041"/>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FB188D99-D42B-4BC2-974C-18C1D8E12C0E}"/>
                  </a:ext>
                </a:extLst>
              </p:cNvPr>
              <p:cNvSpPr/>
              <p:nvPr/>
            </p:nvSpPr>
            <p:spPr>
              <a:xfrm>
                <a:off x="6405295" y="4182238"/>
                <a:ext cx="5100354" cy="1477328"/>
              </a:xfrm>
              <a:prstGeom prst="rect">
                <a:avLst/>
              </a:prstGeom>
              <a:ln>
                <a:solidFill>
                  <a:srgbClr val="17A488"/>
                </a:solidFill>
              </a:ln>
            </p:spPr>
            <p:txBody>
              <a:bodyPr wrap="square">
                <a:spAutoFit/>
              </a:bodyPr>
              <a:lstStyle/>
              <a:p>
                <a:r>
                  <a:rPr lang="en-US">
                    <a:sym typeface="Wingdings" panose="05000000000000000000" pitchFamily="2" charset="2"/>
                  </a:rPr>
                  <a:t>Interpretation</a:t>
                </a:r>
              </a:p>
              <a:p>
                <a:pPr marL="285750" indent="-285750">
                  <a:buFont typeface="Arial" panose="020B0604020202020204" pitchFamily="34" charset="0"/>
                  <a:buChar char="•"/>
                </a:pPr>
                <a:r>
                  <a:rPr lang="en-CA">
                    <a:sym typeface="Wingdings" panose="05000000000000000000" pitchFamily="2" charset="2"/>
                  </a:rPr>
                  <a:t>Absolute value of </a:t>
                </a:r>
                <a:r>
                  <a:rPr lang="el-GR">
                    <a:sym typeface="Wingdings" panose="05000000000000000000" pitchFamily="2" charset="2"/>
                  </a:rPr>
                  <a:t>τ</a:t>
                </a:r>
                <a:r>
                  <a:rPr lang="en-CA" baseline="-25000">
                    <a:sym typeface="Wingdings" panose="05000000000000000000" pitchFamily="2" charset="2"/>
                  </a:rPr>
                  <a:t>3</a:t>
                </a:r>
                <a:r>
                  <a:rPr lang="en-US">
                    <a:sym typeface="Wingdings" panose="05000000000000000000" pitchFamily="2" charset="2"/>
                  </a:rPr>
                  <a:t> t-statistic is smaller than the </a:t>
                </a:r>
                <a:r>
                  <a:rPr lang="en-US">
                    <a:solidFill>
                      <a:schemeClr val="tx1"/>
                    </a:solidFill>
                    <a:sym typeface="Wingdings" panose="05000000000000000000" pitchFamily="2" charset="2"/>
                  </a:rPr>
                  <a:t>absolute value of the critical values</a:t>
                </a:r>
              </a:p>
              <a:p>
                <a:pPr marL="285750" indent="-285750">
                  <a:buFont typeface="Arial" panose="020B0604020202020204" pitchFamily="34" charset="0"/>
                  <a:buChar char="•"/>
                </a:pPr>
                <a:r>
                  <a:rPr lang="en-US">
                    <a:solidFill>
                      <a:schemeClr val="tx1"/>
                    </a:solidFill>
                    <a:sym typeface="Wingdings" panose="05000000000000000000" pitchFamily="2" charset="2"/>
                  </a:rPr>
                  <a:t>Fail to reject </a:t>
                </a:r>
                <a14:m>
                  <m:oMath xmlns:m="http://schemas.openxmlformats.org/officeDocument/2006/math">
                    <m:r>
                      <a:rPr lang="en-CA" b="0" i="1">
                        <a:solidFill>
                          <a:schemeClr val="tx1"/>
                        </a:solidFill>
                        <a:latin typeface="Cambria Math" panose="02040503050406030204" pitchFamily="18" charset="0"/>
                        <a:ea typeface="Cambria Math" panose="02040503050406030204" pitchFamily="18" charset="0"/>
                      </a:rPr>
                      <m:t>𝛽</m:t>
                    </m:r>
                  </m:oMath>
                </a14:m>
                <a:r>
                  <a:rPr lang="en-CA">
                    <a:solidFill>
                      <a:schemeClr val="tx1"/>
                    </a:solidFill>
                  </a:rPr>
                  <a:t> = 0 null hypothesis</a:t>
                </a:r>
              </a:p>
              <a:p>
                <a:pPr marL="285750" indent="-285750">
                  <a:buFont typeface="Arial" panose="020B0604020202020204" pitchFamily="34" charset="0"/>
                  <a:buChar char="•"/>
                </a:pPr>
                <a:r>
                  <a:rPr lang="en-CA">
                    <a:sym typeface="Wingdings" panose="05000000000000000000" pitchFamily="2" charset="2"/>
                  </a:rPr>
                  <a:t>Proceed with Step 2</a:t>
                </a:r>
                <a:endParaRPr lang="en-US">
                  <a:sym typeface="Wingdings" panose="05000000000000000000" pitchFamily="2" charset="2"/>
                </a:endParaRPr>
              </a:p>
            </p:txBody>
          </p:sp>
        </mc:Choice>
        <mc:Fallback>
          <p:sp>
            <p:nvSpPr>
              <p:cNvPr id="27" name="Rectangle 26">
                <a:extLst>
                  <a:ext uri="{FF2B5EF4-FFF2-40B4-BE49-F238E27FC236}">
                    <a16:creationId xmlns:a16="http://schemas.microsoft.com/office/drawing/2014/main" id="{FB188D99-D42B-4BC2-974C-18C1D8E12C0E}"/>
                  </a:ext>
                </a:extLst>
              </p:cNvPr>
              <p:cNvSpPr>
                <a:spLocks noRot="1" noChangeAspect="1" noMove="1" noResize="1" noEditPoints="1" noAdjustHandles="1" noChangeArrowheads="1" noChangeShapeType="1" noTextEdit="1"/>
              </p:cNvSpPr>
              <p:nvPr/>
            </p:nvSpPr>
            <p:spPr>
              <a:xfrm>
                <a:off x="6405295" y="4182238"/>
                <a:ext cx="5100354" cy="1477328"/>
              </a:xfrm>
              <a:prstGeom prst="rect">
                <a:avLst/>
              </a:prstGeom>
              <a:blipFill>
                <a:blip r:embed="rId5"/>
                <a:stretch>
                  <a:fillRect l="-955" t="-1639" b="-5328"/>
                </a:stretch>
              </a:blipFill>
              <a:ln>
                <a:solidFill>
                  <a:srgbClr val="17A488"/>
                </a:solidFill>
              </a:ln>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3FDAEAEC-2080-41FE-9E62-32B5C8AA38E7}"/>
                  </a:ext>
                </a:extLst>
              </p:cNvPr>
              <p:cNvSpPr/>
              <p:nvPr/>
            </p:nvSpPr>
            <p:spPr>
              <a:xfrm>
                <a:off x="7620427" y="177268"/>
                <a:ext cx="4571573" cy="8821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1" smtClean="0">
                          <a:solidFill>
                            <a:srgbClr val="002047"/>
                          </a:solidFill>
                          <a:latin typeface="Cambria Math" panose="02040503050406030204" pitchFamily="18" charset="0"/>
                          <a:ea typeface="Cambria Math" panose="02040503050406030204" pitchFamily="18" charset="0"/>
                        </a:rPr>
                        <m:t>∆</m:t>
                      </m:r>
                      <m:sSub>
                        <m:sSubPr>
                          <m:ctrlPr>
                            <a:rPr lang="en-US"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𝜶</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𝜹</m:t>
                      </m:r>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𝜷</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Sub>
                      <m:r>
                        <a:rPr lang="en-CA" b="1" i="1">
                          <a:solidFill>
                            <a:srgbClr val="002047"/>
                          </a:solidFill>
                          <a:latin typeface="Cambria Math" panose="02040503050406030204" pitchFamily="18" charset="0"/>
                          <a:ea typeface="Cambria Math" panose="02040503050406030204" pitchFamily="18" charset="0"/>
                        </a:rPr>
                        <m:t>+ </m:t>
                      </m:r>
                      <m:nary>
                        <m:naryPr>
                          <m:chr m:val="∑"/>
                          <m:ctrlPr>
                            <a:rPr lang="en-CA" b="1" i="1">
                              <a:solidFill>
                                <a:srgbClr val="002047"/>
                              </a:solidFill>
                              <a:latin typeface="Cambria Math" panose="02040503050406030204" pitchFamily="18" charset="0"/>
                              <a:ea typeface="Cambria Math" panose="02040503050406030204" pitchFamily="18" charset="0"/>
                            </a:rPr>
                          </m:ctrlPr>
                        </m:naryPr>
                        <m:sub>
                          <m:r>
                            <m:rPr>
                              <m:brk m:alnAt="23"/>
                            </m:rP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up>
                          <m:r>
                            <a:rPr lang="en-CA" b="1" i="1">
                              <a:solidFill>
                                <a:srgbClr val="002047"/>
                              </a:solidFill>
                              <a:latin typeface="Cambria Math" panose="02040503050406030204" pitchFamily="18" charset="0"/>
                              <a:ea typeface="Cambria Math" panose="02040503050406030204" pitchFamily="18" charset="0"/>
                            </a:rPr>
                            <m:t>𝒌</m:t>
                          </m:r>
                        </m:sup>
                        <m:e>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𝝉</m:t>
                              </m:r>
                            </m:e>
                            <m:sub>
                              <m:r>
                                <a:rPr lang="en-CA" b="1" i="1">
                                  <a:solidFill>
                                    <a:srgbClr val="002047"/>
                                  </a:solidFill>
                                  <a:latin typeface="Cambria Math" panose="02040503050406030204" pitchFamily="18" charset="0"/>
                                  <a:ea typeface="Cambria Math" panose="02040503050406030204" pitchFamily="18" charset="0"/>
                                </a:rPr>
                                <m:t>𝒊</m:t>
                              </m:r>
                            </m:sub>
                          </m:sSub>
                        </m:e>
                      </m:nary>
                      <m:r>
                        <a:rPr lang="en-CA" b="1" i="1">
                          <a:solidFill>
                            <a:srgbClr val="002047"/>
                          </a:solidFill>
                          <a:latin typeface="Cambria Math" panose="02040503050406030204" pitchFamily="18" charset="0"/>
                          <a:ea typeface="Cambria Math" panose="02040503050406030204" pitchFamily="18" charset="0"/>
                        </a:rPr>
                        <m:t>∆</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𝜺</m:t>
                          </m:r>
                        </m:e>
                        <m:sub>
                          <m:r>
                            <a:rPr lang="en-CA" b="1" i="1">
                              <a:solidFill>
                                <a:srgbClr val="002047"/>
                              </a:solidFill>
                              <a:latin typeface="Cambria Math" panose="02040503050406030204" pitchFamily="18" charset="0"/>
                              <a:ea typeface="Cambria Math" panose="02040503050406030204" pitchFamily="18" charset="0"/>
                            </a:rPr>
                            <m:t>𝒕</m:t>
                          </m:r>
                        </m:sub>
                      </m:sSub>
                    </m:oMath>
                  </m:oMathPara>
                </a14:m>
                <a:endParaRPr lang="en-CA">
                  <a:solidFill>
                    <a:srgbClr val="002047"/>
                  </a:solidFill>
                </a:endParaRPr>
              </a:p>
            </p:txBody>
          </p:sp>
        </mc:Choice>
        <mc:Fallback>
          <p:sp>
            <p:nvSpPr>
              <p:cNvPr id="16" name="Rectangle 15">
                <a:extLst>
                  <a:ext uri="{FF2B5EF4-FFF2-40B4-BE49-F238E27FC236}">
                    <a16:creationId xmlns:a16="http://schemas.microsoft.com/office/drawing/2014/main" id="{3FDAEAEC-2080-41FE-9E62-32B5C8AA38E7}"/>
                  </a:ext>
                </a:extLst>
              </p:cNvPr>
              <p:cNvSpPr>
                <a:spLocks noRot="1" noChangeAspect="1" noMove="1" noResize="1" noEditPoints="1" noAdjustHandles="1" noChangeArrowheads="1" noChangeShapeType="1" noTextEdit="1"/>
              </p:cNvSpPr>
              <p:nvPr/>
            </p:nvSpPr>
            <p:spPr>
              <a:xfrm>
                <a:off x="7620427" y="177268"/>
                <a:ext cx="4571573" cy="882165"/>
              </a:xfrm>
              <a:prstGeom prst="rect">
                <a:avLst/>
              </a:prstGeom>
              <a:blipFill>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03014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9A35-4B84-403C-84F6-E7DA498E66F1}"/>
              </a:ext>
            </a:extLst>
          </p:cNvPr>
          <p:cNvSpPr>
            <a:spLocks noGrp="1"/>
          </p:cNvSpPr>
          <p:nvPr>
            <p:ph type="title"/>
          </p:nvPr>
        </p:nvSpPr>
        <p:spPr/>
        <p:txBody>
          <a:bodyPr/>
          <a:lstStyle/>
          <a:p>
            <a:r>
              <a:rPr lang="en-CA"/>
              <a:t>ADF test – Step 2</a:t>
            </a:r>
          </a:p>
        </p:txBody>
      </p:sp>
      <p:sp>
        <p:nvSpPr>
          <p:cNvPr id="4" name="Slide Number Placeholder 3">
            <a:extLst>
              <a:ext uri="{FF2B5EF4-FFF2-40B4-BE49-F238E27FC236}">
                <a16:creationId xmlns:a16="http://schemas.microsoft.com/office/drawing/2014/main" id="{DAEFDD72-5125-4BED-877E-07121DA92132}"/>
              </a:ext>
            </a:extLst>
          </p:cNvPr>
          <p:cNvSpPr>
            <a:spLocks noGrp="1"/>
          </p:cNvSpPr>
          <p:nvPr>
            <p:ph type="sldNum" sz="quarter" idx="10"/>
          </p:nvPr>
        </p:nvSpPr>
        <p:spPr/>
        <p:txBody>
          <a:bodyPr/>
          <a:lstStyle/>
          <a:p>
            <a:fld id="{4E4B365A-F164-4486-A362-1212BCCB0DBA}" type="slidenum">
              <a:rPr lang="en-CA" smtClean="0"/>
              <a:t>16</a:t>
            </a:fld>
            <a:endParaRPr lang="en-CA"/>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EA06144-9C32-428D-9536-5446D278B95B}"/>
                  </a:ext>
                </a:extLst>
              </p:cNvPr>
              <p:cNvSpPr txBox="1"/>
              <p:nvPr/>
            </p:nvSpPr>
            <p:spPr>
              <a:xfrm>
                <a:off x="687778" y="1207082"/>
                <a:ext cx="5227092" cy="369332"/>
              </a:xfrm>
              <a:prstGeom prst="rect">
                <a:avLst/>
              </a:prstGeom>
              <a:noFill/>
            </p:spPr>
            <p:txBody>
              <a:bodyPr wrap="square" rtlCol="0">
                <a:spAutoFit/>
              </a:bodyPr>
              <a:lstStyle/>
              <a:p>
                <a:r>
                  <a:rPr lang="en-CA" b="1" dirty="0">
                    <a:solidFill>
                      <a:srgbClr val="C00000"/>
                    </a:solidFill>
                  </a:rPr>
                  <a:t>2. Test significance of time </a:t>
                </a:r>
                <a:r>
                  <a:rPr lang="en-CA" b="1">
                    <a:solidFill>
                      <a:srgbClr val="C00000"/>
                    </a:solidFill>
                  </a:rPr>
                  <a:t>trend (</a:t>
                </a:r>
                <a14:m>
                  <m:oMath xmlns:m="http://schemas.openxmlformats.org/officeDocument/2006/math">
                    <m:r>
                      <a:rPr lang="en-CA" b="1" i="1">
                        <a:solidFill>
                          <a:srgbClr val="C00000"/>
                        </a:solidFill>
                        <a:latin typeface="Cambria Math" panose="02040503050406030204" pitchFamily="18" charset="0"/>
                        <a:ea typeface="Cambria Math" panose="02040503050406030204" pitchFamily="18" charset="0"/>
                      </a:rPr>
                      <m:t>𝜹</m:t>
                    </m:r>
                  </m:oMath>
                </a14:m>
                <a:r>
                  <a:rPr lang="en-CA" b="1">
                    <a:solidFill>
                      <a:srgbClr val="C00000"/>
                    </a:solidFill>
                  </a:rPr>
                  <a:t> </a:t>
                </a:r>
                <a:r>
                  <a:rPr lang="en-CA" b="1" dirty="0">
                    <a:solidFill>
                      <a:srgbClr val="C00000"/>
                    </a:solidFill>
                  </a:rPr>
                  <a:t>= 0) in full model.</a:t>
                </a:r>
                <a:endParaRPr lang="en-US" b="1" dirty="0">
                  <a:solidFill>
                    <a:srgbClr val="C00000"/>
                  </a:solidFill>
                </a:endParaRPr>
              </a:p>
            </p:txBody>
          </p:sp>
        </mc:Choice>
        <mc:Fallback>
          <p:sp>
            <p:nvSpPr>
              <p:cNvPr id="5" name="TextBox 4">
                <a:extLst>
                  <a:ext uri="{FF2B5EF4-FFF2-40B4-BE49-F238E27FC236}">
                    <a16:creationId xmlns:a16="http://schemas.microsoft.com/office/drawing/2014/main" id="{8EA06144-9C32-428D-9536-5446D278B95B}"/>
                  </a:ext>
                </a:extLst>
              </p:cNvPr>
              <p:cNvSpPr txBox="1">
                <a:spLocks noRot="1" noChangeAspect="1" noMove="1" noResize="1" noEditPoints="1" noAdjustHandles="1" noChangeArrowheads="1" noChangeShapeType="1" noTextEdit="1"/>
              </p:cNvSpPr>
              <p:nvPr/>
            </p:nvSpPr>
            <p:spPr>
              <a:xfrm>
                <a:off x="687778" y="1207082"/>
                <a:ext cx="5227092" cy="369332"/>
              </a:xfrm>
              <a:prstGeom prst="rect">
                <a:avLst/>
              </a:prstGeom>
              <a:blipFill>
                <a:blip r:embed="rId2"/>
                <a:stretch>
                  <a:fillRect l="-1050" t="-8197" r="-700" b="-24590"/>
                </a:stretch>
              </a:blipFill>
            </p:spPr>
            <p:txBody>
              <a:bodyPr/>
              <a:lstStyle/>
              <a:p>
                <a:r>
                  <a:rPr lang="en-CA">
                    <a:noFill/>
                  </a:rPr>
                  <a:t> </a:t>
                </a:r>
              </a:p>
            </p:txBody>
          </p:sp>
        </mc:Fallback>
      </mc:AlternateContent>
      <p:sp>
        <p:nvSpPr>
          <p:cNvPr id="6" name="TextBox 5">
            <a:extLst>
              <a:ext uri="{FF2B5EF4-FFF2-40B4-BE49-F238E27FC236}">
                <a16:creationId xmlns:a16="http://schemas.microsoft.com/office/drawing/2014/main" id="{686C2012-D7C2-4919-83DD-400D29690B5A}"/>
              </a:ext>
            </a:extLst>
          </p:cNvPr>
          <p:cNvSpPr txBox="1"/>
          <p:nvPr/>
        </p:nvSpPr>
        <p:spPr>
          <a:xfrm>
            <a:off x="191341" y="1869940"/>
            <a:ext cx="1368189" cy="923330"/>
          </a:xfrm>
          <a:prstGeom prst="rect">
            <a:avLst/>
          </a:prstGeom>
          <a:noFill/>
        </p:spPr>
        <p:txBody>
          <a:bodyPr wrap="square" rtlCol="0">
            <a:spAutoFit/>
          </a:bodyPr>
          <a:lstStyle/>
          <a:p>
            <a:r>
              <a:rPr lang="en-CA" dirty="0"/>
              <a:t>Reject</a:t>
            </a:r>
          </a:p>
          <a:p>
            <a:r>
              <a:rPr lang="en-CA" dirty="0"/>
              <a:t>(no unit root)</a:t>
            </a:r>
            <a:endParaRPr lang="en-US" dirty="0"/>
          </a:p>
        </p:txBody>
      </p:sp>
      <p:sp>
        <p:nvSpPr>
          <p:cNvPr id="7" name="TextBox 6">
            <a:extLst>
              <a:ext uri="{FF2B5EF4-FFF2-40B4-BE49-F238E27FC236}">
                <a16:creationId xmlns:a16="http://schemas.microsoft.com/office/drawing/2014/main" id="{E6E86EA5-44CB-454A-90BF-A35360F65156}"/>
              </a:ext>
            </a:extLst>
          </p:cNvPr>
          <p:cNvSpPr txBox="1"/>
          <p:nvPr/>
        </p:nvSpPr>
        <p:spPr>
          <a:xfrm>
            <a:off x="1861485" y="1795453"/>
            <a:ext cx="1501254" cy="923330"/>
          </a:xfrm>
          <a:prstGeom prst="rect">
            <a:avLst/>
          </a:prstGeom>
          <a:noFill/>
        </p:spPr>
        <p:txBody>
          <a:bodyPr wrap="square" rtlCol="0">
            <a:spAutoFit/>
          </a:bodyPr>
          <a:lstStyle/>
          <a:p>
            <a:r>
              <a:rPr lang="en-CA" dirty="0"/>
              <a:t>No Reject</a:t>
            </a:r>
          </a:p>
          <a:p>
            <a:r>
              <a:rPr lang="en-CA" dirty="0"/>
              <a:t>(remove and re-estimate)</a:t>
            </a: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5DAD15D-C437-42DF-88BE-E707B71D50E3}"/>
                  </a:ext>
                </a:extLst>
              </p:cNvPr>
              <p:cNvSpPr txBox="1"/>
              <p:nvPr/>
            </p:nvSpPr>
            <p:spPr>
              <a:xfrm>
                <a:off x="2038904" y="3040263"/>
                <a:ext cx="5030553" cy="369332"/>
              </a:xfrm>
              <a:prstGeom prst="rect">
                <a:avLst/>
              </a:prstGeom>
              <a:noFill/>
            </p:spPr>
            <p:txBody>
              <a:bodyPr wrap="square" rtlCol="0">
                <a:spAutoFit/>
              </a:bodyPr>
              <a:lstStyle/>
              <a:p>
                <a:r>
                  <a:rPr lang="en-CA" b="1" dirty="0">
                    <a:solidFill>
                      <a:srgbClr val="C00000"/>
                    </a:solidFill>
                  </a:rPr>
                  <a:t>3</a:t>
                </a:r>
                <a:r>
                  <a:rPr lang="en-CA" b="1">
                    <a:solidFill>
                      <a:srgbClr val="C00000"/>
                    </a:solidFill>
                  </a:rPr>
                  <a:t>. Test </a:t>
                </a:r>
                <a14:m>
                  <m:oMath xmlns:m="http://schemas.openxmlformats.org/officeDocument/2006/math">
                    <m:r>
                      <a:rPr lang="en-CA" b="1" i="1">
                        <a:solidFill>
                          <a:srgbClr val="C00000"/>
                        </a:solidFill>
                        <a:latin typeface="Cambria Math" panose="02040503050406030204" pitchFamily="18" charset="0"/>
                        <a:ea typeface="Cambria Math" panose="02040503050406030204" pitchFamily="18" charset="0"/>
                      </a:rPr>
                      <m:t>𝜷</m:t>
                    </m:r>
                  </m:oMath>
                </a14:m>
                <a:r>
                  <a:rPr lang="en-CA" b="1">
                    <a:solidFill>
                      <a:srgbClr val="C00000"/>
                    </a:solidFill>
                  </a:rPr>
                  <a:t> = </a:t>
                </a:r>
                <a:r>
                  <a:rPr lang="en-CA" b="1" dirty="0">
                    <a:solidFill>
                      <a:srgbClr val="C00000"/>
                    </a:solidFill>
                  </a:rPr>
                  <a:t>0 in model with intercept and not trend.</a:t>
                </a:r>
                <a:endParaRPr lang="en-US" b="1" dirty="0">
                  <a:solidFill>
                    <a:srgbClr val="C00000"/>
                  </a:solidFill>
                </a:endParaRPr>
              </a:p>
            </p:txBody>
          </p:sp>
        </mc:Choice>
        <mc:Fallback>
          <p:sp>
            <p:nvSpPr>
              <p:cNvPr id="8" name="TextBox 7">
                <a:extLst>
                  <a:ext uri="{FF2B5EF4-FFF2-40B4-BE49-F238E27FC236}">
                    <a16:creationId xmlns:a16="http://schemas.microsoft.com/office/drawing/2014/main" id="{B5DAD15D-C437-42DF-88BE-E707B71D50E3}"/>
                  </a:ext>
                </a:extLst>
              </p:cNvPr>
              <p:cNvSpPr txBox="1">
                <a:spLocks noRot="1" noChangeAspect="1" noMove="1" noResize="1" noEditPoints="1" noAdjustHandles="1" noChangeArrowheads="1" noChangeShapeType="1" noTextEdit="1"/>
              </p:cNvSpPr>
              <p:nvPr/>
            </p:nvSpPr>
            <p:spPr>
              <a:xfrm>
                <a:off x="2038904" y="3040263"/>
                <a:ext cx="5030553" cy="369332"/>
              </a:xfrm>
              <a:prstGeom prst="rect">
                <a:avLst/>
              </a:prstGeom>
              <a:blipFill>
                <a:blip r:embed="rId3"/>
                <a:stretch>
                  <a:fillRect l="-969" t="-10000" r="-847" b="-26667"/>
                </a:stretch>
              </a:blipFill>
            </p:spPr>
            <p:txBody>
              <a:bodyPr/>
              <a:lstStyle/>
              <a:p>
                <a:r>
                  <a:rPr lang="en-CA">
                    <a:noFill/>
                  </a:rPr>
                  <a:t> </a:t>
                </a:r>
              </a:p>
            </p:txBody>
          </p:sp>
        </mc:Fallback>
      </mc:AlternateContent>
      <p:cxnSp>
        <p:nvCxnSpPr>
          <p:cNvPr id="10" name="Straight Arrow Connector 9">
            <a:extLst>
              <a:ext uri="{FF2B5EF4-FFF2-40B4-BE49-F238E27FC236}">
                <a16:creationId xmlns:a16="http://schemas.microsoft.com/office/drawing/2014/main" id="{01829D5C-5096-4D6B-BAC6-19C8D9AD8A8E}"/>
              </a:ext>
            </a:extLst>
          </p:cNvPr>
          <p:cNvCxnSpPr/>
          <p:nvPr/>
        </p:nvCxnSpPr>
        <p:spPr>
          <a:xfrm flipH="1">
            <a:off x="715074" y="1575572"/>
            <a:ext cx="395786" cy="300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172C4C5-1A79-4549-86C3-C02BA909EF47}"/>
              </a:ext>
            </a:extLst>
          </p:cNvPr>
          <p:cNvCxnSpPr/>
          <p:nvPr/>
        </p:nvCxnSpPr>
        <p:spPr>
          <a:xfrm>
            <a:off x="1629474" y="1575572"/>
            <a:ext cx="409431" cy="21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ED4A27-A70A-484C-AF92-1D7760C3E57D}"/>
              </a:ext>
            </a:extLst>
          </p:cNvPr>
          <p:cNvCxnSpPr>
            <a:stCxn id="7" idx="2"/>
          </p:cNvCxnSpPr>
          <p:nvPr/>
        </p:nvCxnSpPr>
        <p:spPr>
          <a:xfrm flipH="1">
            <a:off x="2571169" y="2718783"/>
            <a:ext cx="40943" cy="361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978EA59-BC37-4425-AF82-B61A8C3139E0}"/>
              </a:ext>
            </a:extLst>
          </p:cNvPr>
          <p:cNvSpPr txBox="1"/>
          <p:nvPr/>
        </p:nvSpPr>
        <p:spPr>
          <a:xfrm>
            <a:off x="6538116" y="1127512"/>
            <a:ext cx="3757685" cy="369332"/>
          </a:xfrm>
          <a:prstGeom prst="rect">
            <a:avLst/>
          </a:prstGeom>
          <a:noFill/>
        </p:spPr>
        <p:txBody>
          <a:bodyPr wrap="square" rtlCol="0">
            <a:spAutoFit/>
          </a:bodyPr>
          <a:lstStyle/>
          <a:p>
            <a:r>
              <a:rPr lang="en-CA" dirty="0">
                <a:sym typeface="Wingdings" panose="05000000000000000000" pitchFamily="2" charset="2"/>
              </a:rPr>
              <a:t>Use “trend” option and </a:t>
            </a:r>
            <a:r>
              <a:rPr lang="el-GR" dirty="0">
                <a:sym typeface="Wingdings" panose="05000000000000000000" pitchFamily="2" charset="2"/>
              </a:rPr>
              <a:t>Φ</a:t>
            </a:r>
            <a:r>
              <a:rPr lang="en-CA" baseline="-25000" dirty="0">
                <a:sym typeface="Wingdings" panose="05000000000000000000" pitchFamily="2" charset="2"/>
              </a:rPr>
              <a:t>3</a:t>
            </a:r>
            <a:r>
              <a:rPr lang="en-CA" dirty="0">
                <a:sym typeface="Wingdings" panose="05000000000000000000" pitchFamily="2" charset="2"/>
              </a:rPr>
              <a:t> test in R.</a:t>
            </a:r>
            <a:endParaRPr lang="en-US" i="1" dirty="0"/>
          </a:p>
        </p:txBody>
      </p:sp>
      <p:sp>
        <p:nvSpPr>
          <p:cNvPr id="14" name="TextBox 13">
            <a:extLst>
              <a:ext uri="{FF2B5EF4-FFF2-40B4-BE49-F238E27FC236}">
                <a16:creationId xmlns:a16="http://schemas.microsoft.com/office/drawing/2014/main" id="{A36BAF36-DA6F-45F9-83CD-41FE09153466}"/>
              </a:ext>
            </a:extLst>
          </p:cNvPr>
          <p:cNvSpPr txBox="1"/>
          <p:nvPr/>
        </p:nvSpPr>
        <p:spPr>
          <a:xfrm>
            <a:off x="4113363" y="1952232"/>
            <a:ext cx="5371371" cy="369332"/>
          </a:xfrm>
          <a:prstGeom prst="rect">
            <a:avLst/>
          </a:prstGeom>
          <a:noFill/>
        </p:spPr>
        <p:txBody>
          <a:bodyPr wrap="square" rtlCol="0">
            <a:spAutoFit/>
          </a:bodyPr>
          <a:lstStyle/>
          <a:p>
            <a:r>
              <a:rPr lang="en-CA" dirty="0"/>
              <a:t>Use the “drift” option to re-estimate without a trend.</a:t>
            </a:r>
            <a:endParaRPr lang="en-US" dirty="0"/>
          </a:p>
        </p:txBody>
      </p:sp>
      <p:cxnSp>
        <p:nvCxnSpPr>
          <p:cNvPr id="15" name="Straight Arrow Connector 14">
            <a:extLst>
              <a:ext uri="{FF2B5EF4-FFF2-40B4-BE49-F238E27FC236}">
                <a16:creationId xmlns:a16="http://schemas.microsoft.com/office/drawing/2014/main" id="{F6DB6169-C3BB-40FB-B360-8C38B2A6FF41}"/>
              </a:ext>
            </a:extLst>
          </p:cNvPr>
          <p:cNvCxnSpPr>
            <a:stCxn id="5" idx="3"/>
            <a:endCxn id="13" idx="1"/>
          </p:cNvCxnSpPr>
          <p:nvPr/>
        </p:nvCxnSpPr>
        <p:spPr>
          <a:xfrm flipV="1">
            <a:off x="5914870" y="1312178"/>
            <a:ext cx="623246" cy="795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310937-DEB2-4BA1-A4AD-B9A921BC0BAD}"/>
              </a:ext>
            </a:extLst>
          </p:cNvPr>
          <p:cNvCxnSpPr/>
          <p:nvPr/>
        </p:nvCxnSpPr>
        <p:spPr>
          <a:xfrm flipV="1">
            <a:off x="3426428" y="2133339"/>
            <a:ext cx="623246" cy="795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884C1346-8F59-4821-B0DE-C1A71F8F8FCA}"/>
              </a:ext>
            </a:extLst>
          </p:cNvPr>
          <p:cNvSpPr txBox="1">
            <a:spLocks/>
          </p:cNvSpPr>
          <p:nvPr/>
        </p:nvSpPr>
        <p:spPr>
          <a:xfrm>
            <a:off x="623176" y="3756328"/>
            <a:ext cx="8028658" cy="26442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rgbClr val="0D2244"/>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b="1"/>
              <a:t>summary(ur.df(soydiesel$biodiesel, type = c("trend"), lags = 4))</a:t>
            </a:r>
          </a:p>
          <a:p>
            <a:pPr marL="0" indent="0">
              <a:buFont typeface="Arial" panose="020B0604020202020204" pitchFamily="34" charset="0"/>
              <a:buNone/>
            </a:pPr>
            <a:endParaRPr lang="en-CA"/>
          </a:p>
          <a:p>
            <a:pPr marL="0" indent="0">
              <a:buFont typeface="Arial" panose="020B0604020202020204" pitchFamily="34" charset="0"/>
              <a:buNone/>
            </a:pPr>
            <a:endParaRPr lang="en-CA"/>
          </a:p>
        </p:txBody>
      </p:sp>
      <p:pic>
        <p:nvPicPr>
          <p:cNvPr id="23" name="Picture 22">
            <a:extLst>
              <a:ext uri="{FF2B5EF4-FFF2-40B4-BE49-F238E27FC236}">
                <a16:creationId xmlns:a16="http://schemas.microsoft.com/office/drawing/2014/main" id="{FAC1DF2B-5B9F-4DDE-B849-85942DC4D8EE}"/>
              </a:ext>
            </a:extLst>
          </p:cNvPr>
          <p:cNvPicPr>
            <a:picLocks noChangeAspect="1"/>
          </p:cNvPicPr>
          <p:nvPr/>
        </p:nvPicPr>
        <p:blipFill>
          <a:blip r:embed="rId4"/>
          <a:stretch>
            <a:fillRect/>
          </a:stretch>
        </p:blipFill>
        <p:spPr>
          <a:xfrm>
            <a:off x="539912" y="4489473"/>
            <a:ext cx="5183620" cy="1514609"/>
          </a:xfrm>
          <a:prstGeom prst="rect">
            <a:avLst/>
          </a:prstGeom>
        </p:spPr>
      </p:pic>
      <p:sp>
        <p:nvSpPr>
          <p:cNvPr id="24" name="Rectangle 23">
            <a:extLst>
              <a:ext uri="{FF2B5EF4-FFF2-40B4-BE49-F238E27FC236}">
                <a16:creationId xmlns:a16="http://schemas.microsoft.com/office/drawing/2014/main" id="{8E4AD4BE-0816-4122-9C8D-78AA4FEF2073}"/>
              </a:ext>
            </a:extLst>
          </p:cNvPr>
          <p:cNvSpPr/>
          <p:nvPr/>
        </p:nvSpPr>
        <p:spPr>
          <a:xfrm>
            <a:off x="4967978" y="4575995"/>
            <a:ext cx="721486" cy="214955"/>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6939BA8F-98F6-4954-BAD7-6C0E1DB7B5B2}"/>
              </a:ext>
            </a:extLst>
          </p:cNvPr>
          <p:cNvSpPr/>
          <p:nvPr/>
        </p:nvSpPr>
        <p:spPr>
          <a:xfrm>
            <a:off x="587047" y="5744313"/>
            <a:ext cx="2426550" cy="259770"/>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1BBD23D2-126E-4992-B12B-3A242FBE9849}"/>
              </a:ext>
            </a:extLst>
          </p:cNvPr>
          <p:cNvSpPr/>
          <p:nvPr/>
        </p:nvSpPr>
        <p:spPr>
          <a:xfrm>
            <a:off x="6548126" y="4215708"/>
            <a:ext cx="5020698" cy="1754326"/>
          </a:xfrm>
          <a:prstGeom prst="rect">
            <a:avLst/>
          </a:prstGeom>
          <a:ln>
            <a:solidFill>
              <a:srgbClr val="17A488"/>
            </a:solidFill>
          </a:ln>
        </p:spPr>
        <p:txBody>
          <a:bodyPr wrap="square">
            <a:spAutoFit/>
          </a:bodyPr>
          <a:lstStyle/>
          <a:p>
            <a:r>
              <a:rPr lang="en-US">
                <a:sym typeface="Wingdings" panose="05000000000000000000" pitchFamily="2" charset="2"/>
              </a:rPr>
              <a:t>Interpretation</a:t>
            </a:r>
          </a:p>
          <a:p>
            <a:pPr marL="285750" indent="-285750">
              <a:buFont typeface="Arial" panose="020B0604020202020204" pitchFamily="34" charset="0"/>
              <a:buChar char="•"/>
            </a:pPr>
            <a:r>
              <a:rPr lang="en-CA">
                <a:sym typeface="Wingdings" panose="05000000000000000000" pitchFamily="2" charset="2"/>
              </a:rPr>
              <a:t>Absolute value of the </a:t>
            </a:r>
            <a:r>
              <a:rPr lang="el-GR">
                <a:sym typeface="Wingdings" panose="05000000000000000000" pitchFamily="2" charset="2"/>
              </a:rPr>
              <a:t>Φ</a:t>
            </a:r>
            <a:r>
              <a:rPr lang="en-CA" baseline="-25000">
                <a:sym typeface="Wingdings" panose="05000000000000000000" pitchFamily="2" charset="2"/>
              </a:rPr>
              <a:t>3</a:t>
            </a:r>
            <a:r>
              <a:rPr lang="en-CA">
                <a:sym typeface="Wingdings" panose="05000000000000000000" pitchFamily="2" charset="2"/>
              </a:rPr>
              <a:t> </a:t>
            </a:r>
            <a:r>
              <a:rPr lang="en-US">
                <a:sym typeface="Wingdings" panose="05000000000000000000" pitchFamily="2" charset="2"/>
              </a:rPr>
              <a:t>t-statistic is smaller than the critical values</a:t>
            </a:r>
          </a:p>
          <a:p>
            <a:pPr marL="285750" indent="-285750">
              <a:buFont typeface="Arial" panose="020B0604020202020204" pitchFamily="34" charset="0"/>
              <a:buChar char="•"/>
            </a:pPr>
            <a:r>
              <a:rPr lang="en-US">
                <a:sym typeface="Wingdings" panose="05000000000000000000" pitchFamily="2" charset="2"/>
              </a:rPr>
              <a:t>Fail to reject </a:t>
            </a:r>
            <a:r>
              <a:rPr lang="en-CA"/>
              <a:t>the null hypothesis that time trend is not significant </a:t>
            </a:r>
          </a:p>
          <a:p>
            <a:pPr marL="285750" indent="-285750">
              <a:buFont typeface="Arial" panose="020B0604020202020204" pitchFamily="34" charset="0"/>
              <a:buChar char="•"/>
            </a:pPr>
            <a:r>
              <a:rPr lang="en-CA">
                <a:sym typeface="Wingdings" panose="05000000000000000000" pitchFamily="2" charset="2"/>
              </a:rPr>
              <a:t>Proceed with Step 3</a:t>
            </a:r>
            <a:endParaRPr lang="en-US">
              <a:sym typeface="Wingdings" panose="05000000000000000000" pitchFamily="2" charset="2"/>
            </a:endParaRPr>
          </a:p>
        </p:txBody>
      </p:sp>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AC1CAD79-602A-403A-A680-44357E18DE2D}"/>
                  </a:ext>
                </a:extLst>
              </p:cNvPr>
              <p:cNvSpPr/>
              <p:nvPr/>
            </p:nvSpPr>
            <p:spPr>
              <a:xfrm>
                <a:off x="7432676" y="130698"/>
                <a:ext cx="4571573" cy="8821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1" smtClean="0">
                          <a:solidFill>
                            <a:srgbClr val="002047"/>
                          </a:solidFill>
                          <a:latin typeface="Cambria Math" panose="02040503050406030204" pitchFamily="18" charset="0"/>
                          <a:ea typeface="Cambria Math" panose="02040503050406030204" pitchFamily="18" charset="0"/>
                        </a:rPr>
                        <m:t>∆</m:t>
                      </m:r>
                      <m:sSub>
                        <m:sSubPr>
                          <m:ctrlPr>
                            <a:rPr lang="en-US"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𝜶</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𝜹</m:t>
                      </m:r>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𝜷</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Sub>
                      <m:r>
                        <a:rPr lang="en-CA" b="1" i="1">
                          <a:solidFill>
                            <a:srgbClr val="002047"/>
                          </a:solidFill>
                          <a:latin typeface="Cambria Math" panose="02040503050406030204" pitchFamily="18" charset="0"/>
                          <a:ea typeface="Cambria Math" panose="02040503050406030204" pitchFamily="18" charset="0"/>
                        </a:rPr>
                        <m:t>+ </m:t>
                      </m:r>
                      <m:nary>
                        <m:naryPr>
                          <m:chr m:val="∑"/>
                          <m:ctrlPr>
                            <a:rPr lang="en-CA" b="1" i="1">
                              <a:solidFill>
                                <a:srgbClr val="002047"/>
                              </a:solidFill>
                              <a:latin typeface="Cambria Math" panose="02040503050406030204" pitchFamily="18" charset="0"/>
                              <a:ea typeface="Cambria Math" panose="02040503050406030204" pitchFamily="18" charset="0"/>
                            </a:rPr>
                          </m:ctrlPr>
                        </m:naryPr>
                        <m:sub>
                          <m:r>
                            <m:rPr>
                              <m:brk m:alnAt="23"/>
                            </m:rP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up>
                          <m:r>
                            <a:rPr lang="en-CA" b="1" i="1">
                              <a:solidFill>
                                <a:srgbClr val="002047"/>
                              </a:solidFill>
                              <a:latin typeface="Cambria Math" panose="02040503050406030204" pitchFamily="18" charset="0"/>
                              <a:ea typeface="Cambria Math" panose="02040503050406030204" pitchFamily="18" charset="0"/>
                            </a:rPr>
                            <m:t>𝒌</m:t>
                          </m:r>
                        </m:sup>
                        <m:e>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𝝉</m:t>
                              </m:r>
                            </m:e>
                            <m:sub>
                              <m:r>
                                <a:rPr lang="en-CA" b="1" i="1">
                                  <a:solidFill>
                                    <a:srgbClr val="002047"/>
                                  </a:solidFill>
                                  <a:latin typeface="Cambria Math" panose="02040503050406030204" pitchFamily="18" charset="0"/>
                                  <a:ea typeface="Cambria Math" panose="02040503050406030204" pitchFamily="18" charset="0"/>
                                </a:rPr>
                                <m:t>𝒊</m:t>
                              </m:r>
                            </m:sub>
                          </m:sSub>
                        </m:e>
                      </m:nary>
                      <m:r>
                        <a:rPr lang="en-CA" b="1" i="1">
                          <a:solidFill>
                            <a:srgbClr val="002047"/>
                          </a:solidFill>
                          <a:latin typeface="Cambria Math" panose="02040503050406030204" pitchFamily="18" charset="0"/>
                          <a:ea typeface="Cambria Math" panose="02040503050406030204" pitchFamily="18" charset="0"/>
                        </a:rPr>
                        <m:t>∆</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𝜺</m:t>
                          </m:r>
                        </m:e>
                        <m:sub>
                          <m:r>
                            <a:rPr lang="en-CA" b="1" i="1">
                              <a:solidFill>
                                <a:srgbClr val="002047"/>
                              </a:solidFill>
                              <a:latin typeface="Cambria Math" panose="02040503050406030204" pitchFamily="18" charset="0"/>
                              <a:ea typeface="Cambria Math" panose="02040503050406030204" pitchFamily="18" charset="0"/>
                            </a:rPr>
                            <m:t>𝒕</m:t>
                          </m:r>
                        </m:sub>
                      </m:sSub>
                    </m:oMath>
                  </m:oMathPara>
                </a14:m>
                <a:endParaRPr lang="en-CA">
                  <a:solidFill>
                    <a:srgbClr val="002047"/>
                  </a:solidFill>
                </a:endParaRPr>
              </a:p>
            </p:txBody>
          </p:sp>
        </mc:Choice>
        <mc:Fallback>
          <p:sp>
            <p:nvSpPr>
              <p:cNvPr id="20" name="Rectangle 19">
                <a:extLst>
                  <a:ext uri="{FF2B5EF4-FFF2-40B4-BE49-F238E27FC236}">
                    <a16:creationId xmlns:a16="http://schemas.microsoft.com/office/drawing/2014/main" id="{AC1CAD79-602A-403A-A680-44357E18DE2D}"/>
                  </a:ext>
                </a:extLst>
              </p:cNvPr>
              <p:cNvSpPr>
                <a:spLocks noRot="1" noChangeAspect="1" noMove="1" noResize="1" noEditPoints="1" noAdjustHandles="1" noChangeArrowheads="1" noChangeShapeType="1" noTextEdit="1"/>
              </p:cNvSpPr>
              <p:nvPr/>
            </p:nvSpPr>
            <p:spPr>
              <a:xfrm>
                <a:off x="7432676" y="130698"/>
                <a:ext cx="4571573" cy="882165"/>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864780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FD04-6EE5-4C9C-B1DD-BFC4CFBEF184}"/>
              </a:ext>
            </a:extLst>
          </p:cNvPr>
          <p:cNvSpPr>
            <a:spLocks noGrp="1"/>
          </p:cNvSpPr>
          <p:nvPr>
            <p:ph type="title"/>
          </p:nvPr>
        </p:nvSpPr>
        <p:spPr/>
        <p:txBody>
          <a:bodyPr/>
          <a:lstStyle/>
          <a:p>
            <a:r>
              <a:rPr lang="en-CA"/>
              <a:t>ADF test – Step 3</a:t>
            </a:r>
          </a:p>
        </p:txBody>
      </p:sp>
      <p:sp>
        <p:nvSpPr>
          <p:cNvPr id="4" name="Slide Number Placeholder 3">
            <a:extLst>
              <a:ext uri="{FF2B5EF4-FFF2-40B4-BE49-F238E27FC236}">
                <a16:creationId xmlns:a16="http://schemas.microsoft.com/office/drawing/2014/main" id="{9402FD6B-6C53-49E9-A5AA-8C57AFEC4C41}"/>
              </a:ext>
            </a:extLst>
          </p:cNvPr>
          <p:cNvSpPr>
            <a:spLocks noGrp="1"/>
          </p:cNvSpPr>
          <p:nvPr>
            <p:ph type="sldNum" sz="quarter" idx="10"/>
          </p:nvPr>
        </p:nvSpPr>
        <p:spPr/>
        <p:txBody>
          <a:bodyPr/>
          <a:lstStyle/>
          <a:p>
            <a:fld id="{4E4B365A-F164-4486-A362-1212BCCB0DBA}" type="slidenum">
              <a:rPr lang="en-CA" smtClean="0"/>
              <a:t>17</a:t>
            </a:fld>
            <a:endParaRPr lang="en-CA"/>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EC0DE39-D15D-430D-91BD-627203838D2E}"/>
                  </a:ext>
                </a:extLst>
              </p:cNvPr>
              <p:cNvSpPr txBox="1"/>
              <p:nvPr/>
            </p:nvSpPr>
            <p:spPr>
              <a:xfrm>
                <a:off x="1557208" y="1440038"/>
                <a:ext cx="5030553" cy="369332"/>
              </a:xfrm>
              <a:prstGeom prst="rect">
                <a:avLst/>
              </a:prstGeom>
              <a:noFill/>
            </p:spPr>
            <p:txBody>
              <a:bodyPr wrap="square" rtlCol="0">
                <a:spAutoFit/>
              </a:bodyPr>
              <a:lstStyle/>
              <a:p>
                <a:r>
                  <a:rPr lang="en-CA" b="1" dirty="0">
                    <a:solidFill>
                      <a:srgbClr val="C00000"/>
                    </a:solidFill>
                  </a:rPr>
                  <a:t>3</a:t>
                </a:r>
                <a:r>
                  <a:rPr lang="en-CA" b="1">
                    <a:solidFill>
                      <a:srgbClr val="C00000"/>
                    </a:solidFill>
                  </a:rPr>
                  <a:t>. Test </a:t>
                </a:r>
                <a14:m>
                  <m:oMath xmlns:m="http://schemas.openxmlformats.org/officeDocument/2006/math">
                    <m:r>
                      <a:rPr lang="en-CA" b="1" i="1">
                        <a:solidFill>
                          <a:srgbClr val="C00000"/>
                        </a:solidFill>
                        <a:latin typeface="Cambria Math" panose="02040503050406030204" pitchFamily="18" charset="0"/>
                        <a:ea typeface="Cambria Math" panose="02040503050406030204" pitchFamily="18" charset="0"/>
                      </a:rPr>
                      <m:t>𝜷</m:t>
                    </m:r>
                  </m:oMath>
                </a14:m>
                <a:r>
                  <a:rPr lang="en-CA" b="1">
                    <a:solidFill>
                      <a:srgbClr val="C00000"/>
                    </a:solidFill>
                  </a:rPr>
                  <a:t> = </a:t>
                </a:r>
                <a:r>
                  <a:rPr lang="en-CA" b="1" dirty="0">
                    <a:solidFill>
                      <a:srgbClr val="C00000"/>
                    </a:solidFill>
                  </a:rPr>
                  <a:t>0 in model with intercept and not trend.</a:t>
                </a:r>
                <a:endParaRPr lang="en-US" b="1" dirty="0">
                  <a:solidFill>
                    <a:srgbClr val="C00000"/>
                  </a:solidFill>
                </a:endParaRPr>
              </a:p>
            </p:txBody>
          </p:sp>
        </mc:Choice>
        <mc:Fallback>
          <p:sp>
            <p:nvSpPr>
              <p:cNvPr id="5" name="TextBox 4">
                <a:extLst>
                  <a:ext uri="{FF2B5EF4-FFF2-40B4-BE49-F238E27FC236}">
                    <a16:creationId xmlns:a16="http://schemas.microsoft.com/office/drawing/2014/main" id="{6EC0DE39-D15D-430D-91BD-627203838D2E}"/>
                  </a:ext>
                </a:extLst>
              </p:cNvPr>
              <p:cNvSpPr txBox="1">
                <a:spLocks noRot="1" noChangeAspect="1" noMove="1" noResize="1" noEditPoints="1" noAdjustHandles="1" noChangeArrowheads="1" noChangeShapeType="1" noTextEdit="1"/>
              </p:cNvSpPr>
              <p:nvPr/>
            </p:nvSpPr>
            <p:spPr>
              <a:xfrm>
                <a:off x="1557208" y="1440038"/>
                <a:ext cx="5030553" cy="369332"/>
              </a:xfrm>
              <a:prstGeom prst="rect">
                <a:avLst/>
              </a:prstGeom>
              <a:blipFill>
                <a:blip r:embed="rId3"/>
                <a:stretch>
                  <a:fillRect l="-969" t="-8197" r="-847" b="-24590"/>
                </a:stretch>
              </a:blipFill>
            </p:spPr>
            <p:txBody>
              <a:bodyPr/>
              <a:lstStyle/>
              <a:p>
                <a:r>
                  <a:rPr lang="en-CA">
                    <a:noFill/>
                  </a:rPr>
                  <a:t> </a:t>
                </a:r>
              </a:p>
            </p:txBody>
          </p:sp>
        </mc:Fallback>
      </mc:AlternateContent>
      <p:sp>
        <p:nvSpPr>
          <p:cNvPr id="6" name="TextBox 5">
            <a:extLst>
              <a:ext uri="{FF2B5EF4-FFF2-40B4-BE49-F238E27FC236}">
                <a16:creationId xmlns:a16="http://schemas.microsoft.com/office/drawing/2014/main" id="{DAFA83F8-7223-416D-9501-2CEDFBBB8A18}"/>
              </a:ext>
            </a:extLst>
          </p:cNvPr>
          <p:cNvSpPr txBox="1"/>
          <p:nvPr/>
        </p:nvSpPr>
        <p:spPr>
          <a:xfrm>
            <a:off x="731520" y="1808528"/>
            <a:ext cx="1262418" cy="923330"/>
          </a:xfrm>
          <a:prstGeom prst="rect">
            <a:avLst/>
          </a:prstGeom>
          <a:noFill/>
        </p:spPr>
        <p:txBody>
          <a:bodyPr wrap="square" rtlCol="0">
            <a:spAutoFit/>
          </a:bodyPr>
          <a:lstStyle/>
          <a:p>
            <a:r>
              <a:rPr lang="en-CA" dirty="0"/>
              <a:t>Reject</a:t>
            </a:r>
          </a:p>
          <a:p>
            <a:r>
              <a:rPr lang="en-CA" dirty="0"/>
              <a:t>(no unit root)</a:t>
            </a:r>
            <a:endParaRPr lang="en-US" dirty="0"/>
          </a:p>
        </p:txBody>
      </p:sp>
      <p:sp>
        <p:nvSpPr>
          <p:cNvPr id="7" name="TextBox 6">
            <a:extLst>
              <a:ext uri="{FF2B5EF4-FFF2-40B4-BE49-F238E27FC236}">
                <a16:creationId xmlns:a16="http://schemas.microsoft.com/office/drawing/2014/main" id="{CA2C87A8-8148-4CAA-9128-EC08C7005B24}"/>
              </a:ext>
            </a:extLst>
          </p:cNvPr>
          <p:cNvSpPr txBox="1"/>
          <p:nvPr/>
        </p:nvSpPr>
        <p:spPr>
          <a:xfrm>
            <a:off x="2239597" y="2013327"/>
            <a:ext cx="2191442" cy="369332"/>
          </a:xfrm>
          <a:prstGeom prst="rect">
            <a:avLst/>
          </a:prstGeom>
          <a:noFill/>
        </p:spPr>
        <p:txBody>
          <a:bodyPr wrap="square" rtlCol="0">
            <a:spAutoFit/>
          </a:bodyPr>
          <a:lstStyle/>
          <a:p>
            <a:r>
              <a:rPr lang="en-CA" dirty="0"/>
              <a:t>No Reject</a:t>
            </a:r>
            <a:endParaRPr lang="en-US" dirty="0"/>
          </a:p>
        </p:txBody>
      </p:sp>
      <p:cxnSp>
        <p:nvCxnSpPr>
          <p:cNvPr id="9" name="Straight Arrow Connector 8">
            <a:extLst>
              <a:ext uri="{FF2B5EF4-FFF2-40B4-BE49-F238E27FC236}">
                <a16:creationId xmlns:a16="http://schemas.microsoft.com/office/drawing/2014/main" id="{6ACA20EC-5777-4A30-A841-3FD387FA43D4}"/>
              </a:ext>
            </a:extLst>
          </p:cNvPr>
          <p:cNvCxnSpPr/>
          <p:nvPr/>
        </p:nvCxnSpPr>
        <p:spPr>
          <a:xfrm flipH="1">
            <a:off x="1802870" y="1808528"/>
            <a:ext cx="286603" cy="25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3A3EB91-8AB1-4EE1-BF18-52634F6CC041}"/>
              </a:ext>
            </a:extLst>
          </p:cNvPr>
          <p:cNvCxnSpPr/>
          <p:nvPr/>
        </p:nvCxnSpPr>
        <p:spPr>
          <a:xfrm>
            <a:off x="2089473" y="1808528"/>
            <a:ext cx="300250" cy="25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3BF9F0-D6AE-4AD9-BB14-3722AA7E4001}"/>
              </a:ext>
            </a:extLst>
          </p:cNvPr>
          <p:cNvCxnSpPr/>
          <p:nvPr/>
        </p:nvCxnSpPr>
        <p:spPr>
          <a:xfrm>
            <a:off x="2689974" y="2406754"/>
            <a:ext cx="13648" cy="325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297A049-42BE-4E88-B270-9F72C96E2985}"/>
              </a:ext>
            </a:extLst>
          </p:cNvPr>
          <p:cNvSpPr txBox="1"/>
          <p:nvPr/>
        </p:nvSpPr>
        <p:spPr>
          <a:xfrm>
            <a:off x="7304705" y="1363900"/>
            <a:ext cx="2640950" cy="369332"/>
          </a:xfrm>
          <a:prstGeom prst="rect">
            <a:avLst/>
          </a:prstGeom>
          <a:noFill/>
        </p:spPr>
        <p:txBody>
          <a:bodyPr wrap="square" rtlCol="0">
            <a:spAutoFit/>
          </a:bodyPr>
          <a:lstStyle/>
          <a:p>
            <a:r>
              <a:rPr lang="en-CA" dirty="0"/>
              <a:t>Use the </a:t>
            </a:r>
            <a:r>
              <a:rPr lang="el-GR" dirty="0"/>
              <a:t>τ</a:t>
            </a:r>
            <a:r>
              <a:rPr lang="en-CA" baseline="-25000" dirty="0"/>
              <a:t>2</a:t>
            </a:r>
            <a:r>
              <a:rPr lang="en-CA" dirty="0"/>
              <a:t> test in R.</a:t>
            </a:r>
            <a:endParaRPr lang="en-US" dirty="0"/>
          </a:p>
        </p:txBody>
      </p:sp>
      <p:cxnSp>
        <p:nvCxnSpPr>
          <p:cNvPr id="15" name="Straight Arrow Connector 14">
            <a:extLst>
              <a:ext uri="{FF2B5EF4-FFF2-40B4-BE49-F238E27FC236}">
                <a16:creationId xmlns:a16="http://schemas.microsoft.com/office/drawing/2014/main" id="{9E25CB32-D87F-41A2-8F20-0BF46A258CE6}"/>
              </a:ext>
            </a:extLst>
          </p:cNvPr>
          <p:cNvCxnSpPr/>
          <p:nvPr/>
        </p:nvCxnSpPr>
        <p:spPr>
          <a:xfrm flipV="1">
            <a:off x="6587761" y="1545134"/>
            <a:ext cx="623246" cy="795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A0EBB80-40A1-4902-BCA2-37A8C07B43C5}"/>
              </a:ext>
            </a:extLst>
          </p:cNvPr>
          <p:cNvSpPr txBox="1"/>
          <p:nvPr/>
        </p:nvSpPr>
        <p:spPr>
          <a:xfrm>
            <a:off x="706811" y="1026041"/>
            <a:ext cx="5371371" cy="369332"/>
          </a:xfrm>
          <a:prstGeom prst="rect">
            <a:avLst/>
          </a:prstGeom>
          <a:noFill/>
        </p:spPr>
        <p:txBody>
          <a:bodyPr wrap="square" rtlCol="0">
            <a:spAutoFit/>
          </a:bodyPr>
          <a:lstStyle/>
          <a:p>
            <a:r>
              <a:rPr lang="en-CA" dirty="0"/>
              <a:t>Use the “drift” option to re-estimate without a trend.</a:t>
            </a:r>
            <a:endParaRPr lang="en-US" dirty="0"/>
          </a:p>
        </p:txBody>
      </p:sp>
      <p:sp>
        <p:nvSpPr>
          <p:cNvPr id="17" name="TextBox 16">
            <a:extLst>
              <a:ext uri="{FF2B5EF4-FFF2-40B4-BE49-F238E27FC236}">
                <a16:creationId xmlns:a16="http://schemas.microsoft.com/office/drawing/2014/main" id="{F34CF0D9-0006-41D3-9EE1-410149A355E4}"/>
              </a:ext>
            </a:extLst>
          </p:cNvPr>
          <p:cNvSpPr txBox="1"/>
          <p:nvPr/>
        </p:nvSpPr>
        <p:spPr>
          <a:xfrm>
            <a:off x="2239597" y="2731858"/>
            <a:ext cx="4063784" cy="646331"/>
          </a:xfrm>
          <a:prstGeom prst="rect">
            <a:avLst/>
          </a:prstGeom>
          <a:noFill/>
        </p:spPr>
        <p:txBody>
          <a:bodyPr wrap="square" rtlCol="0">
            <a:spAutoFit/>
          </a:bodyPr>
          <a:lstStyle/>
          <a:p>
            <a:r>
              <a:rPr lang="en-CA" b="1" dirty="0">
                <a:solidFill>
                  <a:srgbClr val="C00000"/>
                </a:solidFill>
              </a:rPr>
              <a:t>4. Test significance of constant (</a:t>
            </a:r>
            <a:r>
              <a:rPr lang="el-GR" b="1" dirty="0">
                <a:solidFill>
                  <a:srgbClr val="C00000"/>
                </a:solidFill>
              </a:rPr>
              <a:t>α</a:t>
            </a:r>
            <a:r>
              <a:rPr lang="en-CA" b="1" dirty="0">
                <a:solidFill>
                  <a:srgbClr val="C00000"/>
                </a:solidFill>
              </a:rPr>
              <a:t> = 0)  </a:t>
            </a:r>
          </a:p>
          <a:p>
            <a:r>
              <a:rPr lang="en-CA" dirty="0"/>
              <a:t> </a:t>
            </a:r>
          </a:p>
        </p:txBody>
      </p:sp>
      <p:sp>
        <p:nvSpPr>
          <p:cNvPr id="18" name="Rectangle 17">
            <a:extLst>
              <a:ext uri="{FF2B5EF4-FFF2-40B4-BE49-F238E27FC236}">
                <a16:creationId xmlns:a16="http://schemas.microsoft.com/office/drawing/2014/main" id="{5708F716-6338-4C67-B939-6D8DA4CFD21E}"/>
              </a:ext>
            </a:extLst>
          </p:cNvPr>
          <p:cNvSpPr/>
          <p:nvPr/>
        </p:nvSpPr>
        <p:spPr>
          <a:xfrm>
            <a:off x="731520" y="3571864"/>
            <a:ext cx="6098016" cy="369332"/>
          </a:xfrm>
          <a:prstGeom prst="rect">
            <a:avLst/>
          </a:prstGeom>
        </p:spPr>
        <p:txBody>
          <a:bodyPr wrap="none">
            <a:spAutoFit/>
          </a:bodyPr>
          <a:lstStyle/>
          <a:p>
            <a:r>
              <a:rPr lang="en-CA" b="1"/>
              <a:t>summary(ur.df(soydiesel$biodiesel, type = c(“drift"), lags = 4))</a:t>
            </a:r>
          </a:p>
        </p:txBody>
      </p:sp>
      <p:pic>
        <p:nvPicPr>
          <p:cNvPr id="19" name="Picture 18">
            <a:extLst>
              <a:ext uri="{FF2B5EF4-FFF2-40B4-BE49-F238E27FC236}">
                <a16:creationId xmlns:a16="http://schemas.microsoft.com/office/drawing/2014/main" id="{9A385E18-8BB2-4A5C-8CA0-87F8D1C5F5A3}"/>
              </a:ext>
            </a:extLst>
          </p:cNvPr>
          <p:cNvPicPr>
            <a:picLocks noChangeAspect="1"/>
          </p:cNvPicPr>
          <p:nvPr/>
        </p:nvPicPr>
        <p:blipFill>
          <a:blip r:embed="rId4"/>
          <a:stretch>
            <a:fillRect/>
          </a:stretch>
        </p:blipFill>
        <p:spPr>
          <a:xfrm>
            <a:off x="1423944" y="4295600"/>
            <a:ext cx="4672056" cy="1313592"/>
          </a:xfrm>
          <a:prstGeom prst="rect">
            <a:avLst/>
          </a:prstGeom>
        </p:spPr>
      </p:pic>
      <p:sp>
        <p:nvSpPr>
          <p:cNvPr id="20" name="Rectangle 19">
            <a:extLst>
              <a:ext uri="{FF2B5EF4-FFF2-40B4-BE49-F238E27FC236}">
                <a16:creationId xmlns:a16="http://schemas.microsoft.com/office/drawing/2014/main" id="{BCC3260B-A6D4-433D-984E-7E0CB027EB87}"/>
              </a:ext>
            </a:extLst>
          </p:cNvPr>
          <p:cNvSpPr/>
          <p:nvPr/>
        </p:nvSpPr>
        <p:spPr>
          <a:xfrm>
            <a:off x="4431039" y="4302283"/>
            <a:ext cx="919894" cy="265111"/>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DB8E674-3B9D-44C3-8AE2-F5B162296F51}"/>
              </a:ext>
            </a:extLst>
          </p:cNvPr>
          <p:cNvSpPr/>
          <p:nvPr/>
        </p:nvSpPr>
        <p:spPr>
          <a:xfrm>
            <a:off x="1420746" y="5123382"/>
            <a:ext cx="2538456" cy="283843"/>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2D86AD3B-3255-4CB4-9235-08828BF8800D}"/>
                  </a:ext>
                </a:extLst>
              </p:cNvPr>
              <p:cNvSpPr/>
              <p:nvPr/>
            </p:nvSpPr>
            <p:spPr>
              <a:xfrm>
                <a:off x="7151464" y="3919835"/>
                <a:ext cx="4380054" cy="2031325"/>
              </a:xfrm>
              <a:prstGeom prst="rect">
                <a:avLst/>
              </a:prstGeom>
              <a:ln>
                <a:solidFill>
                  <a:srgbClr val="17A488"/>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a:sym typeface="Wingdings" panose="05000000000000000000" pitchFamily="2" charset="2"/>
                  </a:rPr>
                  <a:t>Interpretation</a:t>
                </a:r>
              </a:p>
              <a:p>
                <a:pPr marL="285750" indent="-285750">
                  <a:buFont typeface="Arial" panose="020B0604020202020204" pitchFamily="34" charset="0"/>
                  <a:buChar char="•"/>
                </a:pPr>
                <a:r>
                  <a:rPr lang="en-CA">
                    <a:sym typeface="Wingdings" panose="05000000000000000000" pitchFamily="2" charset="2"/>
                  </a:rPr>
                  <a:t>We removed the time trend and retest the </a:t>
                </a:r>
                <a14:m>
                  <m:oMath xmlns:m="http://schemas.openxmlformats.org/officeDocument/2006/math">
                    <m:r>
                      <a:rPr lang="en-CA" i="1">
                        <a:solidFill>
                          <a:schemeClr val="tx1"/>
                        </a:solidFill>
                        <a:latin typeface="Cambria Math" panose="02040503050406030204" pitchFamily="18" charset="0"/>
                        <a:ea typeface="Cambria Math" panose="02040503050406030204" pitchFamily="18" charset="0"/>
                      </a:rPr>
                      <m:t>𝛽</m:t>
                    </m:r>
                    <m:r>
                      <a:rPr lang="en-CA" i="1">
                        <a:solidFill>
                          <a:schemeClr val="tx1"/>
                        </a:solidFill>
                        <a:latin typeface="Cambria Math" panose="02040503050406030204" pitchFamily="18" charset="0"/>
                        <a:ea typeface="Cambria Math" panose="02040503050406030204" pitchFamily="18" charset="0"/>
                      </a:rPr>
                      <m:t> </m:t>
                    </m:r>
                  </m:oMath>
                </a14:m>
                <a:r>
                  <a:rPr lang="en-CA">
                    <a:solidFill>
                      <a:srgbClr val="002047"/>
                    </a:solidFill>
                  </a:rPr>
                  <a:t>= 0 null hypothesis.</a:t>
                </a:r>
              </a:p>
              <a:p>
                <a:pPr marL="285750" indent="-285750">
                  <a:buFont typeface="Arial" panose="020B0604020202020204" pitchFamily="34" charset="0"/>
                  <a:buChar char="•"/>
                </a:pPr>
                <a:r>
                  <a:rPr lang="en-CA">
                    <a:sym typeface="Wingdings" panose="05000000000000000000" pitchFamily="2" charset="2"/>
                  </a:rPr>
                  <a:t>Absolute value of the </a:t>
                </a:r>
                <a:r>
                  <a:rPr lang="el-GR">
                    <a:sym typeface="Wingdings" panose="05000000000000000000" pitchFamily="2" charset="2"/>
                  </a:rPr>
                  <a:t>τ</a:t>
                </a:r>
                <a:r>
                  <a:rPr lang="en-CA" baseline="-25000">
                    <a:sym typeface="Wingdings" panose="05000000000000000000" pitchFamily="2" charset="2"/>
                  </a:rPr>
                  <a:t>2</a:t>
                </a:r>
                <a:r>
                  <a:rPr lang="en-CA">
                    <a:sym typeface="Wingdings" panose="05000000000000000000" pitchFamily="2" charset="2"/>
                  </a:rPr>
                  <a:t> </a:t>
                </a:r>
                <a:r>
                  <a:rPr lang="en-US">
                    <a:sym typeface="Wingdings" panose="05000000000000000000" pitchFamily="2" charset="2"/>
                  </a:rPr>
                  <a:t>t-statistic is smaller than the critical values</a:t>
                </a:r>
              </a:p>
              <a:p>
                <a:pPr marL="285750" indent="-285750">
                  <a:buFont typeface="Arial" panose="020B0604020202020204" pitchFamily="34" charset="0"/>
                  <a:buChar char="•"/>
                </a:pPr>
                <a:r>
                  <a:rPr lang="en-US">
                    <a:sym typeface="Wingdings" panose="05000000000000000000" pitchFamily="2" charset="2"/>
                  </a:rPr>
                  <a:t>Fail to </a:t>
                </a:r>
                <a:r>
                  <a:rPr lang="en-US">
                    <a:solidFill>
                      <a:schemeClr val="tx1"/>
                    </a:solidFill>
                    <a:sym typeface="Wingdings" panose="05000000000000000000" pitchFamily="2" charset="2"/>
                  </a:rPr>
                  <a:t>reject </a:t>
                </a:r>
                <a:r>
                  <a:rPr lang="en-CA">
                    <a:solidFill>
                      <a:schemeClr val="tx1"/>
                    </a:solidFill>
                  </a:rPr>
                  <a:t>the</a:t>
                </a:r>
                <a:r>
                  <a:rPr lang="en-CA">
                    <a:solidFill>
                      <a:schemeClr val="tx1"/>
                    </a:solidFill>
                    <a:ea typeface="Cambria Math" panose="02040503050406030204" pitchFamily="18" charset="0"/>
                  </a:rPr>
                  <a:t> </a:t>
                </a:r>
                <a14:m>
                  <m:oMath xmlns:m="http://schemas.openxmlformats.org/officeDocument/2006/math">
                    <m:r>
                      <a:rPr lang="en-CA" b="0" i="1">
                        <a:solidFill>
                          <a:schemeClr val="tx1"/>
                        </a:solidFill>
                        <a:latin typeface="Cambria Math" panose="02040503050406030204" pitchFamily="18" charset="0"/>
                        <a:ea typeface="Cambria Math" panose="02040503050406030204" pitchFamily="18" charset="0"/>
                      </a:rPr>
                      <m:t>𝛽</m:t>
                    </m:r>
                    <m:r>
                      <a:rPr lang="en-CA" b="0" i="1">
                        <a:solidFill>
                          <a:schemeClr val="tx1"/>
                        </a:solidFill>
                        <a:latin typeface="Cambria Math" panose="02040503050406030204" pitchFamily="18" charset="0"/>
                        <a:ea typeface="Cambria Math" panose="02040503050406030204" pitchFamily="18" charset="0"/>
                      </a:rPr>
                      <m:t> </m:t>
                    </m:r>
                  </m:oMath>
                </a14:m>
                <a:r>
                  <a:rPr lang="en-CA">
                    <a:solidFill>
                      <a:schemeClr val="tx1"/>
                    </a:solidFill>
                  </a:rPr>
                  <a:t>= </a:t>
                </a:r>
                <a:r>
                  <a:rPr lang="en-CA"/>
                  <a:t>0 null hypothesis</a:t>
                </a:r>
              </a:p>
              <a:p>
                <a:pPr marL="285750" indent="-285750">
                  <a:buFont typeface="Arial" panose="020B0604020202020204" pitchFamily="34" charset="0"/>
                  <a:buChar char="•"/>
                </a:pPr>
                <a:r>
                  <a:rPr lang="en-CA">
                    <a:sym typeface="Wingdings" panose="05000000000000000000" pitchFamily="2" charset="2"/>
                  </a:rPr>
                  <a:t>Proceed with Step 4</a:t>
                </a:r>
                <a:endParaRPr lang="en-US">
                  <a:sym typeface="Wingdings" panose="05000000000000000000" pitchFamily="2" charset="2"/>
                </a:endParaRPr>
              </a:p>
            </p:txBody>
          </p:sp>
        </mc:Choice>
        <mc:Fallback>
          <p:sp>
            <p:nvSpPr>
              <p:cNvPr id="22" name="Rectangle 21">
                <a:extLst>
                  <a:ext uri="{FF2B5EF4-FFF2-40B4-BE49-F238E27FC236}">
                    <a16:creationId xmlns:a16="http://schemas.microsoft.com/office/drawing/2014/main" id="{2D86AD3B-3255-4CB4-9235-08828BF8800D}"/>
                  </a:ext>
                </a:extLst>
              </p:cNvPr>
              <p:cNvSpPr>
                <a:spLocks noRot="1" noChangeAspect="1" noMove="1" noResize="1" noEditPoints="1" noAdjustHandles="1" noChangeArrowheads="1" noChangeShapeType="1" noTextEdit="1"/>
              </p:cNvSpPr>
              <p:nvPr/>
            </p:nvSpPr>
            <p:spPr>
              <a:xfrm>
                <a:off x="7151464" y="3919835"/>
                <a:ext cx="4380054" cy="2031325"/>
              </a:xfrm>
              <a:prstGeom prst="rect">
                <a:avLst/>
              </a:prstGeom>
              <a:blipFill>
                <a:blip r:embed="rId5"/>
                <a:stretch>
                  <a:fillRect l="-971" t="-1194" b="-3582"/>
                </a:stretch>
              </a:blipFill>
              <a:ln>
                <a:solidFill>
                  <a:srgbClr val="17A488"/>
                </a:solidFill>
              </a:ln>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C18FA6D8-5875-4E83-947A-5137963EFB96}"/>
                  </a:ext>
                </a:extLst>
              </p:cNvPr>
              <p:cNvSpPr/>
              <p:nvPr/>
            </p:nvSpPr>
            <p:spPr>
              <a:xfrm>
                <a:off x="7432676" y="130698"/>
                <a:ext cx="4571573" cy="8821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1" smtClean="0">
                          <a:solidFill>
                            <a:srgbClr val="002047"/>
                          </a:solidFill>
                          <a:latin typeface="Cambria Math" panose="02040503050406030204" pitchFamily="18" charset="0"/>
                          <a:ea typeface="Cambria Math" panose="02040503050406030204" pitchFamily="18" charset="0"/>
                        </a:rPr>
                        <m:t>∆</m:t>
                      </m:r>
                      <m:sSub>
                        <m:sSubPr>
                          <m:ctrlPr>
                            <a:rPr lang="en-US"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𝜶</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𝜹</m:t>
                      </m:r>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𝜷</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Sub>
                      <m:r>
                        <a:rPr lang="en-CA" b="1" i="1">
                          <a:solidFill>
                            <a:srgbClr val="002047"/>
                          </a:solidFill>
                          <a:latin typeface="Cambria Math" panose="02040503050406030204" pitchFamily="18" charset="0"/>
                          <a:ea typeface="Cambria Math" panose="02040503050406030204" pitchFamily="18" charset="0"/>
                        </a:rPr>
                        <m:t>+ </m:t>
                      </m:r>
                      <m:nary>
                        <m:naryPr>
                          <m:chr m:val="∑"/>
                          <m:ctrlPr>
                            <a:rPr lang="en-CA" b="1" i="1">
                              <a:solidFill>
                                <a:srgbClr val="002047"/>
                              </a:solidFill>
                              <a:latin typeface="Cambria Math" panose="02040503050406030204" pitchFamily="18" charset="0"/>
                              <a:ea typeface="Cambria Math" panose="02040503050406030204" pitchFamily="18" charset="0"/>
                            </a:rPr>
                          </m:ctrlPr>
                        </m:naryPr>
                        <m:sub>
                          <m:r>
                            <m:rPr>
                              <m:brk m:alnAt="23"/>
                            </m:rP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up>
                          <m:r>
                            <a:rPr lang="en-CA" b="1" i="1">
                              <a:solidFill>
                                <a:srgbClr val="002047"/>
                              </a:solidFill>
                              <a:latin typeface="Cambria Math" panose="02040503050406030204" pitchFamily="18" charset="0"/>
                              <a:ea typeface="Cambria Math" panose="02040503050406030204" pitchFamily="18" charset="0"/>
                            </a:rPr>
                            <m:t>𝒌</m:t>
                          </m:r>
                        </m:sup>
                        <m:e>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𝝉</m:t>
                              </m:r>
                            </m:e>
                            <m:sub>
                              <m:r>
                                <a:rPr lang="en-CA" b="1" i="1">
                                  <a:solidFill>
                                    <a:srgbClr val="002047"/>
                                  </a:solidFill>
                                  <a:latin typeface="Cambria Math" panose="02040503050406030204" pitchFamily="18" charset="0"/>
                                  <a:ea typeface="Cambria Math" panose="02040503050406030204" pitchFamily="18" charset="0"/>
                                </a:rPr>
                                <m:t>𝒊</m:t>
                              </m:r>
                            </m:sub>
                          </m:sSub>
                        </m:e>
                      </m:nary>
                      <m:r>
                        <a:rPr lang="en-CA" b="1" i="1">
                          <a:solidFill>
                            <a:srgbClr val="002047"/>
                          </a:solidFill>
                          <a:latin typeface="Cambria Math" panose="02040503050406030204" pitchFamily="18" charset="0"/>
                          <a:ea typeface="Cambria Math" panose="02040503050406030204" pitchFamily="18" charset="0"/>
                        </a:rPr>
                        <m:t>∆</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𝜺</m:t>
                          </m:r>
                        </m:e>
                        <m:sub>
                          <m:r>
                            <a:rPr lang="en-CA" b="1" i="1">
                              <a:solidFill>
                                <a:srgbClr val="002047"/>
                              </a:solidFill>
                              <a:latin typeface="Cambria Math" panose="02040503050406030204" pitchFamily="18" charset="0"/>
                              <a:ea typeface="Cambria Math" panose="02040503050406030204" pitchFamily="18" charset="0"/>
                            </a:rPr>
                            <m:t>𝒕</m:t>
                          </m:r>
                        </m:sub>
                      </m:sSub>
                    </m:oMath>
                  </m:oMathPara>
                </a14:m>
                <a:endParaRPr lang="en-CA">
                  <a:solidFill>
                    <a:srgbClr val="002047"/>
                  </a:solidFill>
                </a:endParaRPr>
              </a:p>
            </p:txBody>
          </p:sp>
        </mc:Choice>
        <mc:Fallback>
          <p:sp>
            <p:nvSpPr>
              <p:cNvPr id="23" name="Rectangle 22">
                <a:extLst>
                  <a:ext uri="{FF2B5EF4-FFF2-40B4-BE49-F238E27FC236}">
                    <a16:creationId xmlns:a16="http://schemas.microsoft.com/office/drawing/2014/main" id="{C18FA6D8-5875-4E83-947A-5137963EFB96}"/>
                  </a:ext>
                </a:extLst>
              </p:cNvPr>
              <p:cNvSpPr>
                <a:spLocks noRot="1" noChangeAspect="1" noMove="1" noResize="1" noEditPoints="1" noAdjustHandles="1" noChangeArrowheads="1" noChangeShapeType="1" noTextEdit="1"/>
              </p:cNvSpPr>
              <p:nvPr/>
            </p:nvSpPr>
            <p:spPr>
              <a:xfrm>
                <a:off x="7432676" y="130698"/>
                <a:ext cx="4571573" cy="882165"/>
              </a:xfrm>
              <a:prstGeom prst="rect">
                <a:avLst/>
              </a:prstGeom>
              <a:blipFill>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293467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3058-4299-49B1-AEFB-CF8519648842}"/>
              </a:ext>
            </a:extLst>
          </p:cNvPr>
          <p:cNvSpPr>
            <a:spLocks noGrp="1"/>
          </p:cNvSpPr>
          <p:nvPr>
            <p:ph type="title"/>
          </p:nvPr>
        </p:nvSpPr>
        <p:spPr/>
        <p:txBody>
          <a:bodyPr/>
          <a:lstStyle/>
          <a:p>
            <a:r>
              <a:rPr lang="en-CA"/>
              <a:t>ADF test – Step 4</a:t>
            </a:r>
          </a:p>
        </p:txBody>
      </p:sp>
      <p:sp>
        <p:nvSpPr>
          <p:cNvPr id="4" name="Slide Number Placeholder 3">
            <a:extLst>
              <a:ext uri="{FF2B5EF4-FFF2-40B4-BE49-F238E27FC236}">
                <a16:creationId xmlns:a16="http://schemas.microsoft.com/office/drawing/2014/main" id="{378249BC-8B42-4128-ADC0-B99DD50EDC4B}"/>
              </a:ext>
            </a:extLst>
          </p:cNvPr>
          <p:cNvSpPr>
            <a:spLocks noGrp="1"/>
          </p:cNvSpPr>
          <p:nvPr>
            <p:ph type="sldNum" sz="quarter" idx="10"/>
          </p:nvPr>
        </p:nvSpPr>
        <p:spPr/>
        <p:txBody>
          <a:bodyPr/>
          <a:lstStyle/>
          <a:p>
            <a:fld id="{4E4B365A-F164-4486-A362-1212BCCB0DBA}" type="slidenum">
              <a:rPr lang="en-CA" smtClean="0"/>
              <a:t>18</a:t>
            </a:fld>
            <a:endParaRPr lang="en-CA"/>
          </a:p>
        </p:txBody>
      </p:sp>
      <p:sp>
        <p:nvSpPr>
          <p:cNvPr id="5" name="TextBox 4">
            <a:extLst>
              <a:ext uri="{FF2B5EF4-FFF2-40B4-BE49-F238E27FC236}">
                <a16:creationId xmlns:a16="http://schemas.microsoft.com/office/drawing/2014/main" id="{20B43B5E-B9EE-4193-B335-9AF44FB5878B}"/>
              </a:ext>
            </a:extLst>
          </p:cNvPr>
          <p:cNvSpPr txBox="1"/>
          <p:nvPr/>
        </p:nvSpPr>
        <p:spPr>
          <a:xfrm>
            <a:off x="2032216" y="1162909"/>
            <a:ext cx="4063784" cy="646331"/>
          </a:xfrm>
          <a:prstGeom prst="rect">
            <a:avLst/>
          </a:prstGeom>
          <a:noFill/>
        </p:spPr>
        <p:txBody>
          <a:bodyPr wrap="square" rtlCol="0">
            <a:spAutoFit/>
          </a:bodyPr>
          <a:lstStyle/>
          <a:p>
            <a:r>
              <a:rPr lang="en-CA" b="1" dirty="0">
                <a:solidFill>
                  <a:srgbClr val="C00000"/>
                </a:solidFill>
              </a:rPr>
              <a:t>4. Test significance of constant (</a:t>
            </a:r>
            <a:r>
              <a:rPr lang="el-GR" b="1" dirty="0">
                <a:solidFill>
                  <a:srgbClr val="C00000"/>
                </a:solidFill>
              </a:rPr>
              <a:t>α</a:t>
            </a:r>
            <a:r>
              <a:rPr lang="en-CA" b="1" dirty="0">
                <a:solidFill>
                  <a:srgbClr val="C00000"/>
                </a:solidFill>
              </a:rPr>
              <a:t> = 0)  </a:t>
            </a:r>
          </a:p>
          <a:p>
            <a:r>
              <a:rPr lang="en-CA" dirty="0"/>
              <a:t> </a:t>
            </a:r>
          </a:p>
        </p:txBody>
      </p:sp>
      <p:cxnSp>
        <p:nvCxnSpPr>
          <p:cNvPr id="6" name="Straight Arrow Connector 5">
            <a:extLst>
              <a:ext uri="{FF2B5EF4-FFF2-40B4-BE49-F238E27FC236}">
                <a16:creationId xmlns:a16="http://schemas.microsoft.com/office/drawing/2014/main" id="{7FCE4CC5-73E8-40EA-8F6B-219EFB5A1A70}"/>
              </a:ext>
            </a:extLst>
          </p:cNvPr>
          <p:cNvCxnSpPr/>
          <p:nvPr/>
        </p:nvCxnSpPr>
        <p:spPr>
          <a:xfrm flipV="1">
            <a:off x="5819252" y="1219480"/>
            <a:ext cx="496141" cy="1121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1F576A-9338-4E9E-A252-DAE476BA63FB}"/>
              </a:ext>
            </a:extLst>
          </p:cNvPr>
          <p:cNvSpPr txBox="1"/>
          <p:nvPr/>
        </p:nvSpPr>
        <p:spPr>
          <a:xfrm>
            <a:off x="6384332" y="989003"/>
            <a:ext cx="3757685" cy="369332"/>
          </a:xfrm>
          <a:prstGeom prst="rect">
            <a:avLst/>
          </a:prstGeom>
          <a:noFill/>
        </p:spPr>
        <p:txBody>
          <a:bodyPr wrap="square" rtlCol="0">
            <a:spAutoFit/>
          </a:bodyPr>
          <a:lstStyle/>
          <a:p>
            <a:r>
              <a:rPr lang="en-CA" dirty="0">
                <a:sym typeface="Wingdings" panose="05000000000000000000" pitchFamily="2" charset="2"/>
              </a:rPr>
              <a:t>Use “drift” option and </a:t>
            </a:r>
            <a:r>
              <a:rPr lang="el-GR" dirty="0">
                <a:sym typeface="Wingdings" panose="05000000000000000000" pitchFamily="2" charset="2"/>
              </a:rPr>
              <a:t>Φ</a:t>
            </a:r>
            <a:r>
              <a:rPr lang="en-CA" baseline="-25000" dirty="0">
                <a:sym typeface="Wingdings" panose="05000000000000000000" pitchFamily="2" charset="2"/>
              </a:rPr>
              <a:t>1</a:t>
            </a:r>
            <a:r>
              <a:rPr lang="en-CA" dirty="0">
                <a:sym typeface="Wingdings" panose="05000000000000000000" pitchFamily="2" charset="2"/>
              </a:rPr>
              <a:t> test in R.</a:t>
            </a:r>
            <a:endParaRPr lang="en-US" i="1" dirty="0"/>
          </a:p>
        </p:txBody>
      </p:sp>
      <p:sp>
        <p:nvSpPr>
          <p:cNvPr id="8" name="TextBox 7">
            <a:extLst>
              <a:ext uri="{FF2B5EF4-FFF2-40B4-BE49-F238E27FC236}">
                <a16:creationId xmlns:a16="http://schemas.microsoft.com/office/drawing/2014/main" id="{41B856D5-445A-4F7F-8640-7040E73B07E7}"/>
              </a:ext>
            </a:extLst>
          </p:cNvPr>
          <p:cNvSpPr txBox="1"/>
          <p:nvPr/>
        </p:nvSpPr>
        <p:spPr>
          <a:xfrm>
            <a:off x="550405" y="1777648"/>
            <a:ext cx="1262418" cy="923330"/>
          </a:xfrm>
          <a:prstGeom prst="rect">
            <a:avLst/>
          </a:prstGeom>
          <a:noFill/>
        </p:spPr>
        <p:txBody>
          <a:bodyPr wrap="square" rtlCol="0">
            <a:spAutoFit/>
          </a:bodyPr>
          <a:lstStyle/>
          <a:p>
            <a:r>
              <a:rPr lang="en-CA" dirty="0"/>
              <a:t>Reject</a:t>
            </a:r>
          </a:p>
          <a:p>
            <a:r>
              <a:rPr lang="en-CA" dirty="0"/>
              <a:t>(no unit root)</a:t>
            </a:r>
            <a:endParaRPr lang="en-US" dirty="0"/>
          </a:p>
        </p:txBody>
      </p:sp>
      <p:sp>
        <p:nvSpPr>
          <p:cNvPr id="9" name="TextBox 8">
            <a:extLst>
              <a:ext uri="{FF2B5EF4-FFF2-40B4-BE49-F238E27FC236}">
                <a16:creationId xmlns:a16="http://schemas.microsoft.com/office/drawing/2014/main" id="{745DB5BF-CB9D-40CE-B8D0-5253AF720F30}"/>
              </a:ext>
            </a:extLst>
          </p:cNvPr>
          <p:cNvSpPr txBox="1"/>
          <p:nvPr/>
        </p:nvSpPr>
        <p:spPr>
          <a:xfrm>
            <a:off x="2058482" y="1802389"/>
            <a:ext cx="2191442" cy="646331"/>
          </a:xfrm>
          <a:prstGeom prst="rect">
            <a:avLst/>
          </a:prstGeom>
          <a:noFill/>
        </p:spPr>
        <p:txBody>
          <a:bodyPr wrap="square" rtlCol="0">
            <a:spAutoFit/>
          </a:bodyPr>
          <a:lstStyle/>
          <a:p>
            <a:r>
              <a:rPr lang="en-CA" dirty="0"/>
              <a:t>No Reject (remove and re-estimate)</a:t>
            </a:r>
            <a:endParaRPr lang="en-US" dirty="0"/>
          </a:p>
        </p:txBody>
      </p:sp>
      <p:sp>
        <p:nvSpPr>
          <p:cNvPr id="10" name="TextBox 9">
            <a:extLst>
              <a:ext uri="{FF2B5EF4-FFF2-40B4-BE49-F238E27FC236}">
                <a16:creationId xmlns:a16="http://schemas.microsoft.com/office/drawing/2014/main" id="{23A5CE63-C701-4501-AECB-653B1C1D99B2}"/>
              </a:ext>
            </a:extLst>
          </p:cNvPr>
          <p:cNvSpPr txBox="1"/>
          <p:nvPr/>
        </p:nvSpPr>
        <p:spPr>
          <a:xfrm>
            <a:off x="4122058" y="1940888"/>
            <a:ext cx="6400800" cy="369332"/>
          </a:xfrm>
          <a:prstGeom prst="rect">
            <a:avLst/>
          </a:prstGeom>
          <a:noFill/>
        </p:spPr>
        <p:txBody>
          <a:bodyPr wrap="square" rtlCol="0">
            <a:spAutoFit/>
          </a:bodyPr>
          <a:lstStyle/>
          <a:p>
            <a:r>
              <a:rPr lang="en-CA" dirty="0"/>
              <a:t>Use the “no constant” option to re-estimate without an intercept.</a:t>
            </a:r>
            <a:endParaRPr lang="en-US" dirty="0"/>
          </a:p>
        </p:txBody>
      </p:sp>
      <p:cxnSp>
        <p:nvCxnSpPr>
          <p:cNvPr id="11" name="Straight Arrow Connector 10">
            <a:extLst>
              <a:ext uri="{FF2B5EF4-FFF2-40B4-BE49-F238E27FC236}">
                <a16:creationId xmlns:a16="http://schemas.microsoft.com/office/drawing/2014/main" id="{C092F1D7-73E4-4925-B751-0E5D612D4DE4}"/>
              </a:ext>
            </a:extLst>
          </p:cNvPr>
          <p:cNvCxnSpPr>
            <a:stCxn id="5" idx="1"/>
          </p:cNvCxnSpPr>
          <p:nvPr/>
        </p:nvCxnSpPr>
        <p:spPr>
          <a:xfrm flipH="1">
            <a:off x="1341974" y="1486075"/>
            <a:ext cx="690242" cy="392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20E907A-6E1E-49F1-A527-7B5E81DF11BB}"/>
              </a:ext>
            </a:extLst>
          </p:cNvPr>
          <p:cNvCxnSpPr/>
          <p:nvPr/>
        </p:nvCxnSpPr>
        <p:spPr>
          <a:xfrm>
            <a:off x="2892377" y="1486074"/>
            <a:ext cx="156597" cy="392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94545A7-2419-4304-96C9-774270C61E0B}"/>
              </a:ext>
            </a:extLst>
          </p:cNvPr>
          <p:cNvCxnSpPr>
            <a:stCxn id="9" idx="2"/>
          </p:cNvCxnSpPr>
          <p:nvPr/>
        </p:nvCxnSpPr>
        <p:spPr>
          <a:xfrm>
            <a:off x="3154203" y="2448720"/>
            <a:ext cx="656232" cy="252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272EBB-2621-4789-ACFF-280348377D6C}"/>
              </a:ext>
            </a:extLst>
          </p:cNvPr>
          <p:cNvCxnSpPr/>
          <p:nvPr/>
        </p:nvCxnSpPr>
        <p:spPr>
          <a:xfrm flipV="1">
            <a:off x="3810435" y="2158439"/>
            <a:ext cx="253673" cy="397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9B6F0925-E641-492F-B124-B50AC0CCA607}"/>
                  </a:ext>
                </a:extLst>
              </p:cNvPr>
              <p:cNvSpPr/>
              <p:nvPr/>
            </p:nvSpPr>
            <p:spPr>
              <a:xfrm>
                <a:off x="3906964" y="2428587"/>
                <a:ext cx="1446165" cy="369332"/>
              </a:xfrm>
              <a:prstGeom prst="rect">
                <a:avLst/>
              </a:prstGeom>
            </p:spPr>
            <p:txBody>
              <a:bodyPr wrap="none">
                <a:spAutoFit/>
              </a:bodyPr>
              <a:lstStyle/>
              <a:p>
                <a:r>
                  <a:rPr lang="en-CA" b="1" dirty="0">
                    <a:solidFill>
                      <a:srgbClr val="C00000"/>
                    </a:solidFill>
                  </a:rPr>
                  <a:t>5. Test</a:t>
                </a:r>
                <a:r>
                  <a:rPr lang="en-CA" b="1">
                    <a:solidFill>
                      <a:srgbClr val="C00000"/>
                    </a:solidFill>
                    <a:ea typeface="Cambria Math" panose="02040503050406030204" pitchFamily="18" charset="0"/>
                  </a:rPr>
                  <a:t> </a:t>
                </a:r>
                <a14:m>
                  <m:oMath xmlns:m="http://schemas.openxmlformats.org/officeDocument/2006/math">
                    <m:r>
                      <a:rPr lang="en-CA" b="1" i="1">
                        <a:solidFill>
                          <a:srgbClr val="C00000"/>
                        </a:solidFill>
                        <a:latin typeface="Cambria Math" panose="02040503050406030204" pitchFamily="18" charset="0"/>
                        <a:ea typeface="Cambria Math" panose="02040503050406030204" pitchFamily="18" charset="0"/>
                      </a:rPr>
                      <m:t>𝜷</m:t>
                    </m:r>
                    <m:r>
                      <a:rPr lang="en-CA" b="1" i="1">
                        <a:solidFill>
                          <a:srgbClr val="C00000"/>
                        </a:solidFill>
                        <a:latin typeface="Cambria Math" panose="02040503050406030204" pitchFamily="18" charset="0"/>
                        <a:ea typeface="Cambria Math" panose="02040503050406030204" pitchFamily="18" charset="0"/>
                      </a:rPr>
                      <m:t> </m:t>
                    </m:r>
                  </m:oMath>
                </a14:m>
                <a:r>
                  <a:rPr lang="en-CA" b="1" dirty="0">
                    <a:solidFill>
                      <a:srgbClr val="C00000"/>
                    </a:solidFill>
                  </a:rPr>
                  <a:t>= 0  </a:t>
                </a:r>
                <a:endParaRPr lang="en-US" dirty="0">
                  <a:solidFill>
                    <a:srgbClr val="C00000"/>
                  </a:solidFill>
                </a:endParaRPr>
              </a:p>
            </p:txBody>
          </p:sp>
        </mc:Choice>
        <mc:Fallback>
          <p:sp>
            <p:nvSpPr>
              <p:cNvPr id="15" name="Rectangle 14">
                <a:extLst>
                  <a:ext uri="{FF2B5EF4-FFF2-40B4-BE49-F238E27FC236}">
                    <a16:creationId xmlns:a16="http://schemas.microsoft.com/office/drawing/2014/main" id="{9B6F0925-E641-492F-B124-B50AC0CCA607}"/>
                  </a:ext>
                </a:extLst>
              </p:cNvPr>
              <p:cNvSpPr>
                <a:spLocks noRot="1" noChangeAspect="1" noMove="1" noResize="1" noEditPoints="1" noAdjustHandles="1" noChangeArrowheads="1" noChangeShapeType="1" noTextEdit="1"/>
              </p:cNvSpPr>
              <p:nvPr/>
            </p:nvSpPr>
            <p:spPr>
              <a:xfrm>
                <a:off x="3906964" y="2428587"/>
                <a:ext cx="1446165" cy="369332"/>
              </a:xfrm>
              <a:prstGeom prst="rect">
                <a:avLst/>
              </a:prstGeom>
              <a:blipFill>
                <a:blip r:embed="rId2"/>
                <a:stretch>
                  <a:fillRect l="-3797" t="-8197" r="-2532" b="-24590"/>
                </a:stretch>
              </a:blipFill>
            </p:spPr>
            <p:txBody>
              <a:bodyPr/>
              <a:lstStyle/>
              <a:p>
                <a:r>
                  <a:rPr lang="en-CA">
                    <a:noFill/>
                  </a:rPr>
                  <a:t> </a:t>
                </a:r>
              </a:p>
            </p:txBody>
          </p:sp>
        </mc:Fallback>
      </mc:AlternateContent>
      <p:sp>
        <p:nvSpPr>
          <p:cNvPr id="16" name="TextBox 15">
            <a:extLst>
              <a:ext uri="{FF2B5EF4-FFF2-40B4-BE49-F238E27FC236}">
                <a16:creationId xmlns:a16="http://schemas.microsoft.com/office/drawing/2014/main" id="{36981947-D819-404D-BB16-4E4A19367F34}"/>
              </a:ext>
            </a:extLst>
          </p:cNvPr>
          <p:cNvSpPr txBox="1"/>
          <p:nvPr/>
        </p:nvSpPr>
        <p:spPr>
          <a:xfrm>
            <a:off x="5090237" y="2441868"/>
            <a:ext cx="1781954" cy="383460"/>
          </a:xfrm>
          <a:prstGeom prst="rect">
            <a:avLst/>
          </a:prstGeom>
          <a:noFill/>
        </p:spPr>
        <p:txBody>
          <a:bodyPr wrap="square" rtlCol="0">
            <a:spAutoFit/>
          </a:bodyPr>
          <a:lstStyle/>
          <a:p>
            <a:r>
              <a:rPr lang="en-CA" dirty="0">
                <a:sym typeface="Wingdings" panose="05000000000000000000" pitchFamily="2" charset="2"/>
              </a:rPr>
              <a:t>Use </a:t>
            </a:r>
            <a:r>
              <a:rPr lang="el-GR" dirty="0">
                <a:sym typeface="Wingdings" panose="05000000000000000000" pitchFamily="2" charset="2"/>
              </a:rPr>
              <a:t>τ</a:t>
            </a:r>
            <a:r>
              <a:rPr lang="en-CA" baseline="-25000" dirty="0">
                <a:sym typeface="Wingdings" panose="05000000000000000000" pitchFamily="2" charset="2"/>
              </a:rPr>
              <a:t>1</a:t>
            </a:r>
            <a:r>
              <a:rPr lang="en-CA" dirty="0">
                <a:sym typeface="Wingdings" panose="05000000000000000000" pitchFamily="2" charset="2"/>
              </a:rPr>
              <a:t>  test in R.</a:t>
            </a:r>
            <a:endParaRPr lang="en-US" i="1" dirty="0"/>
          </a:p>
        </p:txBody>
      </p:sp>
      <p:cxnSp>
        <p:nvCxnSpPr>
          <p:cNvPr id="17" name="Straight Arrow Connector 16">
            <a:extLst>
              <a:ext uri="{FF2B5EF4-FFF2-40B4-BE49-F238E27FC236}">
                <a16:creationId xmlns:a16="http://schemas.microsoft.com/office/drawing/2014/main" id="{488CD440-B8B4-481F-88F9-C3742EA2BBC2}"/>
              </a:ext>
            </a:extLst>
          </p:cNvPr>
          <p:cNvCxnSpPr>
            <a:stCxn id="16" idx="3"/>
          </p:cNvCxnSpPr>
          <p:nvPr/>
        </p:nvCxnSpPr>
        <p:spPr>
          <a:xfrm flipV="1">
            <a:off x="6872191" y="2428587"/>
            <a:ext cx="450267" cy="205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BA04F7C-E497-44FE-A966-2403E8007880}"/>
              </a:ext>
            </a:extLst>
          </p:cNvPr>
          <p:cNvSpPr txBox="1"/>
          <p:nvPr/>
        </p:nvSpPr>
        <p:spPr>
          <a:xfrm>
            <a:off x="7460343" y="2310220"/>
            <a:ext cx="2859315" cy="369332"/>
          </a:xfrm>
          <a:prstGeom prst="rect">
            <a:avLst/>
          </a:prstGeom>
          <a:noFill/>
        </p:spPr>
        <p:txBody>
          <a:bodyPr wrap="square" rtlCol="0">
            <a:spAutoFit/>
          </a:bodyPr>
          <a:lstStyle/>
          <a:p>
            <a:r>
              <a:rPr lang="en-CA" dirty="0"/>
              <a:t>Reject: no unit root</a:t>
            </a:r>
            <a:endParaRPr lang="en-US" dirty="0"/>
          </a:p>
        </p:txBody>
      </p:sp>
      <p:sp>
        <p:nvSpPr>
          <p:cNvPr id="19" name="TextBox 18">
            <a:extLst>
              <a:ext uri="{FF2B5EF4-FFF2-40B4-BE49-F238E27FC236}">
                <a16:creationId xmlns:a16="http://schemas.microsoft.com/office/drawing/2014/main" id="{E8EFAD09-3576-4FCE-A514-CD24E8DEC2EC}"/>
              </a:ext>
            </a:extLst>
          </p:cNvPr>
          <p:cNvSpPr txBox="1"/>
          <p:nvPr/>
        </p:nvSpPr>
        <p:spPr>
          <a:xfrm>
            <a:off x="7460342" y="2679552"/>
            <a:ext cx="2859315" cy="369332"/>
          </a:xfrm>
          <a:prstGeom prst="rect">
            <a:avLst/>
          </a:prstGeom>
          <a:noFill/>
        </p:spPr>
        <p:txBody>
          <a:bodyPr wrap="square" rtlCol="0">
            <a:spAutoFit/>
          </a:bodyPr>
          <a:lstStyle/>
          <a:p>
            <a:r>
              <a:rPr lang="en-CA" dirty="0"/>
              <a:t>No Reject: unit root</a:t>
            </a:r>
            <a:endParaRPr lang="en-US" dirty="0"/>
          </a:p>
        </p:txBody>
      </p:sp>
      <p:sp>
        <p:nvSpPr>
          <p:cNvPr id="20" name="Rectangle 19">
            <a:extLst>
              <a:ext uri="{FF2B5EF4-FFF2-40B4-BE49-F238E27FC236}">
                <a16:creationId xmlns:a16="http://schemas.microsoft.com/office/drawing/2014/main" id="{0B8F62CA-CFFD-4341-9FE3-C06A94B98D39}"/>
              </a:ext>
            </a:extLst>
          </p:cNvPr>
          <p:cNvSpPr/>
          <p:nvPr/>
        </p:nvSpPr>
        <p:spPr>
          <a:xfrm>
            <a:off x="731520" y="3571864"/>
            <a:ext cx="6098016" cy="369332"/>
          </a:xfrm>
          <a:prstGeom prst="rect">
            <a:avLst/>
          </a:prstGeom>
        </p:spPr>
        <p:txBody>
          <a:bodyPr wrap="none">
            <a:spAutoFit/>
          </a:bodyPr>
          <a:lstStyle/>
          <a:p>
            <a:r>
              <a:rPr lang="en-CA" b="1"/>
              <a:t>summary(ur.df(soydiesel$biodiesel, type = c(“drift"), lags = 4))</a:t>
            </a:r>
          </a:p>
        </p:txBody>
      </p:sp>
      <p:pic>
        <p:nvPicPr>
          <p:cNvPr id="21" name="Picture 20">
            <a:extLst>
              <a:ext uri="{FF2B5EF4-FFF2-40B4-BE49-F238E27FC236}">
                <a16:creationId xmlns:a16="http://schemas.microsoft.com/office/drawing/2014/main" id="{5CA889C4-2C6A-4000-BB63-047C8F5B0CAB}"/>
              </a:ext>
            </a:extLst>
          </p:cNvPr>
          <p:cNvPicPr>
            <a:picLocks noChangeAspect="1"/>
          </p:cNvPicPr>
          <p:nvPr/>
        </p:nvPicPr>
        <p:blipFill>
          <a:blip r:embed="rId3"/>
          <a:stretch>
            <a:fillRect/>
          </a:stretch>
        </p:blipFill>
        <p:spPr>
          <a:xfrm>
            <a:off x="904655" y="4373203"/>
            <a:ext cx="4672056" cy="1313592"/>
          </a:xfrm>
          <a:prstGeom prst="rect">
            <a:avLst/>
          </a:prstGeom>
        </p:spPr>
      </p:pic>
      <p:sp>
        <p:nvSpPr>
          <p:cNvPr id="22" name="Rectangle 21">
            <a:extLst>
              <a:ext uri="{FF2B5EF4-FFF2-40B4-BE49-F238E27FC236}">
                <a16:creationId xmlns:a16="http://schemas.microsoft.com/office/drawing/2014/main" id="{D091A014-C99F-4909-ACB8-D93572BF9EB0}"/>
              </a:ext>
            </a:extLst>
          </p:cNvPr>
          <p:cNvSpPr/>
          <p:nvPr/>
        </p:nvSpPr>
        <p:spPr>
          <a:xfrm>
            <a:off x="4831644" y="4386423"/>
            <a:ext cx="745067" cy="265111"/>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FE41CA66-CB67-4595-98FD-168A7D666D9C}"/>
              </a:ext>
            </a:extLst>
          </p:cNvPr>
          <p:cNvSpPr/>
          <p:nvPr/>
        </p:nvSpPr>
        <p:spPr>
          <a:xfrm>
            <a:off x="901457" y="5402952"/>
            <a:ext cx="2538456" cy="283843"/>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AE0AD45E-3679-45CF-9EA9-24ABB438D477}"/>
              </a:ext>
            </a:extLst>
          </p:cNvPr>
          <p:cNvSpPr/>
          <p:nvPr/>
        </p:nvSpPr>
        <p:spPr>
          <a:xfrm>
            <a:off x="6769259" y="4151715"/>
            <a:ext cx="4762259" cy="1754326"/>
          </a:xfrm>
          <a:prstGeom prst="rect">
            <a:avLst/>
          </a:prstGeom>
          <a:ln>
            <a:solidFill>
              <a:srgbClr val="17A488"/>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a:sym typeface="Wingdings" panose="05000000000000000000" pitchFamily="2" charset="2"/>
              </a:rPr>
              <a:t>Interpretation</a:t>
            </a:r>
          </a:p>
          <a:p>
            <a:pPr marL="285750" indent="-285750">
              <a:buFont typeface="Arial" panose="020B0604020202020204" pitchFamily="34" charset="0"/>
              <a:buChar char="•"/>
            </a:pPr>
            <a:r>
              <a:rPr lang="en-CA">
                <a:sym typeface="Wingdings" panose="05000000000000000000" pitchFamily="2" charset="2"/>
              </a:rPr>
              <a:t>Absolute value of the </a:t>
            </a:r>
            <a:r>
              <a:rPr lang="el-GR">
                <a:sym typeface="Wingdings" panose="05000000000000000000" pitchFamily="2" charset="2"/>
              </a:rPr>
              <a:t>Φ</a:t>
            </a:r>
            <a:r>
              <a:rPr lang="en-CA" baseline="-25000">
                <a:sym typeface="Wingdings" panose="05000000000000000000" pitchFamily="2" charset="2"/>
              </a:rPr>
              <a:t>2</a:t>
            </a:r>
            <a:r>
              <a:rPr lang="en-CA">
                <a:sym typeface="Wingdings" panose="05000000000000000000" pitchFamily="2" charset="2"/>
              </a:rPr>
              <a:t> </a:t>
            </a:r>
            <a:r>
              <a:rPr lang="en-US">
                <a:sym typeface="Wingdings" panose="05000000000000000000" pitchFamily="2" charset="2"/>
              </a:rPr>
              <a:t>t-statistic is smaller than the critical values</a:t>
            </a:r>
          </a:p>
          <a:p>
            <a:pPr marL="285750" indent="-285750">
              <a:buFont typeface="Arial" panose="020B0604020202020204" pitchFamily="34" charset="0"/>
              <a:buChar char="•"/>
            </a:pPr>
            <a:r>
              <a:rPr lang="en-US">
                <a:sym typeface="Wingdings" panose="05000000000000000000" pitchFamily="2" charset="2"/>
              </a:rPr>
              <a:t>Fail to reject </a:t>
            </a:r>
            <a:r>
              <a:rPr lang="en-CA"/>
              <a:t>the</a:t>
            </a:r>
            <a:r>
              <a:rPr lang="en-US">
                <a:sym typeface="Wingdings" panose="05000000000000000000" pitchFamily="2" charset="2"/>
              </a:rPr>
              <a:t> </a:t>
            </a:r>
            <a:r>
              <a:rPr lang="en-CA"/>
              <a:t>null hypothesis that the intercept term is not significant</a:t>
            </a:r>
          </a:p>
          <a:p>
            <a:pPr marL="285750" indent="-285750">
              <a:buFont typeface="Arial" panose="020B0604020202020204" pitchFamily="34" charset="0"/>
              <a:buChar char="•"/>
            </a:pPr>
            <a:r>
              <a:rPr lang="en-CA">
                <a:sym typeface="Wingdings" panose="05000000000000000000" pitchFamily="2" charset="2"/>
              </a:rPr>
              <a:t>Proceed with Step 5</a:t>
            </a:r>
            <a:endParaRPr lang="en-US">
              <a:sym typeface="Wingdings" panose="05000000000000000000" pitchFamily="2" charset="2"/>
            </a:endParaRPr>
          </a:p>
        </p:txBody>
      </p:sp>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3C0CF1B7-EE39-4C02-B9B4-DE2F578E8B7C}"/>
                  </a:ext>
                </a:extLst>
              </p:cNvPr>
              <p:cNvSpPr/>
              <p:nvPr/>
            </p:nvSpPr>
            <p:spPr>
              <a:xfrm>
                <a:off x="7432676" y="130698"/>
                <a:ext cx="4571573" cy="8821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1" smtClean="0">
                          <a:solidFill>
                            <a:srgbClr val="002047"/>
                          </a:solidFill>
                          <a:latin typeface="Cambria Math" panose="02040503050406030204" pitchFamily="18" charset="0"/>
                          <a:ea typeface="Cambria Math" panose="02040503050406030204" pitchFamily="18" charset="0"/>
                        </a:rPr>
                        <m:t>∆</m:t>
                      </m:r>
                      <m:sSub>
                        <m:sSubPr>
                          <m:ctrlPr>
                            <a:rPr lang="en-US"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𝜶</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𝜹</m:t>
                      </m:r>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𝜷</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Sub>
                      <m:r>
                        <a:rPr lang="en-CA" b="1" i="1">
                          <a:solidFill>
                            <a:srgbClr val="002047"/>
                          </a:solidFill>
                          <a:latin typeface="Cambria Math" panose="02040503050406030204" pitchFamily="18" charset="0"/>
                          <a:ea typeface="Cambria Math" panose="02040503050406030204" pitchFamily="18" charset="0"/>
                        </a:rPr>
                        <m:t>+ </m:t>
                      </m:r>
                      <m:nary>
                        <m:naryPr>
                          <m:chr m:val="∑"/>
                          <m:ctrlPr>
                            <a:rPr lang="en-CA" b="1" i="1">
                              <a:solidFill>
                                <a:srgbClr val="002047"/>
                              </a:solidFill>
                              <a:latin typeface="Cambria Math" panose="02040503050406030204" pitchFamily="18" charset="0"/>
                              <a:ea typeface="Cambria Math" panose="02040503050406030204" pitchFamily="18" charset="0"/>
                            </a:rPr>
                          </m:ctrlPr>
                        </m:naryPr>
                        <m:sub>
                          <m:r>
                            <m:rPr>
                              <m:brk m:alnAt="23"/>
                            </m:rP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up>
                          <m:r>
                            <a:rPr lang="en-CA" b="1" i="1">
                              <a:solidFill>
                                <a:srgbClr val="002047"/>
                              </a:solidFill>
                              <a:latin typeface="Cambria Math" panose="02040503050406030204" pitchFamily="18" charset="0"/>
                              <a:ea typeface="Cambria Math" panose="02040503050406030204" pitchFamily="18" charset="0"/>
                            </a:rPr>
                            <m:t>𝒌</m:t>
                          </m:r>
                        </m:sup>
                        <m:e>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𝝉</m:t>
                              </m:r>
                            </m:e>
                            <m:sub>
                              <m:r>
                                <a:rPr lang="en-CA" b="1" i="1">
                                  <a:solidFill>
                                    <a:srgbClr val="002047"/>
                                  </a:solidFill>
                                  <a:latin typeface="Cambria Math" panose="02040503050406030204" pitchFamily="18" charset="0"/>
                                  <a:ea typeface="Cambria Math" panose="02040503050406030204" pitchFamily="18" charset="0"/>
                                </a:rPr>
                                <m:t>𝒊</m:t>
                              </m:r>
                            </m:sub>
                          </m:sSub>
                        </m:e>
                      </m:nary>
                      <m:r>
                        <a:rPr lang="en-CA" b="1" i="1">
                          <a:solidFill>
                            <a:srgbClr val="002047"/>
                          </a:solidFill>
                          <a:latin typeface="Cambria Math" panose="02040503050406030204" pitchFamily="18" charset="0"/>
                          <a:ea typeface="Cambria Math" panose="02040503050406030204" pitchFamily="18" charset="0"/>
                        </a:rPr>
                        <m:t>∆</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𝜺</m:t>
                          </m:r>
                        </m:e>
                        <m:sub>
                          <m:r>
                            <a:rPr lang="en-CA" b="1" i="1">
                              <a:solidFill>
                                <a:srgbClr val="002047"/>
                              </a:solidFill>
                              <a:latin typeface="Cambria Math" panose="02040503050406030204" pitchFamily="18" charset="0"/>
                              <a:ea typeface="Cambria Math" panose="02040503050406030204" pitchFamily="18" charset="0"/>
                            </a:rPr>
                            <m:t>𝒕</m:t>
                          </m:r>
                        </m:sub>
                      </m:sSub>
                    </m:oMath>
                  </m:oMathPara>
                </a14:m>
                <a:endParaRPr lang="en-CA">
                  <a:solidFill>
                    <a:srgbClr val="002047"/>
                  </a:solidFill>
                </a:endParaRPr>
              </a:p>
            </p:txBody>
          </p:sp>
        </mc:Choice>
        <mc:Fallback>
          <p:sp>
            <p:nvSpPr>
              <p:cNvPr id="25" name="Rectangle 24">
                <a:extLst>
                  <a:ext uri="{FF2B5EF4-FFF2-40B4-BE49-F238E27FC236}">
                    <a16:creationId xmlns:a16="http://schemas.microsoft.com/office/drawing/2014/main" id="{3C0CF1B7-EE39-4C02-B9B4-DE2F578E8B7C}"/>
                  </a:ext>
                </a:extLst>
              </p:cNvPr>
              <p:cNvSpPr>
                <a:spLocks noRot="1" noChangeAspect="1" noMove="1" noResize="1" noEditPoints="1" noAdjustHandles="1" noChangeArrowheads="1" noChangeShapeType="1" noTextEdit="1"/>
              </p:cNvSpPr>
              <p:nvPr/>
            </p:nvSpPr>
            <p:spPr>
              <a:xfrm>
                <a:off x="7432676" y="130698"/>
                <a:ext cx="4571573" cy="882165"/>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311229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557B-DFB5-484C-B678-B3DD28EC50C3}"/>
              </a:ext>
            </a:extLst>
          </p:cNvPr>
          <p:cNvSpPr>
            <a:spLocks noGrp="1"/>
          </p:cNvSpPr>
          <p:nvPr>
            <p:ph type="title"/>
          </p:nvPr>
        </p:nvSpPr>
        <p:spPr/>
        <p:txBody>
          <a:bodyPr/>
          <a:lstStyle/>
          <a:p>
            <a:r>
              <a:rPr lang="en-CA"/>
              <a:t>ADF test – Step 5</a:t>
            </a:r>
          </a:p>
        </p:txBody>
      </p:sp>
      <p:sp>
        <p:nvSpPr>
          <p:cNvPr id="4" name="Slide Number Placeholder 3">
            <a:extLst>
              <a:ext uri="{FF2B5EF4-FFF2-40B4-BE49-F238E27FC236}">
                <a16:creationId xmlns:a16="http://schemas.microsoft.com/office/drawing/2014/main" id="{99D1838D-F39E-4A42-90A0-6DC68472CABC}"/>
              </a:ext>
            </a:extLst>
          </p:cNvPr>
          <p:cNvSpPr>
            <a:spLocks noGrp="1"/>
          </p:cNvSpPr>
          <p:nvPr>
            <p:ph type="sldNum" sz="quarter" idx="10"/>
          </p:nvPr>
        </p:nvSpPr>
        <p:spPr/>
        <p:txBody>
          <a:bodyPr/>
          <a:lstStyle/>
          <a:p>
            <a:fld id="{4E4B365A-F164-4486-A362-1212BCCB0DBA}" type="slidenum">
              <a:rPr lang="en-CA" smtClean="0"/>
              <a:t>19</a:t>
            </a:fld>
            <a:endParaRPr lang="en-CA"/>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C013AE4A-E78D-4F64-AD37-C0A21F35DDEF}"/>
                  </a:ext>
                </a:extLst>
              </p:cNvPr>
              <p:cNvSpPr/>
              <p:nvPr/>
            </p:nvSpPr>
            <p:spPr>
              <a:xfrm>
                <a:off x="731520" y="1689303"/>
                <a:ext cx="1447769" cy="369332"/>
              </a:xfrm>
              <a:prstGeom prst="rect">
                <a:avLst/>
              </a:prstGeom>
            </p:spPr>
            <p:txBody>
              <a:bodyPr wrap="none">
                <a:spAutoFit/>
              </a:bodyPr>
              <a:lstStyle/>
              <a:p>
                <a:r>
                  <a:rPr lang="en-CA" b="1" dirty="0">
                    <a:solidFill>
                      <a:srgbClr val="C00000"/>
                    </a:solidFill>
                  </a:rPr>
                  <a:t>5. Test </a:t>
                </a:r>
                <a14:m>
                  <m:oMath xmlns:m="http://schemas.openxmlformats.org/officeDocument/2006/math">
                    <m:r>
                      <a:rPr lang="en-CA" b="1" i="1">
                        <a:solidFill>
                          <a:srgbClr val="C00000"/>
                        </a:solidFill>
                        <a:latin typeface="Cambria Math" panose="02040503050406030204" pitchFamily="18" charset="0"/>
                        <a:ea typeface="Cambria Math" panose="02040503050406030204" pitchFamily="18" charset="0"/>
                      </a:rPr>
                      <m:t>𝜷</m:t>
                    </m:r>
                  </m:oMath>
                </a14:m>
                <a:r>
                  <a:rPr lang="en-CA" b="1" dirty="0">
                    <a:solidFill>
                      <a:srgbClr val="C00000"/>
                    </a:solidFill>
                  </a:rPr>
                  <a:t> = 0  </a:t>
                </a:r>
                <a:endParaRPr lang="en-US" dirty="0">
                  <a:solidFill>
                    <a:srgbClr val="C00000"/>
                  </a:solidFill>
                </a:endParaRPr>
              </a:p>
            </p:txBody>
          </p:sp>
        </mc:Choice>
        <mc:Fallback>
          <p:sp>
            <p:nvSpPr>
              <p:cNvPr id="5" name="Rectangle 4">
                <a:extLst>
                  <a:ext uri="{FF2B5EF4-FFF2-40B4-BE49-F238E27FC236}">
                    <a16:creationId xmlns:a16="http://schemas.microsoft.com/office/drawing/2014/main" id="{C013AE4A-E78D-4F64-AD37-C0A21F35DDEF}"/>
                  </a:ext>
                </a:extLst>
              </p:cNvPr>
              <p:cNvSpPr>
                <a:spLocks noRot="1" noChangeAspect="1" noMove="1" noResize="1" noEditPoints="1" noAdjustHandles="1" noChangeArrowheads="1" noChangeShapeType="1" noTextEdit="1"/>
              </p:cNvSpPr>
              <p:nvPr/>
            </p:nvSpPr>
            <p:spPr>
              <a:xfrm>
                <a:off x="731520" y="1689303"/>
                <a:ext cx="1447769" cy="369332"/>
              </a:xfrm>
              <a:prstGeom prst="rect">
                <a:avLst/>
              </a:prstGeom>
              <a:blipFill>
                <a:blip r:embed="rId2"/>
                <a:stretch>
                  <a:fillRect l="-3376" t="-8197" r="-2954" b="-24590"/>
                </a:stretch>
              </a:blipFill>
            </p:spPr>
            <p:txBody>
              <a:bodyPr/>
              <a:lstStyle/>
              <a:p>
                <a:r>
                  <a:rPr lang="en-CA">
                    <a:noFill/>
                  </a:rPr>
                  <a:t> </a:t>
                </a:r>
              </a:p>
            </p:txBody>
          </p:sp>
        </mc:Fallback>
      </mc:AlternateContent>
      <p:sp>
        <p:nvSpPr>
          <p:cNvPr id="6" name="TextBox 5">
            <a:extLst>
              <a:ext uri="{FF2B5EF4-FFF2-40B4-BE49-F238E27FC236}">
                <a16:creationId xmlns:a16="http://schemas.microsoft.com/office/drawing/2014/main" id="{C944BFF0-9693-4180-ACB4-66A504DF7078}"/>
              </a:ext>
            </a:extLst>
          </p:cNvPr>
          <p:cNvSpPr txBox="1"/>
          <p:nvPr/>
        </p:nvSpPr>
        <p:spPr>
          <a:xfrm>
            <a:off x="1914793" y="1702584"/>
            <a:ext cx="1781954" cy="383460"/>
          </a:xfrm>
          <a:prstGeom prst="rect">
            <a:avLst/>
          </a:prstGeom>
          <a:noFill/>
        </p:spPr>
        <p:txBody>
          <a:bodyPr wrap="square" rtlCol="0">
            <a:spAutoFit/>
          </a:bodyPr>
          <a:lstStyle/>
          <a:p>
            <a:r>
              <a:rPr lang="en-CA" dirty="0">
                <a:sym typeface="Wingdings" panose="05000000000000000000" pitchFamily="2" charset="2"/>
              </a:rPr>
              <a:t>Use </a:t>
            </a:r>
            <a:r>
              <a:rPr lang="el-GR" dirty="0">
                <a:sym typeface="Wingdings" panose="05000000000000000000" pitchFamily="2" charset="2"/>
              </a:rPr>
              <a:t>τ</a:t>
            </a:r>
            <a:r>
              <a:rPr lang="en-CA" baseline="-25000" dirty="0">
                <a:sym typeface="Wingdings" panose="05000000000000000000" pitchFamily="2" charset="2"/>
              </a:rPr>
              <a:t>1</a:t>
            </a:r>
            <a:r>
              <a:rPr lang="en-CA" dirty="0">
                <a:sym typeface="Wingdings" panose="05000000000000000000" pitchFamily="2" charset="2"/>
              </a:rPr>
              <a:t>  test in R.</a:t>
            </a:r>
            <a:endParaRPr lang="en-US" i="1" dirty="0"/>
          </a:p>
        </p:txBody>
      </p:sp>
      <p:cxnSp>
        <p:nvCxnSpPr>
          <p:cNvPr id="7" name="Straight Arrow Connector 6">
            <a:extLst>
              <a:ext uri="{FF2B5EF4-FFF2-40B4-BE49-F238E27FC236}">
                <a16:creationId xmlns:a16="http://schemas.microsoft.com/office/drawing/2014/main" id="{63F160C5-32E4-440E-BF93-37C4EC34B069}"/>
              </a:ext>
            </a:extLst>
          </p:cNvPr>
          <p:cNvCxnSpPr>
            <a:stCxn id="6" idx="3"/>
          </p:cNvCxnSpPr>
          <p:nvPr/>
        </p:nvCxnSpPr>
        <p:spPr>
          <a:xfrm flipV="1">
            <a:off x="3696747" y="1689303"/>
            <a:ext cx="450267" cy="205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9F890F-654B-4E3E-AF9A-C51434CF4877}"/>
              </a:ext>
            </a:extLst>
          </p:cNvPr>
          <p:cNvCxnSpPr>
            <a:stCxn id="6" idx="3"/>
          </p:cNvCxnSpPr>
          <p:nvPr/>
        </p:nvCxnSpPr>
        <p:spPr>
          <a:xfrm>
            <a:off x="3696747" y="1894314"/>
            <a:ext cx="450267" cy="16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2002496-73ED-4783-8D7B-8468866BDA7D}"/>
              </a:ext>
            </a:extLst>
          </p:cNvPr>
          <p:cNvSpPr txBox="1"/>
          <p:nvPr/>
        </p:nvSpPr>
        <p:spPr>
          <a:xfrm>
            <a:off x="4284899" y="1570936"/>
            <a:ext cx="2859315" cy="369332"/>
          </a:xfrm>
          <a:prstGeom prst="rect">
            <a:avLst/>
          </a:prstGeom>
          <a:noFill/>
        </p:spPr>
        <p:txBody>
          <a:bodyPr wrap="square" rtlCol="0">
            <a:spAutoFit/>
          </a:bodyPr>
          <a:lstStyle/>
          <a:p>
            <a:r>
              <a:rPr lang="en-CA" dirty="0"/>
              <a:t>Reject: no unit root</a:t>
            </a:r>
            <a:endParaRPr lang="en-US" dirty="0"/>
          </a:p>
        </p:txBody>
      </p:sp>
      <p:sp>
        <p:nvSpPr>
          <p:cNvPr id="10" name="TextBox 9">
            <a:extLst>
              <a:ext uri="{FF2B5EF4-FFF2-40B4-BE49-F238E27FC236}">
                <a16:creationId xmlns:a16="http://schemas.microsoft.com/office/drawing/2014/main" id="{2E794008-B05A-41CA-BAEF-68FA36B47739}"/>
              </a:ext>
            </a:extLst>
          </p:cNvPr>
          <p:cNvSpPr txBox="1"/>
          <p:nvPr/>
        </p:nvSpPr>
        <p:spPr>
          <a:xfrm>
            <a:off x="4284899" y="1934226"/>
            <a:ext cx="2859315" cy="369332"/>
          </a:xfrm>
          <a:prstGeom prst="rect">
            <a:avLst/>
          </a:prstGeom>
          <a:noFill/>
        </p:spPr>
        <p:txBody>
          <a:bodyPr wrap="square" rtlCol="0">
            <a:spAutoFit/>
          </a:bodyPr>
          <a:lstStyle/>
          <a:p>
            <a:r>
              <a:rPr lang="en-CA" dirty="0"/>
              <a:t>No Reject: unit root</a:t>
            </a:r>
            <a:endParaRPr lang="en-US" dirty="0"/>
          </a:p>
        </p:txBody>
      </p:sp>
      <p:sp>
        <p:nvSpPr>
          <p:cNvPr id="11" name="TextBox 10">
            <a:extLst>
              <a:ext uri="{FF2B5EF4-FFF2-40B4-BE49-F238E27FC236}">
                <a16:creationId xmlns:a16="http://schemas.microsoft.com/office/drawing/2014/main" id="{A70893D8-23A3-4603-AD32-FCAF0162ABCF}"/>
              </a:ext>
            </a:extLst>
          </p:cNvPr>
          <p:cNvSpPr txBox="1"/>
          <p:nvPr/>
        </p:nvSpPr>
        <p:spPr>
          <a:xfrm>
            <a:off x="721480" y="1169124"/>
            <a:ext cx="6400800" cy="369332"/>
          </a:xfrm>
          <a:prstGeom prst="rect">
            <a:avLst/>
          </a:prstGeom>
          <a:noFill/>
        </p:spPr>
        <p:txBody>
          <a:bodyPr wrap="square" rtlCol="0">
            <a:spAutoFit/>
          </a:bodyPr>
          <a:lstStyle/>
          <a:p>
            <a:r>
              <a:rPr lang="en-CA" dirty="0"/>
              <a:t>Use the “no constant” option to re-estimate without an intercept.</a:t>
            </a:r>
            <a:endParaRPr lang="en-US" dirty="0"/>
          </a:p>
        </p:txBody>
      </p:sp>
      <p:sp>
        <p:nvSpPr>
          <p:cNvPr id="12" name="Rectangle 11">
            <a:extLst>
              <a:ext uri="{FF2B5EF4-FFF2-40B4-BE49-F238E27FC236}">
                <a16:creationId xmlns:a16="http://schemas.microsoft.com/office/drawing/2014/main" id="{F7601137-66ED-4360-86A0-9D7B5A737D0B}"/>
              </a:ext>
            </a:extLst>
          </p:cNvPr>
          <p:cNvSpPr/>
          <p:nvPr/>
        </p:nvSpPr>
        <p:spPr>
          <a:xfrm>
            <a:off x="731520" y="3059668"/>
            <a:ext cx="6177589" cy="369332"/>
          </a:xfrm>
          <a:prstGeom prst="rect">
            <a:avLst/>
          </a:prstGeom>
        </p:spPr>
        <p:txBody>
          <a:bodyPr wrap="none">
            <a:spAutoFit/>
          </a:bodyPr>
          <a:lstStyle/>
          <a:p>
            <a:r>
              <a:rPr lang="en-CA" b="1"/>
              <a:t>summary(ur.df(soydiesel$biodiesel, type = c("none"), lags = 4))</a:t>
            </a:r>
          </a:p>
        </p:txBody>
      </p:sp>
      <p:pic>
        <p:nvPicPr>
          <p:cNvPr id="13" name="Picture 12">
            <a:extLst>
              <a:ext uri="{FF2B5EF4-FFF2-40B4-BE49-F238E27FC236}">
                <a16:creationId xmlns:a16="http://schemas.microsoft.com/office/drawing/2014/main" id="{AB9603B8-FC0F-4A6F-B96E-5BC6342A28AB}"/>
              </a:ext>
            </a:extLst>
          </p:cNvPr>
          <p:cNvPicPr>
            <a:picLocks noChangeAspect="1"/>
          </p:cNvPicPr>
          <p:nvPr/>
        </p:nvPicPr>
        <p:blipFill>
          <a:blip r:embed="rId3"/>
          <a:stretch>
            <a:fillRect/>
          </a:stretch>
        </p:blipFill>
        <p:spPr>
          <a:xfrm>
            <a:off x="1279114" y="3932647"/>
            <a:ext cx="4435442" cy="1313125"/>
          </a:xfrm>
          <a:prstGeom prst="rect">
            <a:avLst/>
          </a:prstGeom>
        </p:spPr>
      </p:pic>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04481387-8F53-49A6-A5D6-1718137CCFF7}"/>
                  </a:ext>
                </a:extLst>
              </p:cNvPr>
              <p:cNvSpPr/>
              <p:nvPr/>
            </p:nvSpPr>
            <p:spPr>
              <a:xfrm>
                <a:off x="7096076" y="3476339"/>
                <a:ext cx="4435442" cy="2308324"/>
              </a:xfrm>
              <a:prstGeom prst="rect">
                <a:avLst/>
              </a:prstGeom>
              <a:ln>
                <a:solidFill>
                  <a:srgbClr val="17A488"/>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a:sym typeface="Wingdings" panose="05000000000000000000" pitchFamily="2" charset="2"/>
                  </a:rPr>
                  <a:t>Interpretation</a:t>
                </a:r>
              </a:p>
              <a:p>
                <a:pPr marL="285750" indent="-285750">
                  <a:buFont typeface="Arial" panose="020B0604020202020204" pitchFamily="34" charset="0"/>
                  <a:buChar char="•"/>
                </a:pPr>
                <a:r>
                  <a:rPr lang="en-CA">
                    <a:sym typeface="Wingdings" panose="05000000000000000000" pitchFamily="2" charset="2"/>
                  </a:rPr>
                  <a:t>We removed the intercept and retest the </a:t>
                </a:r>
                <a14:m>
                  <m:oMath xmlns:m="http://schemas.openxmlformats.org/officeDocument/2006/math">
                    <m:r>
                      <a:rPr lang="en-CA" b="0" i="1" smtClean="0">
                        <a:solidFill>
                          <a:schemeClr val="tx1"/>
                        </a:solidFill>
                        <a:latin typeface="Cambria Math" panose="02040503050406030204" pitchFamily="18" charset="0"/>
                        <a:ea typeface="Cambria Math" panose="02040503050406030204" pitchFamily="18" charset="0"/>
                      </a:rPr>
                      <m:t>𝛽</m:t>
                    </m:r>
                  </m:oMath>
                </a14:m>
                <a:r>
                  <a:rPr lang="en-CA">
                    <a:solidFill>
                      <a:srgbClr val="002047"/>
                    </a:solidFill>
                  </a:rPr>
                  <a:t> = 0 null hypothesis</a:t>
                </a:r>
                <a:r>
                  <a:rPr lang="en-CA">
                    <a:sym typeface="Wingdings" panose="05000000000000000000" pitchFamily="2" charset="2"/>
                  </a:rPr>
                  <a:t> </a:t>
                </a:r>
              </a:p>
              <a:p>
                <a:pPr marL="285750" indent="-285750">
                  <a:buFont typeface="Arial" panose="020B0604020202020204" pitchFamily="34" charset="0"/>
                  <a:buChar char="•"/>
                </a:pPr>
                <a:r>
                  <a:rPr lang="en-CA">
                    <a:sym typeface="Wingdings" panose="05000000000000000000" pitchFamily="2" charset="2"/>
                  </a:rPr>
                  <a:t>Absolute value of the </a:t>
                </a:r>
                <a:r>
                  <a:rPr lang="el-GR">
                    <a:sym typeface="Wingdings" panose="05000000000000000000" pitchFamily="2" charset="2"/>
                  </a:rPr>
                  <a:t>τ</a:t>
                </a:r>
                <a:r>
                  <a:rPr lang="en-CA" baseline="-25000">
                    <a:sym typeface="Wingdings" panose="05000000000000000000" pitchFamily="2" charset="2"/>
                  </a:rPr>
                  <a:t>1</a:t>
                </a:r>
                <a:r>
                  <a:rPr lang="en-CA">
                    <a:sym typeface="Wingdings" panose="05000000000000000000" pitchFamily="2" charset="2"/>
                  </a:rPr>
                  <a:t> </a:t>
                </a:r>
                <a:r>
                  <a:rPr lang="en-US">
                    <a:sym typeface="Wingdings" panose="05000000000000000000" pitchFamily="2" charset="2"/>
                  </a:rPr>
                  <a:t>t-statistic is smaller than the critical values</a:t>
                </a:r>
              </a:p>
              <a:p>
                <a:pPr marL="285750" indent="-285750">
                  <a:buFont typeface="Arial" panose="020B0604020202020204" pitchFamily="34" charset="0"/>
                  <a:buChar char="•"/>
                </a:pPr>
                <a:r>
                  <a:rPr lang="en-US">
                    <a:sym typeface="Wingdings" panose="05000000000000000000" pitchFamily="2" charset="2"/>
                  </a:rPr>
                  <a:t>We fail to reject the null hypothesis</a:t>
                </a:r>
              </a:p>
              <a:p>
                <a:pPr marL="285750" indent="-285750">
                  <a:buFont typeface="Arial" panose="020B0604020202020204" pitchFamily="34" charset="0"/>
                  <a:buChar char="•"/>
                </a:pPr>
                <a:r>
                  <a:rPr lang="en-US">
                    <a:sym typeface="Wingdings" panose="05000000000000000000" pitchFamily="2" charset="2"/>
                  </a:rPr>
                  <a:t>We conclude that biodiesel has a unit root and is there non-stationary</a:t>
                </a:r>
              </a:p>
            </p:txBody>
          </p:sp>
        </mc:Choice>
        <mc:Fallback>
          <p:sp>
            <p:nvSpPr>
              <p:cNvPr id="15" name="Rectangle 14">
                <a:extLst>
                  <a:ext uri="{FF2B5EF4-FFF2-40B4-BE49-F238E27FC236}">
                    <a16:creationId xmlns:a16="http://schemas.microsoft.com/office/drawing/2014/main" id="{04481387-8F53-49A6-A5D6-1718137CCFF7}"/>
                  </a:ext>
                </a:extLst>
              </p:cNvPr>
              <p:cNvSpPr>
                <a:spLocks noRot="1" noChangeAspect="1" noMove="1" noResize="1" noEditPoints="1" noAdjustHandles="1" noChangeArrowheads="1" noChangeShapeType="1" noTextEdit="1"/>
              </p:cNvSpPr>
              <p:nvPr/>
            </p:nvSpPr>
            <p:spPr>
              <a:xfrm>
                <a:off x="7096076" y="3476339"/>
                <a:ext cx="4435442" cy="2308324"/>
              </a:xfrm>
              <a:prstGeom prst="rect">
                <a:avLst/>
              </a:prstGeom>
              <a:blipFill>
                <a:blip r:embed="rId4"/>
                <a:stretch>
                  <a:fillRect l="-959" t="-1050" r="-1370" b="-2887"/>
                </a:stretch>
              </a:blipFill>
              <a:ln>
                <a:solidFill>
                  <a:srgbClr val="17A488"/>
                </a:solidFill>
              </a:ln>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ED0515C6-6593-42C1-81D0-7E1137110AE2}"/>
                  </a:ext>
                </a:extLst>
              </p:cNvPr>
              <p:cNvSpPr/>
              <p:nvPr/>
            </p:nvSpPr>
            <p:spPr>
              <a:xfrm>
                <a:off x="7432676" y="130698"/>
                <a:ext cx="4571573" cy="8821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1" i="1" smtClean="0">
                          <a:solidFill>
                            <a:srgbClr val="002047"/>
                          </a:solidFill>
                          <a:latin typeface="Cambria Math" panose="02040503050406030204" pitchFamily="18" charset="0"/>
                          <a:ea typeface="Cambria Math" panose="02040503050406030204" pitchFamily="18" charset="0"/>
                        </a:rPr>
                        <m:t>∆</m:t>
                      </m:r>
                      <m:sSub>
                        <m:sSubPr>
                          <m:ctrlPr>
                            <a:rPr lang="en-US"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𝜶</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𝜹</m:t>
                      </m:r>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 </m:t>
                      </m:r>
                      <m:r>
                        <a:rPr lang="en-CA" b="1" i="1">
                          <a:solidFill>
                            <a:srgbClr val="002047"/>
                          </a:solidFill>
                          <a:latin typeface="Cambria Math" panose="02040503050406030204" pitchFamily="18" charset="0"/>
                          <a:ea typeface="Cambria Math" panose="02040503050406030204" pitchFamily="18" charset="0"/>
                        </a:rPr>
                        <m:t>𝜷</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Sub>
                      <m:r>
                        <a:rPr lang="en-CA" b="1" i="1">
                          <a:solidFill>
                            <a:srgbClr val="002047"/>
                          </a:solidFill>
                          <a:latin typeface="Cambria Math" panose="02040503050406030204" pitchFamily="18" charset="0"/>
                          <a:ea typeface="Cambria Math" panose="02040503050406030204" pitchFamily="18" charset="0"/>
                        </a:rPr>
                        <m:t>+ </m:t>
                      </m:r>
                      <m:nary>
                        <m:naryPr>
                          <m:chr m:val="∑"/>
                          <m:ctrlPr>
                            <a:rPr lang="en-CA" b="1" i="1">
                              <a:solidFill>
                                <a:srgbClr val="002047"/>
                              </a:solidFill>
                              <a:latin typeface="Cambria Math" panose="02040503050406030204" pitchFamily="18" charset="0"/>
                              <a:ea typeface="Cambria Math" panose="02040503050406030204" pitchFamily="18" charset="0"/>
                            </a:rPr>
                          </m:ctrlPr>
                        </m:naryPr>
                        <m:sub>
                          <m:r>
                            <m:rPr>
                              <m:brk m:alnAt="23"/>
                            </m:rP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𝟏</m:t>
                          </m:r>
                        </m:sub>
                        <m:sup>
                          <m:r>
                            <a:rPr lang="en-CA" b="1" i="1">
                              <a:solidFill>
                                <a:srgbClr val="002047"/>
                              </a:solidFill>
                              <a:latin typeface="Cambria Math" panose="02040503050406030204" pitchFamily="18" charset="0"/>
                              <a:ea typeface="Cambria Math" panose="02040503050406030204" pitchFamily="18" charset="0"/>
                            </a:rPr>
                            <m:t>𝒌</m:t>
                          </m:r>
                        </m:sup>
                        <m:e>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𝝉</m:t>
                              </m:r>
                            </m:e>
                            <m:sub>
                              <m:r>
                                <a:rPr lang="en-CA" b="1" i="1">
                                  <a:solidFill>
                                    <a:srgbClr val="002047"/>
                                  </a:solidFill>
                                  <a:latin typeface="Cambria Math" panose="02040503050406030204" pitchFamily="18" charset="0"/>
                                  <a:ea typeface="Cambria Math" panose="02040503050406030204" pitchFamily="18" charset="0"/>
                                </a:rPr>
                                <m:t>𝒊</m:t>
                              </m:r>
                            </m:sub>
                          </m:sSub>
                        </m:e>
                      </m:nary>
                      <m:r>
                        <a:rPr lang="en-CA" b="1" i="1">
                          <a:solidFill>
                            <a:srgbClr val="002047"/>
                          </a:solidFill>
                          <a:latin typeface="Cambria Math" panose="02040503050406030204" pitchFamily="18" charset="0"/>
                          <a:ea typeface="Cambria Math" panose="02040503050406030204" pitchFamily="18" charset="0"/>
                        </a:rPr>
                        <m:t>∆</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𝒚</m:t>
                          </m:r>
                        </m:e>
                        <m:sub>
                          <m:r>
                            <a:rPr lang="en-CA" b="1" i="1">
                              <a:solidFill>
                                <a:srgbClr val="002047"/>
                              </a:solidFill>
                              <a:latin typeface="Cambria Math" panose="02040503050406030204" pitchFamily="18" charset="0"/>
                              <a:ea typeface="Cambria Math" panose="02040503050406030204" pitchFamily="18" charset="0"/>
                            </a:rPr>
                            <m:t>𝒕</m:t>
                          </m:r>
                          <m:r>
                            <a:rPr lang="en-CA" b="1" i="1">
                              <a:solidFill>
                                <a:srgbClr val="002047"/>
                              </a:solidFill>
                              <a:latin typeface="Cambria Math" panose="02040503050406030204" pitchFamily="18" charset="0"/>
                              <a:ea typeface="Cambria Math" panose="02040503050406030204" pitchFamily="18" charset="0"/>
                            </a:rPr>
                            <m:t>−</m:t>
                          </m:r>
                          <m:r>
                            <a:rPr lang="en-CA" b="1" i="1">
                              <a:solidFill>
                                <a:srgbClr val="002047"/>
                              </a:solidFill>
                              <a:latin typeface="Cambria Math" panose="02040503050406030204" pitchFamily="18" charset="0"/>
                              <a:ea typeface="Cambria Math" panose="02040503050406030204" pitchFamily="18" charset="0"/>
                            </a:rPr>
                            <m:t>𝒊</m:t>
                          </m:r>
                          <m:r>
                            <a:rPr lang="en-CA" b="1" i="1">
                              <a:solidFill>
                                <a:srgbClr val="002047"/>
                              </a:solidFill>
                              <a:latin typeface="Cambria Math" panose="02040503050406030204" pitchFamily="18" charset="0"/>
                              <a:ea typeface="Cambria Math" panose="02040503050406030204" pitchFamily="18" charset="0"/>
                            </a:rPr>
                            <m:t> </m:t>
                          </m:r>
                        </m:sub>
                      </m:sSub>
                      <m:r>
                        <a:rPr lang="en-CA" b="1" i="1">
                          <a:solidFill>
                            <a:srgbClr val="002047"/>
                          </a:solidFill>
                          <a:latin typeface="Cambria Math" panose="02040503050406030204" pitchFamily="18" charset="0"/>
                          <a:ea typeface="Cambria Math" panose="02040503050406030204" pitchFamily="18" charset="0"/>
                        </a:rPr>
                        <m:t>+ </m:t>
                      </m:r>
                      <m:sSub>
                        <m:sSubPr>
                          <m:ctrlPr>
                            <a:rPr lang="en-CA" b="1" i="1">
                              <a:solidFill>
                                <a:srgbClr val="002047"/>
                              </a:solidFill>
                              <a:latin typeface="Cambria Math" panose="02040503050406030204" pitchFamily="18" charset="0"/>
                              <a:ea typeface="Cambria Math" panose="02040503050406030204" pitchFamily="18" charset="0"/>
                            </a:rPr>
                          </m:ctrlPr>
                        </m:sSubPr>
                        <m:e>
                          <m:r>
                            <a:rPr lang="en-CA" b="1" i="1">
                              <a:solidFill>
                                <a:srgbClr val="002047"/>
                              </a:solidFill>
                              <a:latin typeface="Cambria Math" panose="02040503050406030204" pitchFamily="18" charset="0"/>
                              <a:ea typeface="Cambria Math" panose="02040503050406030204" pitchFamily="18" charset="0"/>
                            </a:rPr>
                            <m:t>𝜺</m:t>
                          </m:r>
                        </m:e>
                        <m:sub>
                          <m:r>
                            <a:rPr lang="en-CA" b="1" i="1">
                              <a:solidFill>
                                <a:srgbClr val="002047"/>
                              </a:solidFill>
                              <a:latin typeface="Cambria Math" panose="02040503050406030204" pitchFamily="18" charset="0"/>
                              <a:ea typeface="Cambria Math" panose="02040503050406030204" pitchFamily="18" charset="0"/>
                            </a:rPr>
                            <m:t>𝒕</m:t>
                          </m:r>
                        </m:sub>
                      </m:sSub>
                    </m:oMath>
                  </m:oMathPara>
                </a14:m>
                <a:endParaRPr lang="en-CA">
                  <a:solidFill>
                    <a:srgbClr val="002047"/>
                  </a:solidFill>
                </a:endParaRPr>
              </a:p>
            </p:txBody>
          </p:sp>
        </mc:Choice>
        <mc:Fallback>
          <p:sp>
            <p:nvSpPr>
              <p:cNvPr id="16" name="Rectangle 15">
                <a:extLst>
                  <a:ext uri="{FF2B5EF4-FFF2-40B4-BE49-F238E27FC236}">
                    <a16:creationId xmlns:a16="http://schemas.microsoft.com/office/drawing/2014/main" id="{ED0515C6-6593-42C1-81D0-7E1137110AE2}"/>
                  </a:ext>
                </a:extLst>
              </p:cNvPr>
              <p:cNvSpPr>
                <a:spLocks noRot="1" noChangeAspect="1" noMove="1" noResize="1" noEditPoints="1" noAdjustHandles="1" noChangeArrowheads="1" noChangeShapeType="1" noTextEdit="1"/>
              </p:cNvSpPr>
              <p:nvPr/>
            </p:nvSpPr>
            <p:spPr>
              <a:xfrm>
                <a:off x="7432676" y="130698"/>
                <a:ext cx="4571573" cy="882165"/>
              </a:xfrm>
              <a:prstGeom prst="rect">
                <a:avLst/>
              </a:prstGeom>
              <a:blipFill>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95176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D01EE-A199-4934-BE7C-5A7D480A5FEF}"/>
              </a:ext>
            </a:extLst>
          </p:cNvPr>
          <p:cNvSpPr>
            <a:spLocks noGrp="1"/>
          </p:cNvSpPr>
          <p:nvPr>
            <p:ph type="title"/>
          </p:nvPr>
        </p:nvSpPr>
        <p:spPr/>
        <p:txBody>
          <a:bodyPr/>
          <a:lstStyle/>
          <a:p>
            <a:r>
              <a:rPr lang="en-CA"/>
              <a:t>Roadmap</a:t>
            </a:r>
            <a:endParaRPr lang="en-CA" dirty="0"/>
          </a:p>
        </p:txBody>
      </p:sp>
      <p:sp>
        <p:nvSpPr>
          <p:cNvPr id="6" name="Content Placeholder 5">
            <a:extLst>
              <a:ext uri="{FF2B5EF4-FFF2-40B4-BE49-F238E27FC236}">
                <a16:creationId xmlns:a16="http://schemas.microsoft.com/office/drawing/2014/main" id="{65C248AC-3F7B-46C4-B1DA-2FB8FE6BC155}"/>
              </a:ext>
            </a:extLst>
          </p:cNvPr>
          <p:cNvSpPr>
            <a:spLocks noGrp="1"/>
          </p:cNvSpPr>
          <p:nvPr>
            <p:ph idx="1"/>
          </p:nvPr>
        </p:nvSpPr>
        <p:spPr/>
        <p:txBody>
          <a:bodyPr/>
          <a:lstStyle/>
          <a:p>
            <a:r>
              <a:rPr lang="en-CA" sz="2800"/>
              <a:t>Stationarity Tests - Levels</a:t>
            </a:r>
          </a:p>
          <a:p>
            <a:pPr lvl="1"/>
            <a:r>
              <a:rPr lang="en-CA" sz="2800"/>
              <a:t>Dickey Fuller test</a:t>
            </a:r>
          </a:p>
          <a:p>
            <a:pPr lvl="1"/>
            <a:r>
              <a:rPr lang="en-CA" sz="2800"/>
              <a:t>Augmented Dickey Fuller test</a:t>
            </a:r>
          </a:p>
          <a:p>
            <a:pPr lvl="2"/>
            <a:r>
              <a:rPr lang="en-CA" sz="2800"/>
              <a:t>Lags</a:t>
            </a:r>
          </a:p>
          <a:p>
            <a:pPr lvl="2"/>
            <a:r>
              <a:rPr lang="en-CA" sz="2800"/>
              <a:t>Flow chart of testing specification</a:t>
            </a:r>
          </a:p>
          <a:p>
            <a:r>
              <a:rPr lang="en-CA" sz="2800"/>
              <a:t>Stationarity Tests – First differences</a:t>
            </a:r>
          </a:p>
          <a:p>
            <a:r>
              <a:rPr lang="en-CA" sz="2800"/>
              <a:t>Cointegration</a:t>
            </a:r>
          </a:p>
          <a:p>
            <a:pPr lvl="1"/>
            <a:r>
              <a:rPr lang="en-CA" sz="2800"/>
              <a:t>Engle Granger 2 step test</a:t>
            </a:r>
          </a:p>
          <a:p>
            <a:pPr lvl="1"/>
            <a:r>
              <a:rPr lang="en-CA" sz="2800"/>
              <a:t>Engle Granger function to retrieve correct critical values</a:t>
            </a:r>
          </a:p>
          <a:p>
            <a:pPr lvl="1"/>
            <a:r>
              <a:rPr lang="en-CA" sz="2800"/>
              <a:t>Johansen Procedure</a:t>
            </a:r>
            <a:endParaRPr lang="en-CA" sz="2800" dirty="0"/>
          </a:p>
          <a:p>
            <a:pPr marL="457200" lvl="1" indent="0">
              <a:buNone/>
            </a:pPr>
            <a:endParaRPr lang="en-CA" dirty="0"/>
          </a:p>
          <a:p>
            <a:pPr lvl="1"/>
            <a:endParaRPr lang="en-CA" dirty="0"/>
          </a:p>
          <a:p>
            <a:endParaRPr lang="en-CA" dirty="0"/>
          </a:p>
          <a:p>
            <a:pPr marL="0" indent="0">
              <a:buNone/>
            </a:pPr>
            <a:endParaRPr lang="en-CA" dirty="0"/>
          </a:p>
          <a:p>
            <a:endParaRPr lang="en-CA" dirty="0"/>
          </a:p>
        </p:txBody>
      </p:sp>
      <p:sp>
        <p:nvSpPr>
          <p:cNvPr id="2" name="Slide Number Placeholder 1">
            <a:extLst>
              <a:ext uri="{FF2B5EF4-FFF2-40B4-BE49-F238E27FC236}">
                <a16:creationId xmlns:a16="http://schemas.microsoft.com/office/drawing/2014/main" id="{DF8D9E4E-32CF-4964-AA2C-9974BCD76956}"/>
              </a:ext>
            </a:extLst>
          </p:cNvPr>
          <p:cNvSpPr>
            <a:spLocks noGrp="1"/>
          </p:cNvSpPr>
          <p:nvPr>
            <p:ph type="sldNum" sz="quarter" idx="10"/>
          </p:nvPr>
        </p:nvSpPr>
        <p:spPr/>
        <p:txBody>
          <a:bodyPr/>
          <a:lstStyle/>
          <a:p>
            <a:fld id="{4E4B365A-F164-4486-A362-1212BCCB0DBA}" type="slidenum">
              <a:rPr lang="en-CA" smtClean="0"/>
              <a:t>2</a:t>
            </a:fld>
            <a:endParaRPr lang="en-CA"/>
          </a:p>
        </p:txBody>
      </p:sp>
    </p:spTree>
    <p:extLst>
      <p:ext uri="{BB962C8B-B14F-4D97-AF65-F5344CB8AC3E}">
        <p14:creationId xmlns:p14="http://schemas.microsoft.com/office/powerpoint/2010/main" val="3179429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70A6-DA2B-44CB-9360-80CF07693E11}"/>
              </a:ext>
            </a:extLst>
          </p:cNvPr>
          <p:cNvSpPr>
            <a:spLocks noGrp="1"/>
          </p:cNvSpPr>
          <p:nvPr>
            <p:ph type="title"/>
          </p:nvPr>
        </p:nvSpPr>
        <p:spPr/>
        <p:txBody>
          <a:bodyPr/>
          <a:lstStyle/>
          <a:p>
            <a:r>
              <a:rPr lang="en-CA"/>
              <a:t>ADF test – output in lecture notes</a:t>
            </a:r>
          </a:p>
        </p:txBody>
      </p:sp>
      <p:sp>
        <p:nvSpPr>
          <p:cNvPr id="4" name="Slide Number Placeholder 3">
            <a:extLst>
              <a:ext uri="{FF2B5EF4-FFF2-40B4-BE49-F238E27FC236}">
                <a16:creationId xmlns:a16="http://schemas.microsoft.com/office/drawing/2014/main" id="{4D938059-9D7A-4E12-B0DD-BB5A469CCAF1}"/>
              </a:ext>
            </a:extLst>
          </p:cNvPr>
          <p:cNvSpPr>
            <a:spLocks noGrp="1"/>
          </p:cNvSpPr>
          <p:nvPr>
            <p:ph type="sldNum" sz="quarter" idx="10"/>
          </p:nvPr>
        </p:nvSpPr>
        <p:spPr/>
        <p:txBody>
          <a:bodyPr/>
          <a:lstStyle/>
          <a:p>
            <a:fld id="{4E4B365A-F164-4486-A362-1212BCCB0DBA}" type="slidenum">
              <a:rPr lang="en-CA" smtClean="0"/>
              <a:t>20</a:t>
            </a:fld>
            <a:endParaRPr lang="en-CA"/>
          </a:p>
        </p:txBody>
      </p:sp>
      <p:graphicFrame>
        <p:nvGraphicFramePr>
          <p:cNvPr id="14" name="Content Placeholder 4">
            <a:extLst>
              <a:ext uri="{FF2B5EF4-FFF2-40B4-BE49-F238E27FC236}">
                <a16:creationId xmlns:a16="http://schemas.microsoft.com/office/drawing/2014/main" id="{F6290E21-C834-42A7-9416-A33B00B4C211}"/>
              </a:ext>
            </a:extLst>
          </p:cNvPr>
          <p:cNvGraphicFramePr>
            <a:graphicFrameLocks noGrp="1"/>
          </p:cNvGraphicFramePr>
          <p:nvPr>
            <p:ph idx="1"/>
            <p:extLst>
              <p:ext uri="{D42A27DB-BD31-4B8C-83A1-F6EECF244321}">
                <p14:modId xmlns:p14="http://schemas.microsoft.com/office/powerpoint/2010/main" val="183095446"/>
              </p:ext>
            </p:extLst>
          </p:nvPr>
        </p:nvGraphicFramePr>
        <p:xfrm>
          <a:off x="660482" y="1418451"/>
          <a:ext cx="10799760" cy="1483360"/>
        </p:xfrm>
        <a:graphic>
          <a:graphicData uri="http://schemas.openxmlformats.org/drawingml/2006/table">
            <a:tbl>
              <a:tblPr firstRow="1" bandRow="1">
                <a:tableStyleId>{5C22544A-7EE6-4342-B048-85BDC9FD1C3A}</a:tableStyleId>
              </a:tblPr>
              <a:tblGrid>
                <a:gridCol w="2159952">
                  <a:extLst>
                    <a:ext uri="{9D8B030D-6E8A-4147-A177-3AD203B41FA5}">
                      <a16:colId xmlns:a16="http://schemas.microsoft.com/office/drawing/2014/main" val="353639305"/>
                    </a:ext>
                  </a:extLst>
                </a:gridCol>
                <a:gridCol w="2159952">
                  <a:extLst>
                    <a:ext uri="{9D8B030D-6E8A-4147-A177-3AD203B41FA5}">
                      <a16:colId xmlns:a16="http://schemas.microsoft.com/office/drawing/2014/main" val="295527681"/>
                    </a:ext>
                  </a:extLst>
                </a:gridCol>
                <a:gridCol w="2159952">
                  <a:extLst>
                    <a:ext uri="{9D8B030D-6E8A-4147-A177-3AD203B41FA5}">
                      <a16:colId xmlns:a16="http://schemas.microsoft.com/office/drawing/2014/main" val="1718979710"/>
                    </a:ext>
                  </a:extLst>
                </a:gridCol>
                <a:gridCol w="2159952">
                  <a:extLst>
                    <a:ext uri="{9D8B030D-6E8A-4147-A177-3AD203B41FA5}">
                      <a16:colId xmlns:a16="http://schemas.microsoft.com/office/drawing/2014/main" val="3135178781"/>
                    </a:ext>
                  </a:extLst>
                </a:gridCol>
                <a:gridCol w="2159952">
                  <a:extLst>
                    <a:ext uri="{9D8B030D-6E8A-4147-A177-3AD203B41FA5}">
                      <a16:colId xmlns:a16="http://schemas.microsoft.com/office/drawing/2014/main" val="1634173892"/>
                    </a:ext>
                  </a:extLst>
                </a:gridCol>
              </a:tblGrid>
              <a:tr h="370840">
                <a:tc>
                  <a:txBody>
                    <a:bodyPr/>
                    <a:lstStyle/>
                    <a:p>
                      <a:pPr algn="ctr"/>
                      <a:r>
                        <a:rPr lang="en-CA" dirty="0"/>
                        <a:t>Test Type</a:t>
                      </a:r>
                      <a:endParaRPr lang="en-US" dirty="0"/>
                    </a:p>
                  </a:txBody>
                  <a:tcPr/>
                </a:tc>
                <a:tc>
                  <a:txBody>
                    <a:bodyPr/>
                    <a:lstStyle/>
                    <a:p>
                      <a:pPr algn="ctr"/>
                      <a:r>
                        <a:rPr lang="en-CA" dirty="0"/>
                        <a:t>Test Statistic</a:t>
                      </a:r>
                      <a:endParaRPr lang="en-US" dirty="0"/>
                    </a:p>
                  </a:txBody>
                  <a:tcPr/>
                </a:tc>
                <a:tc>
                  <a:txBody>
                    <a:bodyPr/>
                    <a:lstStyle/>
                    <a:p>
                      <a:pPr algn="ctr"/>
                      <a:r>
                        <a:rPr lang="en-CA" dirty="0"/>
                        <a:t>1% Critical</a:t>
                      </a:r>
                      <a:endParaRPr lang="en-US" dirty="0"/>
                    </a:p>
                  </a:txBody>
                  <a:tcPr/>
                </a:tc>
                <a:tc>
                  <a:txBody>
                    <a:bodyPr/>
                    <a:lstStyle/>
                    <a:p>
                      <a:pPr algn="ctr"/>
                      <a:r>
                        <a:rPr lang="en-CA" dirty="0"/>
                        <a:t>5% Critical</a:t>
                      </a:r>
                      <a:endParaRPr lang="en-US" dirty="0"/>
                    </a:p>
                  </a:txBody>
                  <a:tcPr/>
                </a:tc>
                <a:tc>
                  <a:txBody>
                    <a:bodyPr/>
                    <a:lstStyle/>
                    <a:p>
                      <a:pPr algn="ctr"/>
                      <a:r>
                        <a:rPr lang="en-CA" dirty="0"/>
                        <a:t>10% Critical</a:t>
                      </a:r>
                      <a:endParaRPr lang="en-US" dirty="0"/>
                    </a:p>
                  </a:txBody>
                  <a:tcPr/>
                </a:tc>
                <a:extLst>
                  <a:ext uri="{0D108BD9-81ED-4DB2-BD59-A6C34878D82A}">
                    <a16:rowId xmlns:a16="http://schemas.microsoft.com/office/drawing/2014/main" val="2514072435"/>
                  </a:ext>
                </a:extLst>
              </a:tr>
              <a:tr h="370840">
                <a:tc>
                  <a:txBody>
                    <a:bodyPr/>
                    <a:lstStyle/>
                    <a:p>
                      <a:pPr algn="ctr"/>
                      <a:r>
                        <a:rPr lang="en-CA" dirty="0"/>
                        <a:t>No</a:t>
                      </a:r>
                      <a:r>
                        <a:rPr lang="en-CA" baseline="0" dirty="0"/>
                        <a:t> Constant</a:t>
                      </a:r>
                      <a:endParaRPr lang="en-US" dirty="0"/>
                    </a:p>
                  </a:txBody>
                  <a:tcPr/>
                </a:tc>
                <a:tc>
                  <a:txBody>
                    <a:bodyPr/>
                    <a:lstStyle/>
                    <a:p>
                      <a:pPr algn="ctr"/>
                      <a:r>
                        <a:rPr lang="en-CA" dirty="0"/>
                        <a:t>0.337</a:t>
                      </a:r>
                      <a:endParaRPr lang="en-US" dirty="0"/>
                    </a:p>
                  </a:txBody>
                  <a:tcPr/>
                </a:tc>
                <a:tc>
                  <a:txBody>
                    <a:bodyPr/>
                    <a:lstStyle/>
                    <a:p>
                      <a:pPr algn="ctr"/>
                      <a:r>
                        <a:rPr lang="en-CA" dirty="0"/>
                        <a:t>-2.580</a:t>
                      </a:r>
                      <a:endParaRPr lang="en-US" dirty="0"/>
                    </a:p>
                  </a:txBody>
                  <a:tcPr/>
                </a:tc>
                <a:tc>
                  <a:txBody>
                    <a:bodyPr/>
                    <a:lstStyle/>
                    <a:p>
                      <a:pPr algn="ctr"/>
                      <a:r>
                        <a:rPr lang="en-CA" dirty="0"/>
                        <a:t>-1.950</a:t>
                      </a:r>
                      <a:endParaRPr lang="en-US" dirty="0"/>
                    </a:p>
                  </a:txBody>
                  <a:tcPr/>
                </a:tc>
                <a:tc>
                  <a:txBody>
                    <a:bodyPr/>
                    <a:lstStyle/>
                    <a:p>
                      <a:pPr algn="ctr"/>
                      <a:r>
                        <a:rPr lang="en-CA" dirty="0"/>
                        <a:t>-1.620</a:t>
                      </a:r>
                      <a:endParaRPr lang="en-US" dirty="0"/>
                    </a:p>
                  </a:txBody>
                  <a:tcPr/>
                </a:tc>
                <a:extLst>
                  <a:ext uri="{0D108BD9-81ED-4DB2-BD59-A6C34878D82A}">
                    <a16:rowId xmlns:a16="http://schemas.microsoft.com/office/drawing/2014/main" val="3084595705"/>
                  </a:ext>
                </a:extLst>
              </a:tr>
              <a:tr h="370840">
                <a:tc>
                  <a:txBody>
                    <a:bodyPr/>
                    <a:lstStyle/>
                    <a:p>
                      <a:pPr algn="ctr"/>
                      <a:r>
                        <a:rPr lang="en-CA" dirty="0"/>
                        <a:t>Drift</a:t>
                      </a:r>
                      <a:endParaRPr lang="en-US" dirty="0"/>
                    </a:p>
                  </a:txBody>
                  <a:tcPr/>
                </a:tc>
                <a:tc>
                  <a:txBody>
                    <a:bodyPr/>
                    <a:lstStyle/>
                    <a:p>
                      <a:pPr algn="ctr"/>
                      <a:r>
                        <a:rPr lang="en-CA">
                          <a:solidFill>
                            <a:schemeClr val="tx1"/>
                          </a:solidFill>
                        </a:rPr>
                        <a:t>-1.524</a:t>
                      </a:r>
                      <a:endParaRPr lang="en-US" dirty="0">
                        <a:solidFill>
                          <a:schemeClr val="tx1"/>
                        </a:solidFill>
                      </a:endParaRPr>
                    </a:p>
                  </a:txBody>
                  <a:tcPr/>
                </a:tc>
                <a:tc>
                  <a:txBody>
                    <a:bodyPr/>
                    <a:lstStyle/>
                    <a:p>
                      <a:pPr algn="ctr"/>
                      <a:r>
                        <a:rPr lang="en-CA" dirty="0"/>
                        <a:t>-3.430</a:t>
                      </a:r>
                      <a:endParaRPr lang="en-US" dirty="0"/>
                    </a:p>
                  </a:txBody>
                  <a:tcPr/>
                </a:tc>
                <a:tc>
                  <a:txBody>
                    <a:bodyPr/>
                    <a:lstStyle/>
                    <a:p>
                      <a:pPr algn="ctr"/>
                      <a:r>
                        <a:rPr lang="en-CA" dirty="0"/>
                        <a:t>-2.860</a:t>
                      </a:r>
                      <a:endParaRPr lang="en-US" dirty="0"/>
                    </a:p>
                  </a:txBody>
                  <a:tcPr/>
                </a:tc>
                <a:tc>
                  <a:txBody>
                    <a:bodyPr/>
                    <a:lstStyle/>
                    <a:p>
                      <a:pPr algn="ctr"/>
                      <a:r>
                        <a:rPr lang="en-CA" dirty="0"/>
                        <a:t>-2.570</a:t>
                      </a:r>
                      <a:endParaRPr lang="en-US" dirty="0"/>
                    </a:p>
                  </a:txBody>
                  <a:tcPr/>
                </a:tc>
                <a:extLst>
                  <a:ext uri="{0D108BD9-81ED-4DB2-BD59-A6C34878D82A}">
                    <a16:rowId xmlns:a16="http://schemas.microsoft.com/office/drawing/2014/main" val="1051120212"/>
                  </a:ext>
                </a:extLst>
              </a:tr>
              <a:tr h="370840">
                <a:tc>
                  <a:txBody>
                    <a:bodyPr/>
                    <a:lstStyle/>
                    <a:p>
                      <a:pPr algn="ctr"/>
                      <a:r>
                        <a:rPr lang="en-CA" dirty="0"/>
                        <a:t>Trend</a:t>
                      </a:r>
                      <a:endParaRPr lang="en-US" dirty="0"/>
                    </a:p>
                  </a:txBody>
                  <a:tcPr/>
                </a:tc>
                <a:tc>
                  <a:txBody>
                    <a:bodyPr/>
                    <a:lstStyle/>
                    <a:p>
                      <a:pPr algn="ctr"/>
                      <a:r>
                        <a:rPr lang="en-CA" dirty="0"/>
                        <a:t>-1.419</a:t>
                      </a:r>
                      <a:endParaRPr lang="en-US" dirty="0"/>
                    </a:p>
                  </a:txBody>
                  <a:tcPr/>
                </a:tc>
                <a:tc>
                  <a:txBody>
                    <a:bodyPr/>
                    <a:lstStyle/>
                    <a:p>
                      <a:pPr algn="ctr"/>
                      <a:r>
                        <a:rPr lang="en-CA" dirty="0"/>
                        <a:t>-3.960</a:t>
                      </a:r>
                      <a:endParaRPr lang="en-US" dirty="0"/>
                    </a:p>
                  </a:txBody>
                  <a:tcPr/>
                </a:tc>
                <a:tc>
                  <a:txBody>
                    <a:bodyPr/>
                    <a:lstStyle/>
                    <a:p>
                      <a:pPr algn="ctr"/>
                      <a:r>
                        <a:rPr lang="en-CA" dirty="0"/>
                        <a:t>-3.410</a:t>
                      </a:r>
                      <a:endParaRPr lang="en-US" dirty="0"/>
                    </a:p>
                  </a:txBody>
                  <a:tcPr/>
                </a:tc>
                <a:tc>
                  <a:txBody>
                    <a:bodyPr/>
                    <a:lstStyle/>
                    <a:p>
                      <a:pPr algn="ctr"/>
                      <a:r>
                        <a:rPr lang="en-CA" dirty="0"/>
                        <a:t>-3.120</a:t>
                      </a:r>
                      <a:endParaRPr lang="en-US" dirty="0"/>
                    </a:p>
                  </a:txBody>
                  <a:tcPr/>
                </a:tc>
                <a:extLst>
                  <a:ext uri="{0D108BD9-81ED-4DB2-BD59-A6C34878D82A}">
                    <a16:rowId xmlns:a16="http://schemas.microsoft.com/office/drawing/2014/main" val="3571580107"/>
                  </a:ext>
                </a:extLst>
              </a:tr>
            </a:tbl>
          </a:graphicData>
        </a:graphic>
      </p:graphicFrame>
      <p:graphicFrame>
        <p:nvGraphicFramePr>
          <p:cNvPr id="16" name="Content Placeholder 4">
            <a:extLst>
              <a:ext uri="{FF2B5EF4-FFF2-40B4-BE49-F238E27FC236}">
                <a16:creationId xmlns:a16="http://schemas.microsoft.com/office/drawing/2014/main" id="{AB59ECBD-0EA1-4D5F-A580-547928A64140}"/>
              </a:ext>
            </a:extLst>
          </p:cNvPr>
          <p:cNvGraphicFramePr>
            <a:graphicFrameLocks/>
          </p:cNvGraphicFramePr>
          <p:nvPr>
            <p:extLst>
              <p:ext uri="{D42A27DB-BD31-4B8C-83A1-F6EECF244321}">
                <p14:modId xmlns:p14="http://schemas.microsoft.com/office/powerpoint/2010/main" val="677298304"/>
              </p:ext>
            </p:extLst>
          </p:nvPr>
        </p:nvGraphicFramePr>
        <p:xfrm>
          <a:off x="660164" y="4109882"/>
          <a:ext cx="10799760" cy="1483360"/>
        </p:xfrm>
        <a:graphic>
          <a:graphicData uri="http://schemas.openxmlformats.org/drawingml/2006/table">
            <a:tbl>
              <a:tblPr firstRow="1" bandRow="1">
                <a:tableStyleId>{5C22544A-7EE6-4342-B048-85BDC9FD1C3A}</a:tableStyleId>
              </a:tblPr>
              <a:tblGrid>
                <a:gridCol w="2159952">
                  <a:extLst>
                    <a:ext uri="{9D8B030D-6E8A-4147-A177-3AD203B41FA5}">
                      <a16:colId xmlns:a16="http://schemas.microsoft.com/office/drawing/2014/main" val="353639305"/>
                    </a:ext>
                  </a:extLst>
                </a:gridCol>
                <a:gridCol w="2159952">
                  <a:extLst>
                    <a:ext uri="{9D8B030D-6E8A-4147-A177-3AD203B41FA5}">
                      <a16:colId xmlns:a16="http://schemas.microsoft.com/office/drawing/2014/main" val="295527681"/>
                    </a:ext>
                  </a:extLst>
                </a:gridCol>
                <a:gridCol w="2159952">
                  <a:extLst>
                    <a:ext uri="{9D8B030D-6E8A-4147-A177-3AD203B41FA5}">
                      <a16:colId xmlns:a16="http://schemas.microsoft.com/office/drawing/2014/main" val="1718979710"/>
                    </a:ext>
                  </a:extLst>
                </a:gridCol>
                <a:gridCol w="2159952">
                  <a:extLst>
                    <a:ext uri="{9D8B030D-6E8A-4147-A177-3AD203B41FA5}">
                      <a16:colId xmlns:a16="http://schemas.microsoft.com/office/drawing/2014/main" val="3135178781"/>
                    </a:ext>
                  </a:extLst>
                </a:gridCol>
                <a:gridCol w="2159952">
                  <a:extLst>
                    <a:ext uri="{9D8B030D-6E8A-4147-A177-3AD203B41FA5}">
                      <a16:colId xmlns:a16="http://schemas.microsoft.com/office/drawing/2014/main" val="1634173892"/>
                    </a:ext>
                  </a:extLst>
                </a:gridCol>
              </a:tblGrid>
              <a:tr h="370840">
                <a:tc>
                  <a:txBody>
                    <a:bodyPr/>
                    <a:lstStyle/>
                    <a:p>
                      <a:pPr algn="ctr"/>
                      <a:r>
                        <a:rPr lang="en-CA" dirty="0"/>
                        <a:t>Test Type</a:t>
                      </a:r>
                      <a:endParaRPr lang="en-US" dirty="0"/>
                    </a:p>
                  </a:txBody>
                  <a:tcPr/>
                </a:tc>
                <a:tc>
                  <a:txBody>
                    <a:bodyPr/>
                    <a:lstStyle/>
                    <a:p>
                      <a:pPr algn="ctr"/>
                      <a:r>
                        <a:rPr lang="en-CA" dirty="0"/>
                        <a:t>Test Statistic</a:t>
                      </a:r>
                      <a:endParaRPr lang="en-US" dirty="0"/>
                    </a:p>
                  </a:txBody>
                  <a:tcPr/>
                </a:tc>
                <a:tc>
                  <a:txBody>
                    <a:bodyPr/>
                    <a:lstStyle/>
                    <a:p>
                      <a:pPr algn="ctr"/>
                      <a:r>
                        <a:rPr lang="en-CA" dirty="0"/>
                        <a:t>1% Critical</a:t>
                      </a:r>
                      <a:endParaRPr lang="en-US" dirty="0"/>
                    </a:p>
                  </a:txBody>
                  <a:tcPr/>
                </a:tc>
                <a:tc>
                  <a:txBody>
                    <a:bodyPr/>
                    <a:lstStyle/>
                    <a:p>
                      <a:pPr algn="ctr"/>
                      <a:r>
                        <a:rPr lang="en-CA" dirty="0"/>
                        <a:t>5% Critical</a:t>
                      </a:r>
                      <a:endParaRPr lang="en-US" dirty="0"/>
                    </a:p>
                  </a:txBody>
                  <a:tcPr/>
                </a:tc>
                <a:tc>
                  <a:txBody>
                    <a:bodyPr/>
                    <a:lstStyle/>
                    <a:p>
                      <a:pPr algn="ctr"/>
                      <a:r>
                        <a:rPr lang="en-CA" dirty="0"/>
                        <a:t>10% Critical</a:t>
                      </a:r>
                      <a:endParaRPr lang="en-US" dirty="0"/>
                    </a:p>
                  </a:txBody>
                  <a:tcPr/>
                </a:tc>
                <a:extLst>
                  <a:ext uri="{0D108BD9-81ED-4DB2-BD59-A6C34878D82A}">
                    <a16:rowId xmlns:a16="http://schemas.microsoft.com/office/drawing/2014/main" val="2514072435"/>
                  </a:ext>
                </a:extLst>
              </a:tr>
              <a:tr h="370840">
                <a:tc>
                  <a:txBody>
                    <a:bodyPr/>
                    <a:lstStyle/>
                    <a:p>
                      <a:pPr algn="ctr"/>
                      <a:r>
                        <a:rPr lang="en-CA" dirty="0"/>
                        <a:t>No</a:t>
                      </a:r>
                      <a:r>
                        <a:rPr lang="en-CA" baseline="0" dirty="0"/>
                        <a:t> Constant</a:t>
                      </a:r>
                      <a:endParaRPr lang="en-US" dirty="0"/>
                    </a:p>
                  </a:txBody>
                  <a:tcPr/>
                </a:tc>
                <a:tc>
                  <a:txBody>
                    <a:bodyPr/>
                    <a:lstStyle/>
                    <a:p>
                      <a:pPr algn="ctr"/>
                      <a:r>
                        <a:rPr lang="en-CA" dirty="0"/>
                        <a:t>0.722</a:t>
                      </a:r>
                      <a:endParaRPr lang="en-US" dirty="0"/>
                    </a:p>
                  </a:txBody>
                  <a:tcPr/>
                </a:tc>
                <a:tc>
                  <a:txBody>
                    <a:bodyPr/>
                    <a:lstStyle/>
                    <a:p>
                      <a:pPr algn="ctr"/>
                      <a:r>
                        <a:rPr lang="en-CA" dirty="0"/>
                        <a:t>-2.580</a:t>
                      </a:r>
                      <a:endParaRPr lang="en-US" dirty="0"/>
                    </a:p>
                  </a:txBody>
                  <a:tcPr/>
                </a:tc>
                <a:tc>
                  <a:txBody>
                    <a:bodyPr/>
                    <a:lstStyle/>
                    <a:p>
                      <a:pPr algn="ctr"/>
                      <a:r>
                        <a:rPr lang="en-CA" dirty="0"/>
                        <a:t>-1.950</a:t>
                      </a:r>
                      <a:endParaRPr lang="en-US" dirty="0"/>
                    </a:p>
                  </a:txBody>
                  <a:tcPr/>
                </a:tc>
                <a:tc>
                  <a:txBody>
                    <a:bodyPr/>
                    <a:lstStyle/>
                    <a:p>
                      <a:pPr algn="ctr"/>
                      <a:r>
                        <a:rPr lang="en-CA" dirty="0"/>
                        <a:t>-1.620</a:t>
                      </a:r>
                      <a:endParaRPr lang="en-US" dirty="0"/>
                    </a:p>
                  </a:txBody>
                  <a:tcPr/>
                </a:tc>
                <a:extLst>
                  <a:ext uri="{0D108BD9-81ED-4DB2-BD59-A6C34878D82A}">
                    <a16:rowId xmlns:a16="http://schemas.microsoft.com/office/drawing/2014/main" val="3084595705"/>
                  </a:ext>
                </a:extLst>
              </a:tr>
              <a:tr h="370840">
                <a:tc>
                  <a:txBody>
                    <a:bodyPr/>
                    <a:lstStyle/>
                    <a:p>
                      <a:pPr algn="ctr"/>
                      <a:r>
                        <a:rPr lang="en-CA" dirty="0"/>
                        <a:t>Drift</a:t>
                      </a:r>
                      <a:endParaRPr lang="en-US" dirty="0"/>
                    </a:p>
                  </a:txBody>
                  <a:tcPr/>
                </a:tc>
                <a:tc>
                  <a:txBody>
                    <a:bodyPr/>
                    <a:lstStyle/>
                    <a:p>
                      <a:pPr algn="ctr"/>
                      <a:r>
                        <a:rPr lang="en-CA" dirty="0"/>
                        <a:t>-0.815</a:t>
                      </a:r>
                      <a:endParaRPr lang="en-US" dirty="0"/>
                    </a:p>
                  </a:txBody>
                  <a:tcPr/>
                </a:tc>
                <a:tc>
                  <a:txBody>
                    <a:bodyPr/>
                    <a:lstStyle/>
                    <a:p>
                      <a:pPr algn="ctr"/>
                      <a:r>
                        <a:rPr lang="en-CA" dirty="0"/>
                        <a:t>-3.430</a:t>
                      </a:r>
                      <a:endParaRPr lang="en-US" dirty="0"/>
                    </a:p>
                  </a:txBody>
                  <a:tcPr/>
                </a:tc>
                <a:tc>
                  <a:txBody>
                    <a:bodyPr/>
                    <a:lstStyle/>
                    <a:p>
                      <a:pPr algn="ctr"/>
                      <a:r>
                        <a:rPr lang="en-CA" dirty="0"/>
                        <a:t>-2.860</a:t>
                      </a:r>
                      <a:endParaRPr lang="en-US" dirty="0"/>
                    </a:p>
                  </a:txBody>
                  <a:tcPr/>
                </a:tc>
                <a:tc>
                  <a:txBody>
                    <a:bodyPr/>
                    <a:lstStyle/>
                    <a:p>
                      <a:pPr algn="ctr"/>
                      <a:r>
                        <a:rPr lang="en-CA" dirty="0"/>
                        <a:t>--2.570</a:t>
                      </a:r>
                      <a:endParaRPr lang="en-US" dirty="0"/>
                    </a:p>
                  </a:txBody>
                  <a:tcPr/>
                </a:tc>
                <a:extLst>
                  <a:ext uri="{0D108BD9-81ED-4DB2-BD59-A6C34878D82A}">
                    <a16:rowId xmlns:a16="http://schemas.microsoft.com/office/drawing/2014/main" val="1051120212"/>
                  </a:ext>
                </a:extLst>
              </a:tr>
              <a:tr h="370840">
                <a:tc>
                  <a:txBody>
                    <a:bodyPr/>
                    <a:lstStyle/>
                    <a:p>
                      <a:pPr algn="ctr"/>
                      <a:r>
                        <a:rPr lang="en-CA" dirty="0"/>
                        <a:t>Trend</a:t>
                      </a:r>
                      <a:endParaRPr lang="en-US" dirty="0"/>
                    </a:p>
                  </a:txBody>
                  <a:tcPr/>
                </a:tc>
                <a:tc>
                  <a:txBody>
                    <a:bodyPr/>
                    <a:lstStyle/>
                    <a:p>
                      <a:pPr algn="ctr"/>
                      <a:r>
                        <a:rPr lang="en-CA" dirty="0"/>
                        <a:t>-0.783</a:t>
                      </a:r>
                      <a:endParaRPr lang="en-US" dirty="0"/>
                    </a:p>
                  </a:txBody>
                  <a:tcPr/>
                </a:tc>
                <a:tc>
                  <a:txBody>
                    <a:bodyPr/>
                    <a:lstStyle/>
                    <a:p>
                      <a:pPr algn="ctr"/>
                      <a:r>
                        <a:rPr lang="en-CA" dirty="0"/>
                        <a:t>-3.960</a:t>
                      </a:r>
                      <a:endParaRPr lang="en-US" dirty="0"/>
                    </a:p>
                  </a:txBody>
                  <a:tcPr/>
                </a:tc>
                <a:tc>
                  <a:txBody>
                    <a:bodyPr/>
                    <a:lstStyle/>
                    <a:p>
                      <a:pPr algn="ctr"/>
                      <a:r>
                        <a:rPr lang="en-CA" dirty="0"/>
                        <a:t>-3.410</a:t>
                      </a:r>
                      <a:endParaRPr lang="en-US" dirty="0"/>
                    </a:p>
                  </a:txBody>
                  <a:tcPr/>
                </a:tc>
                <a:tc>
                  <a:txBody>
                    <a:bodyPr/>
                    <a:lstStyle/>
                    <a:p>
                      <a:pPr algn="ctr"/>
                      <a:r>
                        <a:rPr lang="en-CA" dirty="0"/>
                        <a:t>-3.120</a:t>
                      </a:r>
                      <a:endParaRPr lang="en-US" dirty="0"/>
                    </a:p>
                  </a:txBody>
                  <a:tcPr/>
                </a:tc>
                <a:extLst>
                  <a:ext uri="{0D108BD9-81ED-4DB2-BD59-A6C34878D82A}">
                    <a16:rowId xmlns:a16="http://schemas.microsoft.com/office/drawing/2014/main" val="3571580107"/>
                  </a:ext>
                </a:extLst>
              </a:tr>
            </a:tbl>
          </a:graphicData>
        </a:graphic>
      </p:graphicFrame>
      <p:sp>
        <p:nvSpPr>
          <p:cNvPr id="17" name="TextBox 16">
            <a:extLst>
              <a:ext uri="{FF2B5EF4-FFF2-40B4-BE49-F238E27FC236}">
                <a16:creationId xmlns:a16="http://schemas.microsoft.com/office/drawing/2014/main" id="{964F21C5-6256-41AC-BF9A-6F655618374D}"/>
              </a:ext>
            </a:extLst>
          </p:cNvPr>
          <p:cNvSpPr txBox="1"/>
          <p:nvPr/>
        </p:nvSpPr>
        <p:spPr>
          <a:xfrm>
            <a:off x="660482" y="960921"/>
            <a:ext cx="3621798" cy="523220"/>
          </a:xfrm>
          <a:prstGeom prst="rect">
            <a:avLst/>
          </a:prstGeom>
          <a:noFill/>
        </p:spPr>
        <p:txBody>
          <a:bodyPr wrap="square" rtlCol="0">
            <a:spAutoFit/>
          </a:bodyPr>
          <a:lstStyle/>
          <a:p>
            <a:r>
              <a:rPr lang="en-CA" sz="2800" b="1" dirty="0" err="1"/>
              <a:t>Pbiodiesel</a:t>
            </a:r>
            <a:r>
              <a:rPr lang="en-CA" sz="2800" b="1" baseline="-25000" dirty="0" err="1"/>
              <a:t>t</a:t>
            </a:r>
            <a:endParaRPr lang="en-US" sz="2800" b="1" dirty="0"/>
          </a:p>
        </p:txBody>
      </p:sp>
      <p:sp>
        <p:nvSpPr>
          <p:cNvPr id="18" name="TextBox 17">
            <a:extLst>
              <a:ext uri="{FF2B5EF4-FFF2-40B4-BE49-F238E27FC236}">
                <a16:creationId xmlns:a16="http://schemas.microsoft.com/office/drawing/2014/main" id="{9467CA1A-76ED-43BE-8FE9-8CD26B1450FA}"/>
              </a:ext>
            </a:extLst>
          </p:cNvPr>
          <p:cNvSpPr txBox="1"/>
          <p:nvPr/>
        </p:nvSpPr>
        <p:spPr>
          <a:xfrm>
            <a:off x="660164" y="3035381"/>
            <a:ext cx="10800078" cy="400110"/>
          </a:xfrm>
          <a:prstGeom prst="rect">
            <a:avLst/>
          </a:prstGeom>
          <a:noFill/>
        </p:spPr>
        <p:txBody>
          <a:bodyPr wrap="square" rtlCol="0">
            <a:spAutoFit/>
          </a:bodyPr>
          <a:lstStyle/>
          <a:p>
            <a:r>
              <a:rPr lang="en-CA" sz="2000" dirty="0"/>
              <a:t>Fail to reject unit root with all testing types and all three levels of significance.</a:t>
            </a:r>
          </a:p>
        </p:txBody>
      </p:sp>
      <p:sp>
        <p:nvSpPr>
          <p:cNvPr id="19" name="Rectangle 18">
            <a:extLst>
              <a:ext uri="{FF2B5EF4-FFF2-40B4-BE49-F238E27FC236}">
                <a16:creationId xmlns:a16="http://schemas.microsoft.com/office/drawing/2014/main" id="{67EE9B66-6739-4234-918D-9C7B4BB5FA60}"/>
              </a:ext>
            </a:extLst>
          </p:cNvPr>
          <p:cNvSpPr/>
          <p:nvPr/>
        </p:nvSpPr>
        <p:spPr>
          <a:xfrm>
            <a:off x="660482" y="3619301"/>
            <a:ext cx="1353704" cy="523220"/>
          </a:xfrm>
          <a:prstGeom prst="rect">
            <a:avLst/>
          </a:prstGeom>
        </p:spPr>
        <p:txBody>
          <a:bodyPr wrap="none">
            <a:spAutoFit/>
          </a:bodyPr>
          <a:lstStyle/>
          <a:p>
            <a:r>
              <a:rPr lang="en-US" sz="2800" b="1" dirty="0" err="1"/>
              <a:t>PSoyoil</a:t>
            </a:r>
            <a:r>
              <a:rPr lang="en-US" sz="2800" b="1" baseline="-25000" dirty="0" err="1"/>
              <a:t>t</a:t>
            </a:r>
            <a:endParaRPr lang="en-US" b="1" dirty="0"/>
          </a:p>
        </p:txBody>
      </p:sp>
      <p:sp>
        <p:nvSpPr>
          <p:cNvPr id="20" name="TextBox 19">
            <a:extLst>
              <a:ext uri="{FF2B5EF4-FFF2-40B4-BE49-F238E27FC236}">
                <a16:creationId xmlns:a16="http://schemas.microsoft.com/office/drawing/2014/main" id="{FF8710EC-A242-434D-A47D-75FA97E99ADE}"/>
              </a:ext>
            </a:extLst>
          </p:cNvPr>
          <p:cNvSpPr txBox="1"/>
          <p:nvPr/>
        </p:nvSpPr>
        <p:spPr>
          <a:xfrm>
            <a:off x="660164" y="5690347"/>
            <a:ext cx="10186689" cy="400110"/>
          </a:xfrm>
          <a:prstGeom prst="rect">
            <a:avLst/>
          </a:prstGeom>
          <a:noFill/>
        </p:spPr>
        <p:txBody>
          <a:bodyPr wrap="square" rtlCol="0">
            <a:spAutoFit/>
          </a:bodyPr>
          <a:lstStyle/>
          <a:p>
            <a:r>
              <a:rPr lang="en-CA" sz="2000" dirty="0"/>
              <a:t>Fail to reject unit root with all testing types and all three levels of significance.</a:t>
            </a:r>
          </a:p>
        </p:txBody>
      </p:sp>
    </p:spTree>
    <p:extLst>
      <p:ext uri="{BB962C8B-B14F-4D97-AF65-F5344CB8AC3E}">
        <p14:creationId xmlns:p14="http://schemas.microsoft.com/office/powerpoint/2010/main" val="1490343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C782-6C5F-43D1-8E12-385EC2C49857}"/>
              </a:ext>
            </a:extLst>
          </p:cNvPr>
          <p:cNvSpPr>
            <a:spLocks noGrp="1"/>
          </p:cNvSpPr>
          <p:nvPr>
            <p:ph type="title"/>
          </p:nvPr>
        </p:nvSpPr>
        <p:spPr/>
        <p:txBody>
          <a:bodyPr/>
          <a:lstStyle/>
          <a:p>
            <a:r>
              <a:rPr lang="en-CA"/>
              <a:t>Roadmap</a:t>
            </a:r>
          </a:p>
        </p:txBody>
      </p:sp>
      <p:sp>
        <p:nvSpPr>
          <p:cNvPr id="3" name="Content Placeholder 2">
            <a:extLst>
              <a:ext uri="{FF2B5EF4-FFF2-40B4-BE49-F238E27FC236}">
                <a16:creationId xmlns:a16="http://schemas.microsoft.com/office/drawing/2014/main" id="{0988AAF2-FC37-4877-A0A9-8B754594F3A0}"/>
              </a:ext>
            </a:extLst>
          </p:cNvPr>
          <p:cNvSpPr>
            <a:spLocks noGrp="1"/>
          </p:cNvSpPr>
          <p:nvPr>
            <p:ph idx="1"/>
          </p:nvPr>
        </p:nvSpPr>
        <p:spPr/>
        <p:txBody>
          <a:bodyPr/>
          <a:lstStyle/>
          <a:p>
            <a:r>
              <a:rPr lang="en-CA" sz="2800">
                <a:solidFill>
                  <a:schemeClr val="bg1">
                    <a:lumMod val="65000"/>
                  </a:schemeClr>
                </a:solidFill>
              </a:rPr>
              <a:t>Stationarity Tests - Levels</a:t>
            </a:r>
          </a:p>
          <a:p>
            <a:pPr lvl="1"/>
            <a:r>
              <a:rPr lang="en-CA" sz="2800">
                <a:solidFill>
                  <a:schemeClr val="bg1">
                    <a:lumMod val="65000"/>
                  </a:schemeClr>
                </a:solidFill>
              </a:rPr>
              <a:t>Dickey Fuller test</a:t>
            </a:r>
          </a:p>
          <a:p>
            <a:pPr lvl="1"/>
            <a:r>
              <a:rPr lang="en-CA" sz="2800">
                <a:solidFill>
                  <a:schemeClr val="bg1">
                    <a:lumMod val="65000"/>
                  </a:schemeClr>
                </a:solidFill>
              </a:rPr>
              <a:t>Augmented Dickey Fuller test</a:t>
            </a:r>
          </a:p>
          <a:p>
            <a:pPr lvl="2"/>
            <a:r>
              <a:rPr lang="en-CA" sz="2800">
                <a:solidFill>
                  <a:schemeClr val="bg1">
                    <a:lumMod val="65000"/>
                  </a:schemeClr>
                </a:solidFill>
              </a:rPr>
              <a:t>Lags</a:t>
            </a:r>
          </a:p>
          <a:p>
            <a:pPr lvl="2"/>
            <a:r>
              <a:rPr lang="en-CA" sz="2800">
                <a:solidFill>
                  <a:schemeClr val="bg1">
                    <a:lumMod val="65000"/>
                  </a:schemeClr>
                </a:solidFill>
              </a:rPr>
              <a:t>Flow chart of testing specification</a:t>
            </a:r>
          </a:p>
          <a:p>
            <a:r>
              <a:rPr lang="en-CA" sz="2800"/>
              <a:t>Stationarity Tests – First differences</a:t>
            </a:r>
          </a:p>
          <a:p>
            <a:r>
              <a:rPr lang="en-CA" sz="2800"/>
              <a:t>Cointegration</a:t>
            </a:r>
          </a:p>
          <a:p>
            <a:pPr lvl="1"/>
            <a:r>
              <a:rPr lang="en-CA" sz="2800"/>
              <a:t>Engle Granger 2 step test</a:t>
            </a:r>
          </a:p>
          <a:p>
            <a:pPr lvl="1"/>
            <a:r>
              <a:rPr lang="en-CA" sz="2800"/>
              <a:t>Engle Granger function to retrieve correct critical values</a:t>
            </a:r>
          </a:p>
          <a:p>
            <a:pPr lvl="1"/>
            <a:r>
              <a:rPr lang="en-CA" sz="2800"/>
              <a:t>Johansen Procedure</a:t>
            </a:r>
          </a:p>
          <a:p>
            <a:pPr marL="457200" lvl="1" indent="0">
              <a:buNone/>
            </a:pPr>
            <a:endParaRPr lang="en-CA"/>
          </a:p>
          <a:p>
            <a:pPr lvl="1"/>
            <a:endParaRPr lang="en-CA"/>
          </a:p>
          <a:p>
            <a:endParaRPr lang="en-CA"/>
          </a:p>
          <a:p>
            <a:pPr marL="0" indent="0">
              <a:buNone/>
            </a:pPr>
            <a:endParaRPr lang="en-CA"/>
          </a:p>
          <a:p>
            <a:endParaRPr lang="en-CA"/>
          </a:p>
          <a:p>
            <a:endParaRPr lang="en-CA"/>
          </a:p>
        </p:txBody>
      </p:sp>
      <p:sp>
        <p:nvSpPr>
          <p:cNvPr id="4" name="Slide Number Placeholder 3">
            <a:extLst>
              <a:ext uri="{FF2B5EF4-FFF2-40B4-BE49-F238E27FC236}">
                <a16:creationId xmlns:a16="http://schemas.microsoft.com/office/drawing/2014/main" id="{4B80C613-DC17-4999-8993-ED38EA6103A6}"/>
              </a:ext>
            </a:extLst>
          </p:cNvPr>
          <p:cNvSpPr>
            <a:spLocks noGrp="1"/>
          </p:cNvSpPr>
          <p:nvPr>
            <p:ph type="sldNum" sz="quarter" idx="10"/>
          </p:nvPr>
        </p:nvSpPr>
        <p:spPr/>
        <p:txBody>
          <a:bodyPr/>
          <a:lstStyle/>
          <a:p>
            <a:fld id="{4E4B365A-F164-4486-A362-1212BCCB0DBA}" type="slidenum">
              <a:rPr lang="en-CA" smtClean="0"/>
              <a:t>21</a:t>
            </a:fld>
            <a:endParaRPr lang="en-CA"/>
          </a:p>
        </p:txBody>
      </p:sp>
    </p:spTree>
    <p:extLst>
      <p:ext uri="{BB962C8B-B14F-4D97-AF65-F5344CB8AC3E}">
        <p14:creationId xmlns:p14="http://schemas.microsoft.com/office/powerpoint/2010/main" val="246830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E64E-13E9-4EEB-B668-5CD1704C0606}"/>
              </a:ext>
            </a:extLst>
          </p:cNvPr>
          <p:cNvSpPr>
            <a:spLocks noGrp="1"/>
          </p:cNvSpPr>
          <p:nvPr>
            <p:ph type="title"/>
          </p:nvPr>
        </p:nvSpPr>
        <p:spPr/>
        <p:txBody>
          <a:bodyPr/>
          <a:lstStyle/>
          <a:p>
            <a:r>
              <a:rPr lang="en-CA"/>
              <a:t>First difference</a:t>
            </a:r>
          </a:p>
        </p:txBody>
      </p:sp>
      <p:sp>
        <p:nvSpPr>
          <p:cNvPr id="3" name="Content Placeholder 2">
            <a:extLst>
              <a:ext uri="{FF2B5EF4-FFF2-40B4-BE49-F238E27FC236}">
                <a16:creationId xmlns:a16="http://schemas.microsoft.com/office/drawing/2014/main" id="{AFF6682E-93FF-4273-A2D1-C1B99FB60AD9}"/>
              </a:ext>
            </a:extLst>
          </p:cNvPr>
          <p:cNvSpPr>
            <a:spLocks noGrp="1"/>
          </p:cNvSpPr>
          <p:nvPr>
            <p:ph idx="1"/>
          </p:nvPr>
        </p:nvSpPr>
        <p:spPr/>
        <p:txBody>
          <a:bodyPr/>
          <a:lstStyle/>
          <a:p>
            <a:r>
              <a:rPr lang="en-CA"/>
              <a:t>To take the difference, we use </a:t>
            </a:r>
            <a:r>
              <a:rPr lang="en-CA" b="1"/>
              <a:t>diff.xts()</a:t>
            </a:r>
          </a:p>
        </p:txBody>
      </p:sp>
      <p:sp>
        <p:nvSpPr>
          <p:cNvPr id="4" name="Slide Number Placeholder 3">
            <a:extLst>
              <a:ext uri="{FF2B5EF4-FFF2-40B4-BE49-F238E27FC236}">
                <a16:creationId xmlns:a16="http://schemas.microsoft.com/office/drawing/2014/main" id="{7EABE6D6-11A3-45F1-83F0-58CD9A3D77EB}"/>
              </a:ext>
            </a:extLst>
          </p:cNvPr>
          <p:cNvSpPr>
            <a:spLocks noGrp="1"/>
          </p:cNvSpPr>
          <p:nvPr>
            <p:ph type="sldNum" sz="quarter" idx="10"/>
          </p:nvPr>
        </p:nvSpPr>
        <p:spPr/>
        <p:txBody>
          <a:bodyPr/>
          <a:lstStyle/>
          <a:p>
            <a:fld id="{4E4B365A-F164-4486-A362-1212BCCB0DBA}" type="slidenum">
              <a:rPr lang="en-CA" smtClean="0"/>
              <a:t>22</a:t>
            </a:fld>
            <a:endParaRPr lang="en-CA"/>
          </a:p>
        </p:txBody>
      </p:sp>
      <p:pic>
        <p:nvPicPr>
          <p:cNvPr id="5" name="Picture 4">
            <a:extLst>
              <a:ext uri="{FF2B5EF4-FFF2-40B4-BE49-F238E27FC236}">
                <a16:creationId xmlns:a16="http://schemas.microsoft.com/office/drawing/2014/main" id="{4887551A-1329-49F0-912F-D6BD1BF79859}"/>
              </a:ext>
            </a:extLst>
          </p:cNvPr>
          <p:cNvPicPr>
            <a:picLocks noChangeAspect="1"/>
          </p:cNvPicPr>
          <p:nvPr/>
        </p:nvPicPr>
        <p:blipFill>
          <a:blip r:embed="rId2"/>
          <a:stretch>
            <a:fillRect/>
          </a:stretch>
        </p:blipFill>
        <p:spPr>
          <a:xfrm>
            <a:off x="4305572" y="2225755"/>
            <a:ext cx="3580856" cy="2406489"/>
          </a:xfrm>
          <a:prstGeom prst="rect">
            <a:avLst/>
          </a:prstGeom>
        </p:spPr>
      </p:pic>
    </p:spTree>
    <p:extLst>
      <p:ext uri="{BB962C8B-B14F-4D97-AF65-F5344CB8AC3E}">
        <p14:creationId xmlns:p14="http://schemas.microsoft.com/office/powerpoint/2010/main" val="340206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627A-430A-4F9C-927D-2618ECD00FEF}"/>
              </a:ext>
            </a:extLst>
          </p:cNvPr>
          <p:cNvSpPr>
            <a:spLocks noGrp="1"/>
          </p:cNvSpPr>
          <p:nvPr>
            <p:ph type="title"/>
          </p:nvPr>
        </p:nvSpPr>
        <p:spPr>
          <a:xfrm>
            <a:off x="731520" y="365126"/>
            <a:ext cx="10799998" cy="916920"/>
          </a:xfrm>
        </p:spPr>
        <p:txBody>
          <a:bodyPr/>
          <a:lstStyle/>
          <a:p>
            <a:r>
              <a:rPr lang="en-CA"/>
              <a:t>ADF test – Step 1 (biodiesel)</a:t>
            </a:r>
          </a:p>
        </p:txBody>
      </p:sp>
      <p:sp>
        <p:nvSpPr>
          <p:cNvPr id="3" name="Content Placeholder 2">
            <a:extLst>
              <a:ext uri="{FF2B5EF4-FFF2-40B4-BE49-F238E27FC236}">
                <a16:creationId xmlns:a16="http://schemas.microsoft.com/office/drawing/2014/main" id="{C22D6C31-AA85-451B-B016-F565E8FC9F42}"/>
              </a:ext>
            </a:extLst>
          </p:cNvPr>
          <p:cNvSpPr>
            <a:spLocks noGrp="1"/>
          </p:cNvSpPr>
          <p:nvPr>
            <p:ph idx="1"/>
          </p:nvPr>
        </p:nvSpPr>
        <p:spPr/>
        <p:txBody>
          <a:bodyPr/>
          <a:lstStyle/>
          <a:p>
            <a:pPr marL="0" indent="0">
              <a:buNone/>
            </a:pPr>
            <a:r>
              <a:rPr lang="en-CA" b="1"/>
              <a:t>VARselect(diff.xts(soydiesel$biodiesel, </a:t>
            </a:r>
            <a:r>
              <a:rPr lang="en-CA" b="1">
                <a:solidFill>
                  <a:srgbClr val="17A488"/>
                </a:solidFill>
              </a:rPr>
              <a:t>na.pad = F</a:t>
            </a:r>
            <a:r>
              <a:rPr lang="en-CA" b="1"/>
              <a:t>), lag.max = 5)</a:t>
            </a:r>
          </a:p>
          <a:p>
            <a:pPr marL="0" indent="0">
              <a:buNone/>
            </a:pPr>
            <a:r>
              <a:rPr lang="en-CA" b="1"/>
              <a:t>summary(ur.df(diff.xts(soydiesel$biodiesel, na.pad = F), type = c("trend"), lags = 3))</a:t>
            </a:r>
          </a:p>
        </p:txBody>
      </p:sp>
      <p:sp>
        <p:nvSpPr>
          <p:cNvPr id="4" name="Slide Number Placeholder 3">
            <a:extLst>
              <a:ext uri="{FF2B5EF4-FFF2-40B4-BE49-F238E27FC236}">
                <a16:creationId xmlns:a16="http://schemas.microsoft.com/office/drawing/2014/main" id="{A6C2B69D-D272-4930-B5E8-CBE074FAEA17}"/>
              </a:ext>
            </a:extLst>
          </p:cNvPr>
          <p:cNvSpPr>
            <a:spLocks noGrp="1"/>
          </p:cNvSpPr>
          <p:nvPr>
            <p:ph type="sldNum" sz="quarter" idx="10"/>
          </p:nvPr>
        </p:nvSpPr>
        <p:spPr/>
        <p:txBody>
          <a:bodyPr/>
          <a:lstStyle/>
          <a:p>
            <a:fld id="{4E4B365A-F164-4486-A362-1212BCCB0DBA}" type="slidenum">
              <a:rPr lang="en-CA" smtClean="0"/>
              <a:t>23</a:t>
            </a:fld>
            <a:endParaRPr lang="en-CA"/>
          </a:p>
        </p:txBody>
      </p:sp>
      <p:pic>
        <p:nvPicPr>
          <p:cNvPr id="5" name="Picture 4">
            <a:extLst>
              <a:ext uri="{FF2B5EF4-FFF2-40B4-BE49-F238E27FC236}">
                <a16:creationId xmlns:a16="http://schemas.microsoft.com/office/drawing/2014/main" id="{B008FEB4-E160-4EF0-B9E5-4668898CF3E3}"/>
              </a:ext>
            </a:extLst>
          </p:cNvPr>
          <p:cNvPicPr>
            <a:picLocks noChangeAspect="1"/>
          </p:cNvPicPr>
          <p:nvPr/>
        </p:nvPicPr>
        <p:blipFill>
          <a:blip r:embed="rId2"/>
          <a:stretch>
            <a:fillRect/>
          </a:stretch>
        </p:blipFill>
        <p:spPr>
          <a:xfrm>
            <a:off x="731520" y="3174317"/>
            <a:ext cx="6039937" cy="1705054"/>
          </a:xfrm>
          <a:prstGeom prst="rect">
            <a:avLst/>
          </a:prstGeom>
        </p:spPr>
      </p:pic>
      <p:sp>
        <p:nvSpPr>
          <p:cNvPr id="6" name="Rectangle 5">
            <a:extLst>
              <a:ext uri="{FF2B5EF4-FFF2-40B4-BE49-F238E27FC236}">
                <a16:creationId xmlns:a16="http://schemas.microsoft.com/office/drawing/2014/main" id="{B5D83029-5E1D-4C8F-90F2-3B1A11CDEFD0}"/>
              </a:ext>
            </a:extLst>
          </p:cNvPr>
          <p:cNvSpPr/>
          <p:nvPr/>
        </p:nvSpPr>
        <p:spPr>
          <a:xfrm>
            <a:off x="7151464" y="2881969"/>
            <a:ext cx="4380054" cy="2585323"/>
          </a:xfrm>
          <a:prstGeom prst="rect">
            <a:avLst/>
          </a:prstGeom>
          <a:ln>
            <a:solidFill>
              <a:srgbClr val="17A488"/>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a:sym typeface="Wingdings" panose="05000000000000000000" pitchFamily="2" charset="2"/>
              </a:rPr>
              <a:t>Interpretation</a:t>
            </a:r>
          </a:p>
          <a:p>
            <a:pPr marL="285750" indent="-285750">
              <a:buFont typeface="Arial" panose="020B0604020202020204" pitchFamily="34" charset="0"/>
              <a:buChar char="•"/>
            </a:pPr>
            <a:r>
              <a:rPr lang="en-CA">
                <a:sym typeface="Wingdings" panose="05000000000000000000" pitchFamily="2" charset="2"/>
              </a:rPr>
              <a:t>Absolute value of </a:t>
            </a:r>
            <a:r>
              <a:rPr lang="el-GR">
                <a:sym typeface="Wingdings" panose="05000000000000000000" pitchFamily="2" charset="2"/>
              </a:rPr>
              <a:t>τ</a:t>
            </a:r>
            <a:r>
              <a:rPr lang="en-CA" baseline="-25000">
                <a:sym typeface="Wingdings" panose="05000000000000000000" pitchFamily="2" charset="2"/>
              </a:rPr>
              <a:t>3</a:t>
            </a:r>
            <a:r>
              <a:rPr lang="en-US">
                <a:sym typeface="Wingdings" panose="05000000000000000000" pitchFamily="2" charset="2"/>
              </a:rPr>
              <a:t> t-statistic is bigger than the absolute value of the critical values</a:t>
            </a:r>
          </a:p>
          <a:p>
            <a:pPr marL="285750" indent="-285750">
              <a:buFont typeface="Arial" panose="020B0604020202020204" pitchFamily="34" charset="0"/>
              <a:buChar char="•"/>
            </a:pPr>
            <a:r>
              <a:rPr lang="en-US">
                <a:sym typeface="Wingdings" panose="05000000000000000000" pitchFamily="2" charset="2"/>
              </a:rPr>
              <a:t>Reject </a:t>
            </a:r>
            <a:r>
              <a:rPr lang="en-CA"/>
              <a:t>the unit root null hypothesis</a:t>
            </a:r>
          </a:p>
          <a:p>
            <a:pPr marL="285750" indent="-285750">
              <a:buFont typeface="Arial" panose="020B0604020202020204" pitchFamily="34" charset="0"/>
              <a:buChar char="•"/>
            </a:pPr>
            <a:r>
              <a:rPr lang="en-CA"/>
              <a:t>Differenced price series is I(0) stationary</a:t>
            </a:r>
          </a:p>
          <a:p>
            <a:pPr marL="285750" indent="-285750">
              <a:buFont typeface="Arial" panose="020B0604020202020204" pitchFamily="34" charset="0"/>
              <a:buChar char="•"/>
            </a:pPr>
            <a:r>
              <a:rPr lang="en-CA"/>
              <a:t>Not necessary to proceed with next steps</a:t>
            </a:r>
          </a:p>
          <a:p>
            <a:pPr marL="285750" indent="-285750">
              <a:buFont typeface="Arial" panose="020B0604020202020204" pitchFamily="34" charset="0"/>
              <a:buChar char="•"/>
            </a:pPr>
            <a:r>
              <a:rPr lang="en-CA"/>
              <a:t>If you do, you will still arrive at the same conclusion</a:t>
            </a:r>
          </a:p>
        </p:txBody>
      </p:sp>
      <p:sp>
        <p:nvSpPr>
          <p:cNvPr id="7" name="Rectangle 6">
            <a:extLst>
              <a:ext uri="{FF2B5EF4-FFF2-40B4-BE49-F238E27FC236}">
                <a16:creationId xmlns:a16="http://schemas.microsoft.com/office/drawing/2014/main" id="{4B8D68E6-E94A-422F-ADB0-D1A1D6C695EE}"/>
              </a:ext>
            </a:extLst>
          </p:cNvPr>
          <p:cNvSpPr/>
          <p:nvPr/>
        </p:nvSpPr>
        <p:spPr>
          <a:xfrm>
            <a:off x="3969962" y="3210922"/>
            <a:ext cx="1053593" cy="386992"/>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A1342773-08EE-4498-B92C-6EA49572ABE8}"/>
              </a:ext>
            </a:extLst>
          </p:cNvPr>
          <p:cNvSpPr/>
          <p:nvPr/>
        </p:nvSpPr>
        <p:spPr>
          <a:xfrm>
            <a:off x="731520" y="3981135"/>
            <a:ext cx="2700303" cy="386992"/>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9802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CB07-8F86-4FA5-87B7-3AC427EEE8BA}"/>
              </a:ext>
            </a:extLst>
          </p:cNvPr>
          <p:cNvSpPr>
            <a:spLocks noGrp="1"/>
          </p:cNvSpPr>
          <p:nvPr>
            <p:ph type="title"/>
          </p:nvPr>
        </p:nvSpPr>
        <p:spPr/>
        <p:txBody>
          <a:bodyPr/>
          <a:lstStyle/>
          <a:p>
            <a:r>
              <a:rPr lang="en-CA"/>
              <a:t>ADF test – Step 1 (soybean oil)</a:t>
            </a:r>
          </a:p>
        </p:txBody>
      </p:sp>
      <p:sp>
        <p:nvSpPr>
          <p:cNvPr id="3" name="Content Placeholder 2">
            <a:extLst>
              <a:ext uri="{FF2B5EF4-FFF2-40B4-BE49-F238E27FC236}">
                <a16:creationId xmlns:a16="http://schemas.microsoft.com/office/drawing/2014/main" id="{0DB1BB28-6A13-4625-9401-EAB166FF9536}"/>
              </a:ext>
            </a:extLst>
          </p:cNvPr>
          <p:cNvSpPr>
            <a:spLocks noGrp="1"/>
          </p:cNvSpPr>
          <p:nvPr>
            <p:ph idx="1"/>
          </p:nvPr>
        </p:nvSpPr>
        <p:spPr/>
        <p:txBody>
          <a:bodyPr/>
          <a:lstStyle/>
          <a:p>
            <a:r>
              <a:rPr lang="en-CA"/>
              <a:t>R’s VARselect() function does not allow for lags = 0. Output suggests lags = 2</a:t>
            </a:r>
          </a:p>
          <a:p>
            <a:r>
              <a:rPr lang="en-CA"/>
              <a:t>Stata’s varsoc function does, and the output suggests lags = 0</a:t>
            </a:r>
          </a:p>
          <a:p>
            <a:r>
              <a:rPr lang="en-CA"/>
              <a:t>Partial autocorrelation function suggests lags = 0</a:t>
            </a:r>
          </a:p>
          <a:p>
            <a:pPr marL="0" indent="0">
              <a:buNone/>
            </a:pPr>
            <a:endParaRPr lang="en-CA"/>
          </a:p>
        </p:txBody>
      </p:sp>
      <p:sp>
        <p:nvSpPr>
          <p:cNvPr id="4" name="Slide Number Placeholder 3">
            <a:extLst>
              <a:ext uri="{FF2B5EF4-FFF2-40B4-BE49-F238E27FC236}">
                <a16:creationId xmlns:a16="http://schemas.microsoft.com/office/drawing/2014/main" id="{3C4C2A1F-4083-4C10-8A39-9DE474F020F6}"/>
              </a:ext>
            </a:extLst>
          </p:cNvPr>
          <p:cNvSpPr>
            <a:spLocks noGrp="1"/>
          </p:cNvSpPr>
          <p:nvPr>
            <p:ph type="sldNum" sz="quarter" idx="10"/>
          </p:nvPr>
        </p:nvSpPr>
        <p:spPr/>
        <p:txBody>
          <a:bodyPr/>
          <a:lstStyle/>
          <a:p>
            <a:fld id="{4E4B365A-F164-4486-A362-1212BCCB0DBA}" type="slidenum">
              <a:rPr lang="en-CA" smtClean="0"/>
              <a:t>24</a:t>
            </a:fld>
            <a:endParaRPr lang="en-CA"/>
          </a:p>
        </p:txBody>
      </p:sp>
      <p:pic>
        <p:nvPicPr>
          <p:cNvPr id="5" name="Picture 4">
            <a:extLst>
              <a:ext uri="{FF2B5EF4-FFF2-40B4-BE49-F238E27FC236}">
                <a16:creationId xmlns:a16="http://schemas.microsoft.com/office/drawing/2014/main" id="{EAC2FEEC-6FAF-4DA7-9DFD-5CC89D6D26F7}"/>
              </a:ext>
            </a:extLst>
          </p:cNvPr>
          <p:cNvPicPr>
            <a:picLocks noChangeAspect="1"/>
          </p:cNvPicPr>
          <p:nvPr/>
        </p:nvPicPr>
        <p:blipFill>
          <a:blip r:embed="rId2"/>
          <a:stretch>
            <a:fillRect/>
          </a:stretch>
        </p:blipFill>
        <p:spPr>
          <a:xfrm>
            <a:off x="494745" y="2661686"/>
            <a:ext cx="4010753" cy="3232865"/>
          </a:xfrm>
          <a:prstGeom prst="rect">
            <a:avLst/>
          </a:prstGeom>
        </p:spPr>
      </p:pic>
      <p:pic>
        <p:nvPicPr>
          <p:cNvPr id="6" name="Picture 5">
            <a:extLst>
              <a:ext uri="{FF2B5EF4-FFF2-40B4-BE49-F238E27FC236}">
                <a16:creationId xmlns:a16="http://schemas.microsoft.com/office/drawing/2014/main" id="{41EDAC10-134E-4A06-8B06-ED40F0BB19EC}"/>
              </a:ext>
            </a:extLst>
          </p:cNvPr>
          <p:cNvPicPr>
            <a:picLocks noChangeAspect="1"/>
          </p:cNvPicPr>
          <p:nvPr/>
        </p:nvPicPr>
        <p:blipFill>
          <a:blip r:embed="rId3"/>
          <a:stretch>
            <a:fillRect/>
          </a:stretch>
        </p:blipFill>
        <p:spPr>
          <a:xfrm>
            <a:off x="5418081" y="3103034"/>
            <a:ext cx="4536845" cy="1175084"/>
          </a:xfrm>
          <a:prstGeom prst="rect">
            <a:avLst/>
          </a:prstGeom>
        </p:spPr>
      </p:pic>
      <p:sp>
        <p:nvSpPr>
          <p:cNvPr id="7" name="Rectangle 6">
            <a:extLst>
              <a:ext uri="{FF2B5EF4-FFF2-40B4-BE49-F238E27FC236}">
                <a16:creationId xmlns:a16="http://schemas.microsoft.com/office/drawing/2014/main" id="{819DC65E-05EB-459B-B148-A367CB739940}"/>
              </a:ext>
            </a:extLst>
          </p:cNvPr>
          <p:cNvSpPr/>
          <p:nvPr/>
        </p:nvSpPr>
        <p:spPr>
          <a:xfrm>
            <a:off x="7745007" y="3177834"/>
            <a:ext cx="746922" cy="247700"/>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65AA5D96-4AE5-4752-83BB-F3324CF08C66}"/>
              </a:ext>
            </a:extLst>
          </p:cNvPr>
          <p:cNvSpPr/>
          <p:nvPr/>
        </p:nvSpPr>
        <p:spPr>
          <a:xfrm>
            <a:off x="6470307" y="4712011"/>
            <a:ext cx="3296321" cy="923330"/>
          </a:xfrm>
          <a:prstGeom prst="rect">
            <a:avLst/>
          </a:prstGeom>
          <a:ln>
            <a:solidFill>
              <a:srgbClr val="17A488"/>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a:sym typeface="Wingdings" panose="05000000000000000000" pitchFamily="2" charset="2"/>
              </a:rPr>
              <a:t>Interpretation</a:t>
            </a:r>
          </a:p>
          <a:p>
            <a:pPr marL="285750" indent="-285750">
              <a:buFont typeface="Arial" panose="020B0604020202020204" pitchFamily="34" charset="0"/>
              <a:buChar char="•"/>
            </a:pPr>
            <a:r>
              <a:rPr lang="en-CA"/>
              <a:t>Differenced price series is I(0) stationary</a:t>
            </a:r>
          </a:p>
        </p:txBody>
      </p:sp>
      <p:sp>
        <p:nvSpPr>
          <p:cNvPr id="9" name="Rectangle 8">
            <a:extLst>
              <a:ext uri="{FF2B5EF4-FFF2-40B4-BE49-F238E27FC236}">
                <a16:creationId xmlns:a16="http://schemas.microsoft.com/office/drawing/2014/main" id="{BBEE6CA7-DED0-4CC8-AFC0-13DDE745DADA}"/>
              </a:ext>
            </a:extLst>
          </p:cNvPr>
          <p:cNvSpPr/>
          <p:nvPr/>
        </p:nvSpPr>
        <p:spPr>
          <a:xfrm>
            <a:off x="5446762" y="3646348"/>
            <a:ext cx="1867139" cy="332508"/>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90508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C782-6C5F-43D1-8E12-385EC2C49857}"/>
              </a:ext>
            </a:extLst>
          </p:cNvPr>
          <p:cNvSpPr>
            <a:spLocks noGrp="1"/>
          </p:cNvSpPr>
          <p:nvPr>
            <p:ph type="title"/>
          </p:nvPr>
        </p:nvSpPr>
        <p:spPr/>
        <p:txBody>
          <a:bodyPr/>
          <a:lstStyle/>
          <a:p>
            <a:r>
              <a:rPr lang="en-CA"/>
              <a:t>Roadmap</a:t>
            </a:r>
          </a:p>
        </p:txBody>
      </p:sp>
      <p:sp>
        <p:nvSpPr>
          <p:cNvPr id="3" name="Content Placeholder 2">
            <a:extLst>
              <a:ext uri="{FF2B5EF4-FFF2-40B4-BE49-F238E27FC236}">
                <a16:creationId xmlns:a16="http://schemas.microsoft.com/office/drawing/2014/main" id="{0988AAF2-FC37-4877-A0A9-8B754594F3A0}"/>
              </a:ext>
            </a:extLst>
          </p:cNvPr>
          <p:cNvSpPr>
            <a:spLocks noGrp="1"/>
          </p:cNvSpPr>
          <p:nvPr>
            <p:ph idx="1"/>
          </p:nvPr>
        </p:nvSpPr>
        <p:spPr/>
        <p:txBody>
          <a:bodyPr/>
          <a:lstStyle/>
          <a:p>
            <a:r>
              <a:rPr lang="en-CA" sz="2800">
                <a:solidFill>
                  <a:schemeClr val="bg1">
                    <a:lumMod val="65000"/>
                  </a:schemeClr>
                </a:solidFill>
              </a:rPr>
              <a:t>Stationarity Tests - Levels</a:t>
            </a:r>
          </a:p>
          <a:p>
            <a:pPr lvl="1"/>
            <a:r>
              <a:rPr lang="en-CA" sz="2800">
                <a:solidFill>
                  <a:schemeClr val="bg1">
                    <a:lumMod val="65000"/>
                  </a:schemeClr>
                </a:solidFill>
              </a:rPr>
              <a:t>Dickey Fuller test</a:t>
            </a:r>
          </a:p>
          <a:p>
            <a:pPr lvl="1"/>
            <a:r>
              <a:rPr lang="en-CA" sz="2800">
                <a:solidFill>
                  <a:schemeClr val="bg1">
                    <a:lumMod val="65000"/>
                  </a:schemeClr>
                </a:solidFill>
              </a:rPr>
              <a:t>Augmented Dickey Fuller test</a:t>
            </a:r>
          </a:p>
          <a:p>
            <a:pPr lvl="2"/>
            <a:r>
              <a:rPr lang="en-CA" sz="2800">
                <a:solidFill>
                  <a:schemeClr val="bg1">
                    <a:lumMod val="65000"/>
                  </a:schemeClr>
                </a:solidFill>
              </a:rPr>
              <a:t>Lags</a:t>
            </a:r>
          </a:p>
          <a:p>
            <a:pPr lvl="2"/>
            <a:r>
              <a:rPr lang="en-CA" sz="2800">
                <a:solidFill>
                  <a:schemeClr val="bg1">
                    <a:lumMod val="65000"/>
                  </a:schemeClr>
                </a:solidFill>
              </a:rPr>
              <a:t>Flow chart of testing specification</a:t>
            </a:r>
          </a:p>
          <a:p>
            <a:r>
              <a:rPr lang="en-CA" sz="2800">
                <a:solidFill>
                  <a:schemeClr val="bg1">
                    <a:lumMod val="65000"/>
                  </a:schemeClr>
                </a:solidFill>
              </a:rPr>
              <a:t>Stationarity Tests – First differences</a:t>
            </a:r>
          </a:p>
          <a:p>
            <a:r>
              <a:rPr lang="en-CA" sz="2800"/>
              <a:t>Cointegration</a:t>
            </a:r>
          </a:p>
          <a:p>
            <a:pPr lvl="1"/>
            <a:r>
              <a:rPr lang="en-CA" sz="2800"/>
              <a:t>Engle Granger 2 step test</a:t>
            </a:r>
          </a:p>
          <a:p>
            <a:pPr lvl="1"/>
            <a:r>
              <a:rPr lang="en-CA" sz="2800"/>
              <a:t>Engle Granger function to retrieve correct critical values</a:t>
            </a:r>
          </a:p>
          <a:p>
            <a:pPr lvl="1"/>
            <a:r>
              <a:rPr lang="en-CA" sz="2800"/>
              <a:t>Johansen Procedure</a:t>
            </a:r>
          </a:p>
          <a:p>
            <a:pPr marL="457200" lvl="1" indent="0">
              <a:buNone/>
            </a:pPr>
            <a:endParaRPr lang="en-CA"/>
          </a:p>
          <a:p>
            <a:pPr lvl="1"/>
            <a:endParaRPr lang="en-CA"/>
          </a:p>
          <a:p>
            <a:endParaRPr lang="en-CA"/>
          </a:p>
          <a:p>
            <a:pPr marL="0" indent="0">
              <a:buNone/>
            </a:pPr>
            <a:endParaRPr lang="en-CA"/>
          </a:p>
          <a:p>
            <a:endParaRPr lang="en-CA"/>
          </a:p>
          <a:p>
            <a:endParaRPr lang="en-CA"/>
          </a:p>
        </p:txBody>
      </p:sp>
      <p:sp>
        <p:nvSpPr>
          <p:cNvPr id="4" name="Slide Number Placeholder 3">
            <a:extLst>
              <a:ext uri="{FF2B5EF4-FFF2-40B4-BE49-F238E27FC236}">
                <a16:creationId xmlns:a16="http://schemas.microsoft.com/office/drawing/2014/main" id="{4B80C613-DC17-4999-8993-ED38EA6103A6}"/>
              </a:ext>
            </a:extLst>
          </p:cNvPr>
          <p:cNvSpPr>
            <a:spLocks noGrp="1"/>
          </p:cNvSpPr>
          <p:nvPr>
            <p:ph type="sldNum" sz="quarter" idx="10"/>
          </p:nvPr>
        </p:nvSpPr>
        <p:spPr/>
        <p:txBody>
          <a:bodyPr/>
          <a:lstStyle/>
          <a:p>
            <a:fld id="{4E4B365A-F164-4486-A362-1212BCCB0DBA}" type="slidenum">
              <a:rPr lang="en-CA" smtClean="0"/>
              <a:t>25</a:t>
            </a:fld>
            <a:endParaRPr lang="en-CA"/>
          </a:p>
        </p:txBody>
      </p:sp>
    </p:spTree>
    <p:extLst>
      <p:ext uri="{BB962C8B-B14F-4D97-AF65-F5344CB8AC3E}">
        <p14:creationId xmlns:p14="http://schemas.microsoft.com/office/powerpoint/2010/main" val="3366003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E19B-6B0B-4E5A-8DE1-8803C9AAAD06}"/>
              </a:ext>
            </a:extLst>
          </p:cNvPr>
          <p:cNvSpPr>
            <a:spLocks noGrp="1"/>
          </p:cNvSpPr>
          <p:nvPr>
            <p:ph type="title"/>
          </p:nvPr>
        </p:nvSpPr>
        <p:spPr/>
        <p:txBody>
          <a:bodyPr/>
          <a:lstStyle/>
          <a:p>
            <a:r>
              <a:rPr lang="en-CA"/>
              <a:t>Engle Granger Method</a:t>
            </a:r>
          </a:p>
        </p:txBody>
      </p:sp>
      <p:sp>
        <p:nvSpPr>
          <p:cNvPr id="3" name="Content Placeholder 2">
            <a:extLst>
              <a:ext uri="{FF2B5EF4-FFF2-40B4-BE49-F238E27FC236}">
                <a16:creationId xmlns:a16="http://schemas.microsoft.com/office/drawing/2014/main" id="{95C8057F-65A4-47D5-977D-3B6D09874106}"/>
              </a:ext>
            </a:extLst>
          </p:cNvPr>
          <p:cNvSpPr>
            <a:spLocks noGrp="1"/>
          </p:cNvSpPr>
          <p:nvPr>
            <p:ph idx="1"/>
          </p:nvPr>
        </p:nvSpPr>
        <p:spPr/>
        <p:txBody>
          <a:bodyPr/>
          <a:lstStyle/>
          <a:p>
            <a:r>
              <a:rPr lang="en-CA"/>
              <a:t>We meet the necessary condition that prices in levels are I(1) and prices in first differences are I(0)</a:t>
            </a:r>
          </a:p>
          <a:p>
            <a:r>
              <a:rPr lang="en-CA"/>
              <a:t>Step 1 – estimate the longrun relationship between biodiesel and soybean oil</a:t>
            </a:r>
          </a:p>
          <a:p>
            <a:r>
              <a:rPr lang="en-CA"/>
              <a:t>Collect the residuals</a:t>
            </a:r>
          </a:p>
          <a:p>
            <a:r>
              <a:rPr lang="en-CA"/>
              <a:t>Step 2 – run an ADF test on the residuals</a:t>
            </a:r>
          </a:p>
        </p:txBody>
      </p:sp>
      <p:sp>
        <p:nvSpPr>
          <p:cNvPr id="4" name="Slide Number Placeholder 3">
            <a:extLst>
              <a:ext uri="{FF2B5EF4-FFF2-40B4-BE49-F238E27FC236}">
                <a16:creationId xmlns:a16="http://schemas.microsoft.com/office/drawing/2014/main" id="{138B994B-7A0F-4BA0-B7BF-7417DAFDE2D8}"/>
              </a:ext>
            </a:extLst>
          </p:cNvPr>
          <p:cNvSpPr>
            <a:spLocks noGrp="1"/>
          </p:cNvSpPr>
          <p:nvPr>
            <p:ph type="sldNum" sz="quarter" idx="10"/>
          </p:nvPr>
        </p:nvSpPr>
        <p:spPr/>
        <p:txBody>
          <a:bodyPr/>
          <a:lstStyle/>
          <a:p>
            <a:fld id="{4E4B365A-F164-4486-A362-1212BCCB0DBA}" type="slidenum">
              <a:rPr lang="en-CA" smtClean="0"/>
              <a:t>26</a:t>
            </a:fld>
            <a:endParaRPr lang="en-CA"/>
          </a:p>
        </p:txBody>
      </p:sp>
    </p:spTree>
    <p:extLst>
      <p:ext uri="{BB962C8B-B14F-4D97-AF65-F5344CB8AC3E}">
        <p14:creationId xmlns:p14="http://schemas.microsoft.com/office/powerpoint/2010/main" val="2904344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D4E2-8A1C-40AD-BEB4-A3D8FA660F85}"/>
              </a:ext>
            </a:extLst>
          </p:cNvPr>
          <p:cNvSpPr>
            <a:spLocks noGrp="1"/>
          </p:cNvSpPr>
          <p:nvPr>
            <p:ph type="title"/>
          </p:nvPr>
        </p:nvSpPr>
        <p:spPr/>
        <p:txBody>
          <a:bodyPr/>
          <a:lstStyle/>
          <a:p>
            <a:r>
              <a:rPr lang="en-CA"/>
              <a:t>Engle Granger Method</a:t>
            </a:r>
          </a:p>
        </p:txBody>
      </p:sp>
      <p:sp>
        <p:nvSpPr>
          <p:cNvPr id="3" name="Content Placeholder 2">
            <a:extLst>
              <a:ext uri="{FF2B5EF4-FFF2-40B4-BE49-F238E27FC236}">
                <a16:creationId xmlns:a16="http://schemas.microsoft.com/office/drawing/2014/main" id="{B3486EBB-A2D4-4C61-B9D3-2A43B8BBA6C3}"/>
              </a:ext>
            </a:extLst>
          </p:cNvPr>
          <p:cNvSpPr>
            <a:spLocks noGrp="1"/>
          </p:cNvSpPr>
          <p:nvPr>
            <p:ph idx="1"/>
          </p:nvPr>
        </p:nvSpPr>
        <p:spPr>
          <a:xfrm>
            <a:off x="731520" y="1414022"/>
            <a:ext cx="10799998" cy="4703276"/>
          </a:xfrm>
        </p:spPr>
        <p:txBody>
          <a:bodyPr/>
          <a:lstStyle/>
          <a:p>
            <a:r>
              <a:rPr lang="en-CA"/>
              <a:t>Step 1 – estimate the longrun relationship between biodiesel and soybean oil</a:t>
            </a:r>
          </a:p>
          <a:p>
            <a:pPr marL="0" indent="0" algn="ctr">
              <a:buNone/>
            </a:pPr>
            <a:r>
              <a:rPr lang="en-US" sz="2000" b="1"/>
              <a:t>PBioDiesel</a:t>
            </a:r>
            <a:r>
              <a:rPr lang="en-US" sz="2000" b="1" baseline="-25000"/>
              <a:t>t</a:t>
            </a:r>
            <a:r>
              <a:rPr lang="en-US" sz="2000" b="1"/>
              <a:t> = α + βPSoyoil</a:t>
            </a:r>
            <a:r>
              <a:rPr lang="en-US" sz="2000" b="1" baseline="-25000"/>
              <a:t>t</a:t>
            </a:r>
            <a:r>
              <a:rPr lang="en-US" sz="2000" b="1"/>
              <a:t> + ε</a:t>
            </a:r>
            <a:r>
              <a:rPr lang="en-US" sz="2000" b="1" baseline="-25000"/>
              <a:t>t</a:t>
            </a:r>
            <a:endParaRPr lang="en-CA" b="1"/>
          </a:p>
          <a:p>
            <a:pPr marL="0" indent="0">
              <a:buNone/>
            </a:pPr>
            <a:endParaRPr lang="en-CA" b="1"/>
          </a:p>
          <a:p>
            <a:pPr marL="0" indent="0">
              <a:buNone/>
            </a:pPr>
            <a:r>
              <a:rPr lang="en-CA" b="1"/>
              <a:t>reg_biodieselsoy &lt;- lm(biodiesel ~ soyoil, data = soydiesel)</a:t>
            </a:r>
          </a:p>
          <a:p>
            <a:pPr marL="0" indent="0">
              <a:buNone/>
            </a:pPr>
            <a:r>
              <a:rPr lang="en-CA" b="1"/>
              <a:t>summary(reg_biodieselsoy)</a:t>
            </a:r>
          </a:p>
          <a:p>
            <a:pPr marL="0" indent="0">
              <a:buNone/>
            </a:pPr>
            <a:endParaRPr lang="en-CA" b="1"/>
          </a:p>
          <a:p>
            <a:pPr marL="0" indent="0">
              <a:buNone/>
            </a:pPr>
            <a:endParaRPr lang="en-CA" b="1"/>
          </a:p>
          <a:p>
            <a:pPr marL="0" indent="0">
              <a:buNone/>
            </a:pPr>
            <a:endParaRPr lang="en-CA" b="1"/>
          </a:p>
          <a:p>
            <a:pPr marL="0" indent="0">
              <a:buNone/>
            </a:pPr>
            <a:endParaRPr lang="en-CA" b="1"/>
          </a:p>
          <a:p>
            <a:pPr marL="0" indent="0">
              <a:buNone/>
            </a:pPr>
            <a:endParaRPr lang="en-CA" b="1"/>
          </a:p>
        </p:txBody>
      </p:sp>
      <p:sp>
        <p:nvSpPr>
          <p:cNvPr id="4" name="Slide Number Placeholder 3">
            <a:extLst>
              <a:ext uri="{FF2B5EF4-FFF2-40B4-BE49-F238E27FC236}">
                <a16:creationId xmlns:a16="http://schemas.microsoft.com/office/drawing/2014/main" id="{3C913899-4912-41B9-A6D2-6F90B173B477}"/>
              </a:ext>
            </a:extLst>
          </p:cNvPr>
          <p:cNvSpPr>
            <a:spLocks noGrp="1"/>
          </p:cNvSpPr>
          <p:nvPr>
            <p:ph type="sldNum" sz="quarter" idx="10"/>
          </p:nvPr>
        </p:nvSpPr>
        <p:spPr/>
        <p:txBody>
          <a:bodyPr/>
          <a:lstStyle/>
          <a:p>
            <a:fld id="{4E4B365A-F164-4486-A362-1212BCCB0DBA}" type="slidenum">
              <a:rPr lang="en-CA" smtClean="0"/>
              <a:t>27</a:t>
            </a:fld>
            <a:endParaRPr lang="en-CA"/>
          </a:p>
        </p:txBody>
      </p:sp>
      <p:pic>
        <p:nvPicPr>
          <p:cNvPr id="6" name="Picture 5">
            <a:extLst>
              <a:ext uri="{FF2B5EF4-FFF2-40B4-BE49-F238E27FC236}">
                <a16:creationId xmlns:a16="http://schemas.microsoft.com/office/drawing/2014/main" id="{8AD973E1-C48D-4935-AAA8-DA4AC74DF212}"/>
              </a:ext>
            </a:extLst>
          </p:cNvPr>
          <p:cNvPicPr>
            <a:picLocks noChangeAspect="1"/>
          </p:cNvPicPr>
          <p:nvPr/>
        </p:nvPicPr>
        <p:blipFill>
          <a:blip r:embed="rId2"/>
          <a:stretch>
            <a:fillRect/>
          </a:stretch>
        </p:blipFill>
        <p:spPr>
          <a:xfrm>
            <a:off x="3253921" y="3829887"/>
            <a:ext cx="5755196" cy="1739639"/>
          </a:xfrm>
          <a:prstGeom prst="rect">
            <a:avLst/>
          </a:prstGeom>
        </p:spPr>
      </p:pic>
    </p:spTree>
    <p:extLst>
      <p:ext uri="{BB962C8B-B14F-4D97-AF65-F5344CB8AC3E}">
        <p14:creationId xmlns:p14="http://schemas.microsoft.com/office/powerpoint/2010/main" val="3381405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8728-D536-443C-B2CD-0B79A6DB0086}"/>
              </a:ext>
            </a:extLst>
          </p:cNvPr>
          <p:cNvSpPr>
            <a:spLocks noGrp="1"/>
          </p:cNvSpPr>
          <p:nvPr>
            <p:ph type="title"/>
          </p:nvPr>
        </p:nvSpPr>
        <p:spPr/>
        <p:txBody>
          <a:bodyPr/>
          <a:lstStyle/>
          <a:p>
            <a:r>
              <a:rPr lang="en-CA"/>
              <a:t>Engle Granger Method</a:t>
            </a:r>
          </a:p>
        </p:txBody>
      </p:sp>
      <p:sp>
        <p:nvSpPr>
          <p:cNvPr id="3" name="Content Placeholder 2">
            <a:extLst>
              <a:ext uri="{FF2B5EF4-FFF2-40B4-BE49-F238E27FC236}">
                <a16:creationId xmlns:a16="http://schemas.microsoft.com/office/drawing/2014/main" id="{20642D0F-146C-4A4E-841F-496F4F854C47}"/>
              </a:ext>
            </a:extLst>
          </p:cNvPr>
          <p:cNvSpPr>
            <a:spLocks noGrp="1"/>
          </p:cNvSpPr>
          <p:nvPr>
            <p:ph idx="1"/>
          </p:nvPr>
        </p:nvSpPr>
        <p:spPr/>
        <p:txBody>
          <a:bodyPr/>
          <a:lstStyle/>
          <a:p>
            <a:r>
              <a:rPr lang="en-CA"/>
              <a:t>Collect the residuals from the previous regression</a:t>
            </a:r>
            <a:endParaRPr lang="en-CA" sz="1000" b="1"/>
          </a:p>
          <a:p>
            <a:r>
              <a:rPr lang="en-CA"/>
              <a:t>In R, (1) save the residuals, (2) convert residuals to ts object, (3) merge to soydiesel</a:t>
            </a:r>
          </a:p>
          <a:p>
            <a:pPr marL="0" indent="0">
              <a:buNone/>
            </a:pPr>
            <a:r>
              <a:rPr lang="en-CA" b="1"/>
              <a:t>resid_soydiesel &lt;- resid(reg_biodieselsoy)</a:t>
            </a:r>
          </a:p>
          <a:p>
            <a:pPr marL="0" indent="0">
              <a:buNone/>
            </a:pPr>
            <a:r>
              <a:rPr lang="en-CA" b="1"/>
              <a:t>resid_ts &lt;- xts(resid_soydiesel, order.by = index(soydiesel))</a:t>
            </a:r>
          </a:p>
          <a:p>
            <a:pPr marL="0" indent="0">
              <a:buNone/>
            </a:pPr>
            <a:r>
              <a:rPr lang="en-CA" b="1"/>
              <a:t>soydieselr &lt;- merge.xts(soydiesel, resid_ts)</a:t>
            </a:r>
          </a:p>
          <a:p>
            <a:pPr marL="0" indent="0">
              <a:buNone/>
            </a:pPr>
            <a:endParaRPr lang="en-CA"/>
          </a:p>
          <a:p>
            <a:pPr lvl="1"/>
            <a:endParaRPr lang="en-CA"/>
          </a:p>
        </p:txBody>
      </p:sp>
      <p:sp>
        <p:nvSpPr>
          <p:cNvPr id="4" name="Slide Number Placeholder 3">
            <a:extLst>
              <a:ext uri="{FF2B5EF4-FFF2-40B4-BE49-F238E27FC236}">
                <a16:creationId xmlns:a16="http://schemas.microsoft.com/office/drawing/2014/main" id="{50A040F8-62DA-40E1-8AE2-776AE230B995}"/>
              </a:ext>
            </a:extLst>
          </p:cNvPr>
          <p:cNvSpPr>
            <a:spLocks noGrp="1"/>
          </p:cNvSpPr>
          <p:nvPr>
            <p:ph type="sldNum" sz="quarter" idx="10"/>
          </p:nvPr>
        </p:nvSpPr>
        <p:spPr/>
        <p:txBody>
          <a:bodyPr/>
          <a:lstStyle/>
          <a:p>
            <a:fld id="{4E4B365A-F164-4486-A362-1212BCCB0DBA}" type="slidenum">
              <a:rPr lang="en-CA" smtClean="0"/>
              <a:t>28</a:t>
            </a:fld>
            <a:endParaRPr lang="en-CA"/>
          </a:p>
        </p:txBody>
      </p:sp>
      <p:pic>
        <p:nvPicPr>
          <p:cNvPr id="5" name="Picture 4">
            <a:extLst>
              <a:ext uri="{FF2B5EF4-FFF2-40B4-BE49-F238E27FC236}">
                <a16:creationId xmlns:a16="http://schemas.microsoft.com/office/drawing/2014/main" id="{12240D6F-AAC0-4BFF-88AC-0ACA696EC8A0}"/>
              </a:ext>
            </a:extLst>
          </p:cNvPr>
          <p:cNvPicPr>
            <a:picLocks noChangeAspect="1"/>
          </p:cNvPicPr>
          <p:nvPr/>
        </p:nvPicPr>
        <p:blipFill>
          <a:blip r:embed="rId2"/>
          <a:stretch>
            <a:fillRect/>
          </a:stretch>
        </p:blipFill>
        <p:spPr>
          <a:xfrm>
            <a:off x="1613584" y="3984268"/>
            <a:ext cx="9035870" cy="1490030"/>
          </a:xfrm>
          <a:prstGeom prst="rect">
            <a:avLst/>
          </a:prstGeom>
        </p:spPr>
      </p:pic>
    </p:spTree>
    <p:extLst>
      <p:ext uri="{BB962C8B-B14F-4D97-AF65-F5344CB8AC3E}">
        <p14:creationId xmlns:p14="http://schemas.microsoft.com/office/powerpoint/2010/main" val="334528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69C3-35A5-4092-8D3E-FE16817BB583}"/>
              </a:ext>
            </a:extLst>
          </p:cNvPr>
          <p:cNvSpPr>
            <a:spLocks noGrp="1"/>
          </p:cNvSpPr>
          <p:nvPr>
            <p:ph type="title"/>
          </p:nvPr>
        </p:nvSpPr>
        <p:spPr/>
        <p:txBody>
          <a:bodyPr/>
          <a:lstStyle/>
          <a:p>
            <a:r>
              <a:rPr lang="en-CA"/>
              <a:t>Engle Granger Method</a:t>
            </a:r>
          </a:p>
        </p:txBody>
      </p:sp>
      <p:sp>
        <p:nvSpPr>
          <p:cNvPr id="3" name="Content Placeholder 2">
            <a:extLst>
              <a:ext uri="{FF2B5EF4-FFF2-40B4-BE49-F238E27FC236}">
                <a16:creationId xmlns:a16="http://schemas.microsoft.com/office/drawing/2014/main" id="{E0AB7788-5BE6-4F17-BA48-7356EA3C5410}"/>
              </a:ext>
            </a:extLst>
          </p:cNvPr>
          <p:cNvSpPr>
            <a:spLocks noGrp="1"/>
          </p:cNvSpPr>
          <p:nvPr>
            <p:ph idx="1"/>
          </p:nvPr>
        </p:nvSpPr>
        <p:spPr/>
        <p:txBody>
          <a:bodyPr/>
          <a:lstStyle/>
          <a:p>
            <a:r>
              <a:rPr lang="en-CA"/>
              <a:t>Step 2 – run an ADF test for a unit root on the residuals</a:t>
            </a:r>
          </a:p>
          <a:p>
            <a:pPr lvl="1"/>
            <a:r>
              <a:rPr lang="en-CA"/>
              <a:t>No need to use time trend or intercept because, by construction, the residuals will have a zero mean</a:t>
            </a:r>
          </a:p>
          <a:p>
            <a:pPr lvl="1"/>
            <a:r>
              <a:rPr lang="en-CA"/>
              <a:t>If we reject the null hypothesis of a unit root, then we conclude that the two price series are cointegrated</a:t>
            </a:r>
          </a:p>
          <a:p>
            <a:pPr marL="457200" lvl="1" indent="0">
              <a:buNone/>
            </a:pPr>
            <a:endParaRPr lang="en-CA" sz="1000" b="1"/>
          </a:p>
          <a:p>
            <a:pPr marL="0" indent="0">
              <a:buNone/>
            </a:pPr>
            <a:r>
              <a:rPr lang="en-CA" b="1"/>
              <a:t>VARselect(soydieselr$resid_ts) 		</a:t>
            </a:r>
          </a:p>
          <a:p>
            <a:pPr marL="0" indent="0">
              <a:buNone/>
            </a:pPr>
            <a:r>
              <a:rPr lang="en-CA" b="1"/>
              <a:t>summary(ur.df(soydieselr$resid_ts, type = c("none"), lags = 3))</a:t>
            </a:r>
          </a:p>
          <a:p>
            <a:pPr marL="0" indent="0">
              <a:buNone/>
            </a:pPr>
            <a:endParaRPr lang="en-CA" b="1"/>
          </a:p>
          <a:p>
            <a:pPr marL="0" indent="0">
              <a:buNone/>
            </a:pPr>
            <a:endParaRPr lang="en-CA" b="1"/>
          </a:p>
          <a:p>
            <a:endParaRPr lang="en-CA"/>
          </a:p>
        </p:txBody>
      </p:sp>
      <p:sp>
        <p:nvSpPr>
          <p:cNvPr id="4" name="Slide Number Placeholder 3">
            <a:extLst>
              <a:ext uri="{FF2B5EF4-FFF2-40B4-BE49-F238E27FC236}">
                <a16:creationId xmlns:a16="http://schemas.microsoft.com/office/drawing/2014/main" id="{439009D1-D174-49D5-9DF9-2E80EA13D49F}"/>
              </a:ext>
            </a:extLst>
          </p:cNvPr>
          <p:cNvSpPr>
            <a:spLocks noGrp="1"/>
          </p:cNvSpPr>
          <p:nvPr>
            <p:ph type="sldNum" sz="quarter" idx="10"/>
          </p:nvPr>
        </p:nvSpPr>
        <p:spPr/>
        <p:txBody>
          <a:bodyPr/>
          <a:lstStyle/>
          <a:p>
            <a:fld id="{4E4B365A-F164-4486-A362-1212BCCB0DBA}" type="slidenum">
              <a:rPr lang="en-CA" smtClean="0"/>
              <a:t>29</a:t>
            </a:fld>
            <a:endParaRPr lang="en-CA"/>
          </a:p>
        </p:txBody>
      </p:sp>
      <p:pic>
        <p:nvPicPr>
          <p:cNvPr id="5" name="Picture 4">
            <a:extLst>
              <a:ext uri="{FF2B5EF4-FFF2-40B4-BE49-F238E27FC236}">
                <a16:creationId xmlns:a16="http://schemas.microsoft.com/office/drawing/2014/main" id="{7F779600-CC7D-419F-BDFB-B8B2F8B8FF30}"/>
              </a:ext>
            </a:extLst>
          </p:cNvPr>
          <p:cNvPicPr>
            <a:picLocks noChangeAspect="1"/>
          </p:cNvPicPr>
          <p:nvPr/>
        </p:nvPicPr>
        <p:blipFill>
          <a:blip r:embed="rId2"/>
          <a:stretch>
            <a:fillRect/>
          </a:stretch>
        </p:blipFill>
        <p:spPr>
          <a:xfrm>
            <a:off x="1371971" y="4503946"/>
            <a:ext cx="3476987" cy="940032"/>
          </a:xfrm>
          <a:prstGeom prst="rect">
            <a:avLst/>
          </a:prstGeom>
        </p:spPr>
      </p:pic>
      <p:sp>
        <p:nvSpPr>
          <p:cNvPr id="6" name="Rectangle 5">
            <a:extLst>
              <a:ext uri="{FF2B5EF4-FFF2-40B4-BE49-F238E27FC236}">
                <a16:creationId xmlns:a16="http://schemas.microsoft.com/office/drawing/2014/main" id="{05CD04B4-3001-4A43-A4BD-F7CB4D391E4C}"/>
              </a:ext>
            </a:extLst>
          </p:cNvPr>
          <p:cNvSpPr/>
          <p:nvPr/>
        </p:nvSpPr>
        <p:spPr>
          <a:xfrm>
            <a:off x="6568313" y="4346994"/>
            <a:ext cx="4892167" cy="1477328"/>
          </a:xfrm>
          <a:prstGeom prst="rect">
            <a:avLst/>
          </a:prstGeom>
          <a:ln>
            <a:solidFill>
              <a:srgbClr val="17A488"/>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a:sym typeface="Wingdings" panose="05000000000000000000" pitchFamily="2" charset="2"/>
              </a:rPr>
              <a:t>Interpretation</a:t>
            </a:r>
          </a:p>
          <a:p>
            <a:pPr marL="285750" indent="-285750">
              <a:buFont typeface="Arial" panose="020B0604020202020204" pitchFamily="34" charset="0"/>
              <a:buChar char="•"/>
            </a:pPr>
            <a:r>
              <a:rPr lang="en-CA"/>
              <a:t>It </a:t>
            </a:r>
            <a:r>
              <a:rPr lang="en-CA" b="1"/>
              <a:t>appears</a:t>
            </a:r>
            <a:r>
              <a:rPr lang="en-CA"/>
              <a:t> that we can reject the unit root null hypothesis</a:t>
            </a:r>
          </a:p>
          <a:p>
            <a:pPr marL="285750" indent="-285750">
              <a:buFont typeface="Arial" panose="020B0604020202020204" pitchFamily="34" charset="0"/>
              <a:buChar char="•"/>
            </a:pPr>
            <a:r>
              <a:rPr lang="en-CA"/>
              <a:t>But this is </a:t>
            </a:r>
            <a:r>
              <a:rPr lang="en-CA" b="1"/>
              <a:t>not correct</a:t>
            </a:r>
            <a:r>
              <a:rPr lang="en-CA"/>
              <a:t> because we must use different critical values</a:t>
            </a:r>
          </a:p>
        </p:txBody>
      </p:sp>
    </p:spTree>
    <p:extLst>
      <p:ext uri="{BB962C8B-B14F-4D97-AF65-F5344CB8AC3E}">
        <p14:creationId xmlns:p14="http://schemas.microsoft.com/office/powerpoint/2010/main" val="239430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B993-8BDC-4903-8B87-98A27D6B62BD}"/>
              </a:ext>
            </a:extLst>
          </p:cNvPr>
          <p:cNvSpPr>
            <a:spLocks noGrp="1"/>
          </p:cNvSpPr>
          <p:nvPr>
            <p:ph type="title"/>
          </p:nvPr>
        </p:nvSpPr>
        <p:spPr/>
        <p:txBody>
          <a:bodyPr/>
          <a:lstStyle/>
          <a:p>
            <a:r>
              <a:rPr lang="en-CA"/>
              <a:t>Packages</a:t>
            </a:r>
          </a:p>
        </p:txBody>
      </p:sp>
      <p:sp>
        <p:nvSpPr>
          <p:cNvPr id="3" name="Content Placeholder 2">
            <a:extLst>
              <a:ext uri="{FF2B5EF4-FFF2-40B4-BE49-F238E27FC236}">
                <a16:creationId xmlns:a16="http://schemas.microsoft.com/office/drawing/2014/main" id="{98021C12-DACD-47F0-AAD9-3E9FD4A81991}"/>
              </a:ext>
            </a:extLst>
          </p:cNvPr>
          <p:cNvSpPr>
            <a:spLocks noGrp="1"/>
          </p:cNvSpPr>
          <p:nvPr>
            <p:ph idx="1"/>
          </p:nvPr>
        </p:nvSpPr>
        <p:spPr/>
        <p:txBody>
          <a:bodyPr/>
          <a:lstStyle/>
          <a:p>
            <a:r>
              <a:rPr lang="en-CA"/>
              <a:t>Load the following packages</a:t>
            </a:r>
          </a:p>
          <a:p>
            <a:pPr marL="0" indent="0">
              <a:buNone/>
            </a:pPr>
            <a:r>
              <a:rPr lang="en-CA" b="1"/>
              <a:t>pacman::p_load(here, readxl, dplyr, janitor, Quandl, xts, lubridate, urca, forecast, tidyverse, vars)</a:t>
            </a:r>
          </a:p>
          <a:p>
            <a:pPr marL="0" indent="0">
              <a:buNone/>
            </a:pPr>
            <a:endParaRPr lang="en-CA" sz="1000"/>
          </a:p>
          <a:p>
            <a:pPr marL="0" indent="0">
              <a:buNone/>
            </a:pPr>
            <a:endParaRPr lang="en-CA"/>
          </a:p>
        </p:txBody>
      </p:sp>
      <p:sp>
        <p:nvSpPr>
          <p:cNvPr id="4" name="Slide Number Placeholder 3">
            <a:extLst>
              <a:ext uri="{FF2B5EF4-FFF2-40B4-BE49-F238E27FC236}">
                <a16:creationId xmlns:a16="http://schemas.microsoft.com/office/drawing/2014/main" id="{988BC009-2114-43BB-86D9-B11691AB6A4A}"/>
              </a:ext>
            </a:extLst>
          </p:cNvPr>
          <p:cNvSpPr>
            <a:spLocks noGrp="1"/>
          </p:cNvSpPr>
          <p:nvPr>
            <p:ph type="sldNum" sz="quarter" idx="10"/>
          </p:nvPr>
        </p:nvSpPr>
        <p:spPr/>
        <p:txBody>
          <a:bodyPr/>
          <a:lstStyle/>
          <a:p>
            <a:fld id="{4E4B365A-F164-4486-A362-1212BCCB0DBA}" type="slidenum">
              <a:rPr lang="en-CA" smtClean="0"/>
              <a:t>3</a:t>
            </a:fld>
            <a:endParaRPr lang="en-CA"/>
          </a:p>
        </p:txBody>
      </p:sp>
    </p:spTree>
    <p:extLst>
      <p:ext uri="{BB962C8B-B14F-4D97-AF65-F5344CB8AC3E}">
        <p14:creationId xmlns:p14="http://schemas.microsoft.com/office/powerpoint/2010/main" val="1158733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006C-741F-41B5-89FB-287848951AF4}"/>
              </a:ext>
            </a:extLst>
          </p:cNvPr>
          <p:cNvSpPr>
            <a:spLocks noGrp="1"/>
          </p:cNvSpPr>
          <p:nvPr>
            <p:ph type="title"/>
          </p:nvPr>
        </p:nvSpPr>
        <p:spPr/>
        <p:txBody>
          <a:bodyPr/>
          <a:lstStyle/>
          <a:p>
            <a:r>
              <a:rPr lang="en-CA"/>
              <a:t>Engle Granger Method</a:t>
            </a:r>
          </a:p>
        </p:txBody>
      </p:sp>
      <p:sp>
        <p:nvSpPr>
          <p:cNvPr id="3" name="Content Placeholder 2">
            <a:extLst>
              <a:ext uri="{FF2B5EF4-FFF2-40B4-BE49-F238E27FC236}">
                <a16:creationId xmlns:a16="http://schemas.microsoft.com/office/drawing/2014/main" id="{7B38EC4D-E71C-4FB3-8A7E-B4A3BE8ABCEB}"/>
              </a:ext>
            </a:extLst>
          </p:cNvPr>
          <p:cNvSpPr>
            <a:spLocks noGrp="1"/>
          </p:cNvSpPr>
          <p:nvPr>
            <p:ph idx="1"/>
          </p:nvPr>
        </p:nvSpPr>
        <p:spPr/>
        <p:txBody>
          <a:bodyPr/>
          <a:lstStyle/>
          <a:p>
            <a:r>
              <a:rPr lang="en-CA"/>
              <a:t>Stata gives the correct critical values as part of the </a:t>
            </a:r>
            <a:r>
              <a:rPr lang="en-CA" b="1"/>
              <a:t>egranger</a:t>
            </a:r>
            <a:r>
              <a:rPr lang="en-CA"/>
              <a:t> test, but R does not </a:t>
            </a:r>
          </a:p>
          <a:p>
            <a:r>
              <a:rPr lang="en-CA"/>
              <a:t>We wrote an R function that will give you the correct critical values</a:t>
            </a:r>
          </a:p>
          <a:p>
            <a:pPr marL="0" indent="0">
              <a:buNone/>
            </a:pPr>
            <a:r>
              <a:rPr lang="en-CA"/>
              <a:t>	</a:t>
            </a:r>
            <a:r>
              <a:rPr lang="en-CA" b="1"/>
              <a:t>englegranger(var, trend, n)</a:t>
            </a:r>
          </a:p>
          <a:p>
            <a:pPr lvl="1">
              <a:buFontTx/>
              <a:buChar char="-"/>
            </a:pPr>
            <a:r>
              <a:rPr lang="en-CA"/>
              <a:t>var = # of variables, in our case 2 (biodiesel and soybean oil)</a:t>
            </a:r>
          </a:p>
          <a:p>
            <a:pPr lvl="1">
              <a:buFontTx/>
              <a:buChar char="-"/>
            </a:pPr>
            <a:r>
              <a:rPr lang="en-CA"/>
              <a:t>trend = 0 if no trend in step 1 regression, 1 if we included a trend in step 1 regression</a:t>
            </a:r>
          </a:p>
          <a:p>
            <a:pPr lvl="1">
              <a:buFontTx/>
              <a:buChar char="-"/>
            </a:pPr>
            <a:r>
              <a:rPr lang="en-CA"/>
              <a:t>n = number of observations</a:t>
            </a:r>
          </a:p>
          <a:p>
            <a:pPr lvl="1">
              <a:buFontTx/>
              <a:buChar char="-"/>
            </a:pPr>
            <a:endParaRPr lang="en-CA"/>
          </a:p>
          <a:p>
            <a:pPr marL="0" indent="0">
              <a:buNone/>
            </a:pPr>
            <a:endParaRPr lang="en-CA" b="1"/>
          </a:p>
          <a:p>
            <a:pPr marL="0" indent="0">
              <a:buNone/>
            </a:pPr>
            <a:endParaRPr lang="en-CA"/>
          </a:p>
        </p:txBody>
      </p:sp>
      <p:sp>
        <p:nvSpPr>
          <p:cNvPr id="4" name="Slide Number Placeholder 3">
            <a:extLst>
              <a:ext uri="{FF2B5EF4-FFF2-40B4-BE49-F238E27FC236}">
                <a16:creationId xmlns:a16="http://schemas.microsoft.com/office/drawing/2014/main" id="{84F136EC-DD28-4A2F-83F8-7BF105B78EB4}"/>
              </a:ext>
            </a:extLst>
          </p:cNvPr>
          <p:cNvSpPr>
            <a:spLocks noGrp="1"/>
          </p:cNvSpPr>
          <p:nvPr>
            <p:ph type="sldNum" sz="quarter" idx="10"/>
          </p:nvPr>
        </p:nvSpPr>
        <p:spPr/>
        <p:txBody>
          <a:bodyPr/>
          <a:lstStyle/>
          <a:p>
            <a:fld id="{4E4B365A-F164-4486-A362-1212BCCB0DBA}" type="slidenum">
              <a:rPr lang="en-CA" smtClean="0"/>
              <a:t>30</a:t>
            </a:fld>
            <a:endParaRPr lang="en-CA"/>
          </a:p>
        </p:txBody>
      </p:sp>
      <p:pic>
        <p:nvPicPr>
          <p:cNvPr id="7" name="Picture 6">
            <a:extLst>
              <a:ext uri="{FF2B5EF4-FFF2-40B4-BE49-F238E27FC236}">
                <a16:creationId xmlns:a16="http://schemas.microsoft.com/office/drawing/2014/main" id="{F4571A6E-2B7C-4075-B9F9-6E41416B485C}"/>
              </a:ext>
            </a:extLst>
          </p:cNvPr>
          <p:cNvPicPr>
            <a:picLocks noChangeAspect="1"/>
          </p:cNvPicPr>
          <p:nvPr/>
        </p:nvPicPr>
        <p:blipFill>
          <a:blip r:embed="rId2"/>
          <a:stretch>
            <a:fillRect/>
          </a:stretch>
        </p:blipFill>
        <p:spPr>
          <a:xfrm>
            <a:off x="4693139" y="3890356"/>
            <a:ext cx="2805722" cy="1942422"/>
          </a:xfrm>
          <a:prstGeom prst="rect">
            <a:avLst/>
          </a:prstGeom>
        </p:spPr>
      </p:pic>
    </p:spTree>
    <p:extLst>
      <p:ext uri="{BB962C8B-B14F-4D97-AF65-F5344CB8AC3E}">
        <p14:creationId xmlns:p14="http://schemas.microsoft.com/office/powerpoint/2010/main" val="940036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20B6-3ADA-41AB-9EFE-3EB0AFFB396C}"/>
              </a:ext>
            </a:extLst>
          </p:cNvPr>
          <p:cNvSpPr>
            <a:spLocks noGrp="1"/>
          </p:cNvSpPr>
          <p:nvPr>
            <p:ph type="title"/>
          </p:nvPr>
        </p:nvSpPr>
        <p:spPr/>
        <p:txBody>
          <a:bodyPr/>
          <a:lstStyle/>
          <a:p>
            <a:r>
              <a:rPr lang="en-CA"/>
              <a:t>Engle Granger Method</a:t>
            </a:r>
          </a:p>
        </p:txBody>
      </p:sp>
      <p:sp>
        <p:nvSpPr>
          <p:cNvPr id="3" name="Content Placeholder 2">
            <a:extLst>
              <a:ext uri="{FF2B5EF4-FFF2-40B4-BE49-F238E27FC236}">
                <a16:creationId xmlns:a16="http://schemas.microsoft.com/office/drawing/2014/main" id="{65BE7A2E-CD58-4677-947F-FC6A10D59F5B}"/>
              </a:ext>
            </a:extLst>
          </p:cNvPr>
          <p:cNvSpPr>
            <a:spLocks noGrp="1"/>
          </p:cNvSpPr>
          <p:nvPr>
            <p:ph idx="1"/>
          </p:nvPr>
        </p:nvSpPr>
        <p:spPr/>
        <p:txBody>
          <a:bodyPr/>
          <a:lstStyle/>
          <a:p>
            <a:r>
              <a:rPr lang="en-CA"/>
              <a:t>We must compare the t-statistic of -3.0262 with the critical values of -3.91 (1%), -3.34 (5%), -3.05 (10%). The absolute value of the test statistic is smaller than the absolute values of the critical values, so we fail to reject the null hypothesis of a unit root.</a:t>
            </a:r>
          </a:p>
          <a:p>
            <a:r>
              <a:rPr lang="en-CA"/>
              <a:t>We find no evidence that biodiesel fuel and soybean oil prices are cointegrated</a:t>
            </a:r>
          </a:p>
          <a:p>
            <a:endParaRPr lang="en-CA"/>
          </a:p>
        </p:txBody>
      </p:sp>
      <p:sp>
        <p:nvSpPr>
          <p:cNvPr id="4" name="Slide Number Placeholder 3">
            <a:extLst>
              <a:ext uri="{FF2B5EF4-FFF2-40B4-BE49-F238E27FC236}">
                <a16:creationId xmlns:a16="http://schemas.microsoft.com/office/drawing/2014/main" id="{648684AA-2A5B-48CF-8F5B-F22FAF29D428}"/>
              </a:ext>
            </a:extLst>
          </p:cNvPr>
          <p:cNvSpPr>
            <a:spLocks noGrp="1"/>
          </p:cNvSpPr>
          <p:nvPr>
            <p:ph type="sldNum" sz="quarter" idx="10"/>
          </p:nvPr>
        </p:nvSpPr>
        <p:spPr/>
        <p:txBody>
          <a:bodyPr/>
          <a:lstStyle/>
          <a:p>
            <a:fld id="{4E4B365A-F164-4486-A362-1212BCCB0DBA}" type="slidenum">
              <a:rPr lang="en-CA" smtClean="0"/>
              <a:t>31</a:t>
            </a:fld>
            <a:endParaRPr lang="en-CA"/>
          </a:p>
        </p:txBody>
      </p:sp>
      <p:pic>
        <p:nvPicPr>
          <p:cNvPr id="5" name="Picture 4">
            <a:extLst>
              <a:ext uri="{FF2B5EF4-FFF2-40B4-BE49-F238E27FC236}">
                <a16:creationId xmlns:a16="http://schemas.microsoft.com/office/drawing/2014/main" id="{C8752B5D-5FC9-4073-86A8-C3AA91C2A48C}"/>
              </a:ext>
            </a:extLst>
          </p:cNvPr>
          <p:cNvPicPr>
            <a:picLocks noChangeAspect="1"/>
          </p:cNvPicPr>
          <p:nvPr/>
        </p:nvPicPr>
        <p:blipFill>
          <a:blip r:embed="rId2"/>
          <a:stretch>
            <a:fillRect/>
          </a:stretch>
        </p:blipFill>
        <p:spPr>
          <a:xfrm>
            <a:off x="1351422" y="3404579"/>
            <a:ext cx="4923401" cy="1331082"/>
          </a:xfrm>
          <a:prstGeom prst="rect">
            <a:avLst/>
          </a:prstGeom>
        </p:spPr>
      </p:pic>
      <p:pic>
        <p:nvPicPr>
          <p:cNvPr id="6" name="Picture 5">
            <a:extLst>
              <a:ext uri="{FF2B5EF4-FFF2-40B4-BE49-F238E27FC236}">
                <a16:creationId xmlns:a16="http://schemas.microsoft.com/office/drawing/2014/main" id="{F1C1C95E-1AF5-4F0B-851E-24D3B1146E40}"/>
              </a:ext>
            </a:extLst>
          </p:cNvPr>
          <p:cNvPicPr>
            <a:picLocks noChangeAspect="1"/>
          </p:cNvPicPr>
          <p:nvPr/>
        </p:nvPicPr>
        <p:blipFill>
          <a:blip r:embed="rId3"/>
          <a:stretch>
            <a:fillRect/>
          </a:stretch>
        </p:blipFill>
        <p:spPr>
          <a:xfrm>
            <a:off x="7500309" y="3098909"/>
            <a:ext cx="2805722" cy="1942422"/>
          </a:xfrm>
          <a:prstGeom prst="rect">
            <a:avLst/>
          </a:prstGeom>
        </p:spPr>
      </p:pic>
    </p:spTree>
    <p:extLst>
      <p:ext uri="{BB962C8B-B14F-4D97-AF65-F5344CB8AC3E}">
        <p14:creationId xmlns:p14="http://schemas.microsoft.com/office/powerpoint/2010/main" val="480284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E730-3687-419F-A868-7219D0559B45}"/>
              </a:ext>
            </a:extLst>
          </p:cNvPr>
          <p:cNvSpPr>
            <a:spLocks noGrp="1"/>
          </p:cNvSpPr>
          <p:nvPr>
            <p:ph type="title"/>
          </p:nvPr>
        </p:nvSpPr>
        <p:spPr/>
        <p:txBody>
          <a:bodyPr/>
          <a:lstStyle/>
          <a:p>
            <a:r>
              <a:rPr lang="en-CA"/>
              <a:t>Retest for cointegration using log prices</a:t>
            </a:r>
          </a:p>
        </p:txBody>
      </p:sp>
      <p:sp>
        <p:nvSpPr>
          <p:cNvPr id="3" name="Content Placeholder 2">
            <a:extLst>
              <a:ext uri="{FF2B5EF4-FFF2-40B4-BE49-F238E27FC236}">
                <a16:creationId xmlns:a16="http://schemas.microsoft.com/office/drawing/2014/main" id="{8A983976-F504-4F26-B6F7-20735A860E42}"/>
              </a:ext>
            </a:extLst>
          </p:cNvPr>
          <p:cNvSpPr>
            <a:spLocks noGrp="1"/>
          </p:cNvSpPr>
          <p:nvPr>
            <p:ph idx="1"/>
          </p:nvPr>
        </p:nvSpPr>
        <p:spPr/>
        <p:txBody>
          <a:bodyPr/>
          <a:lstStyle/>
          <a:p>
            <a:r>
              <a:rPr lang="en-CA"/>
              <a:t>We will now work with log of prices – address skewed nature of price data</a:t>
            </a:r>
          </a:p>
          <a:p>
            <a:endParaRPr lang="en-CA"/>
          </a:p>
          <a:p>
            <a:r>
              <a:rPr lang="en-CA"/>
              <a:t>Step 1 </a:t>
            </a:r>
          </a:p>
          <a:p>
            <a:pPr lvl="1"/>
            <a:r>
              <a:rPr lang="en-CA" b="1"/>
              <a:t>reg_lnbiodieselsoy &lt;- lm(lnbio ~ lnsoy, data = soydiesel)</a:t>
            </a:r>
          </a:p>
          <a:p>
            <a:pPr lvl="1"/>
            <a:r>
              <a:rPr lang="en-CA" b="1"/>
              <a:t>summary(reg_lnbiodieselsoy)</a:t>
            </a:r>
          </a:p>
          <a:p>
            <a:pPr lvl="1"/>
            <a:endParaRPr lang="en-CA" b="1"/>
          </a:p>
          <a:p>
            <a:pPr lvl="1"/>
            <a:r>
              <a:rPr lang="en-CA" b="1"/>
              <a:t>resid_lnsoydiesel &lt;- resid(reg_lnbiodieselsoy)</a:t>
            </a:r>
          </a:p>
          <a:p>
            <a:pPr lvl="1"/>
            <a:r>
              <a:rPr lang="en-CA" b="1"/>
              <a:t>lnresid_ts &lt;- xts(resid_lnsoydiesel, order.by = index(soydiesel))</a:t>
            </a:r>
          </a:p>
          <a:p>
            <a:pPr lvl="1"/>
            <a:endParaRPr lang="en-CA" b="1"/>
          </a:p>
          <a:p>
            <a:pPr lvl="1"/>
            <a:r>
              <a:rPr lang="en-CA" b="1"/>
              <a:t>soydieselr &lt;- merge.xts(soydiesel, lnresid_ts)</a:t>
            </a:r>
          </a:p>
        </p:txBody>
      </p:sp>
      <p:sp>
        <p:nvSpPr>
          <p:cNvPr id="4" name="Slide Number Placeholder 3">
            <a:extLst>
              <a:ext uri="{FF2B5EF4-FFF2-40B4-BE49-F238E27FC236}">
                <a16:creationId xmlns:a16="http://schemas.microsoft.com/office/drawing/2014/main" id="{700E77FD-8D62-4358-B105-DC09078155E6}"/>
              </a:ext>
            </a:extLst>
          </p:cNvPr>
          <p:cNvSpPr>
            <a:spLocks noGrp="1"/>
          </p:cNvSpPr>
          <p:nvPr>
            <p:ph type="sldNum" sz="quarter" idx="10"/>
          </p:nvPr>
        </p:nvSpPr>
        <p:spPr/>
        <p:txBody>
          <a:bodyPr/>
          <a:lstStyle/>
          <a:p>
            <a:fld id="{4E4B365A-F164-4486-A362-1212BCCB0DBA}" type="slidenum">
              <a:rPr lang="en-CA" smtClean="0"/>
              <a:t>32</a:t>
            </a:fld>
            <a:endParaRPr lang="en-CA"/>
          </a:p>
        </p:txBody>
      </p:sp>
    </p:spTree>
    <p:extLst>
      <p:ext uri="{BB962C8B-B14F-4D97-AF65-F5344CB8AC3E}">
        <p14:creationId xmlns:p14="http://schemas.microsoft.com/office/powerpoint/2010/main" val="1534856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2A40-1B7C-4005-9570-55B9DB440A12}"/>
              </a:ext>
            </a:extLst>
          </p:cNvPr>
          <p:cNvSpPr>
            <a:spLocks noGrp="1"/>
          </p:cNvSpPr>
          <p:nvPr>
            <p:ph type="title"/>
          </p:nvPr>
        </p:nvSpPr>
        <p:spPr/>
        <p:txBody>
          <a:bodyPr/>
          <a:lstStyle/>
          <a:p>
            <a:r>
              <a:rPr lang="en-CA"/>
              <a:t>Retest for cointegration using log prices</a:t>
            </a:r>
          </a:p>
        </p:txBody>
      </p:sp>
      <p:sp>
        <p:nvSpPr>
          <p:cNvPr id="3" name="Content Placeholder 2">
            <a:extLst>
              <a:ext uri="{FF2B5EF4-FFF2-40B4-BE49-F238E27FC236}">
                <a16:creationId xmlns:a16="http://schemas.microsoft.com/office/drawing/2014/main" id="{30A3654D-2541-4D9F-85E4-57CD48C24422}"/>
              </a:ext>
            </a:extLst>
          </p:cNvPr>
          <p:cNvSpPr>
            <a:spLocks noGrp="1"/>
          </p:cNvSpPr>
          <p:nvPr>
            <p:ph idx="1"/>
          </p:nvPr>
        </p:nvSpPr>
        <p:spPr/>
        <p:txBody>
          <a:bodyPr/>
          <a:lstStyle/>
          <a:p>
            <a:r>
              <a:rPr lang="en-CA"/>
              <a:t>Step 2</a:t>
            </a:r>
          </a:p>
          <a:p>
            <a:pPr lvl="1"/>
            <a:r>
              <a:rPr lang="en-CA" b="1"/>
              <a:t>VARselect(soydieselr$lnresid_ts)</a:t>
            </a:r>
          </a:p>
          <a:p>
            <a:pPr lvl="1"/>
            <a:r>
              <a:rPr lang="en-CA" b="1"/>
              <a:t>summary(ur.df(soydieselr$lnresid_ts, type = c("none"), lags = 3))</a:t>
            </a:r>
          </a:p>
          <a:p>
            <a:pPr lvl="1"/>
            <a:r>
              <a:rPr lang="en-CA" b="1"/>
              <a:t>englegranger(2, 0, 773)</a:t>
            </a:r>
          </a:p>
          <a:p>
            <a:pPr lvl="1"/>
            <a:endParaRPr lang="en-CA" sz="1000" b="1"/>
          </a:p>
          <a:p>
            <a:r>
              <a:rPr lang="en-CA"/>
              <a:t>We can reject the null hypothesis of a unit root at the 95% confidence level. We have evidence that the pair of prices are cointegrated.</a:t>
            </a:r>
          </a:p>
          <a:p>
            <a:pPr lvl="1"/>
            <a:endParaRPr lang="en-CA" b="1"/>
          </a:p>
          <a:p>
            <a:endParaRPr lang="en-CA"/>
          </a:p>
        </p:txBody>
      </p:sp>
      <p:sp>
        <p:nvSpPr>
          <p:cNvPr id="4" name="Slide Number Placeholder 3">
            <a:extLst>
              <a:ext uri="{FF2B5EF4-FFF2-40B4-BE49-F238E27FC236}">
                <a16:creationId xmlns:a16="http://schemas.microsoft.com/office/drawing/2014/main" id="{7B31B818-7C75-4246-90D7-A4E1700E05F4}"/>
              </a:ext>
            </a:extLst>
          </p:cNvPr>
          <p:cNvSpPr>
            <a:spLocks noGrp="1"/>
          </p:cNvSpPr>
          <p:nvPr>
            <p:ph type="sldNum" sz="quarter" idx="10"/>
          </p:nvPr>
        </p:nvSpPr>
        <p:spPr/>
        <p:txBody>
          <a:bodyPr/>
          <a:lstStyle/>
          <a:p>
            <a:fld id="{4E4B365A-F164-4486-A362-1212BCCB0DBA}" type="slidenum">
              <a:rPr lang="en-CA" smtClean="0"/>
              <a:t>33</a:t>
            </a:fld>
            <a:endParaRPr lang="en-CA"/>
          </a:p>
        </p:txBody>
      </p:sp>
      <p:pic>
        <p:nvPicPr>
          <p:cNvPr id="5" name="Picture 4">
            <a:extLst>
              <a:ext uri="{FF2B5EF4-FFF2-40B4-BE49-F238E27FC236}">
                <a16:creationId xmlns:a16="http://schemas.microsoft.com/office/drawing/2014/main" id="{16954C3A-BD2D-4BB8-B259-6120AABBE5B1}"/>
              </a:ext>
            </a:extLst>
          </p:cNvPr>
          <p:cNvPicPr>
            <a:picLocks noChangeAspect="1"/>
          </p:cNvPicPr>
          <p:nvPr/>
        </p:nvPicPr>
        <p:blipFill>
          <a:blip r:embed="rId2"/>
          <a:stretch>
            <a:fillRect/>
          </a:stretch>
        </p:blipFill>
        <p:spPr>
          <a:xfrm>
            <a:off x="1695446" y="4207142"/>
            <a:ext cx="4436073" cy="1341447"/>
          </a:xfrm>
          <a:prstGeom prst="rect">
            <a:avLst/>
          </a:prstGeom>
        </p:spPr>
      </p:pic>
      <p:pic>
        <p:nvPicPr>
          <p:cNvPr id="6" name="Picture 5">
            <a:extLst>
              <a:ext uri="{FF2B5EF4-FFF2-40B4-BE49-F238E27FC236}">
                <a16:creationId xmlns:a16="http://schemas.microsoft.com/office/drawing/2014/main" id="{4AD5C926-6E34-43DB-9021-36F38A29F72B}"/>
              </a:ext>
            </a:extLst>
          </p:cNvPr>
          <p:cNvPicPr>
            <a:picLocks noChangeAspect="1"/>
          </p:cNvPicPr>
          <p:nvPr/>
        </p:nvPicPr>
        <p:blipFill>
          <a:blip r:embed="rId3"/>
          <a:stretch>
            <a:fillRect/>
          </a:stretch>
        </p:blipFill>
        <p:spPr>
          <a:xfrm>
            <a:off x="6963121" y="3906654"/>
            <a:ext cx="2805722" cy="1942422"/>
          </a:xfrm>
          <a:prstGeom prst="rect">
            <a:avLst/>
          </a:prstGeom>
        </p:spPr>
      </p:pic>
    </p:spTree>
    <p:extLst>
      <p:ext uri="{BB962C8B-B14F-4D97-AF65-F5344CB8AC3E}">
        <p14:creationId xmlns:p14="http://schemas.microsoft.com/office/powerpoint/2010/main" val="2673832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C782-6C5F-43D1-8E12-385EC2C49857}"/>
              </a:ext>
            </a:extLst>
          </p:cNvPr>
          <p:cNvSpPr>
            <a:spLocks noGrp="1"/>
          </p:cNvSpPr>
          <p:nvPr>
            <p:ph type="title"/>
          </p:nvPr>
        </p:nvSpPr>
        <p:spPr/>
        <p:txBody>
          <a:bodyPr/>
          <a:lstStyle/>
          <a:p>
            <a:r>
              <a:rPr lang="en-CA"/>
              <a:t>Roadmap</a:t>
            </a:r>
          </a:p>
        </p:txBody>
      </p:sp>
      <p:sp>
        <p:nvSpPr>
          <p:cNvPr id="3" name="Content Placeholder 2">
            <a:extLst>
              <a:ext uri="{FF2B5EF4-FFF2-40B4-BE49-F238E27FC236}">
                <a16:creationId xmlns:a16="http://schemas.microsoft.com/office/drawing/2014/main" id="{0988AAF2-FC37-4877-A0A9-8B754594F3A0}"/>
              </a:ext>
            </a:extLst>
          </p:cNvPr>
          <p:cNvSpPr>
            <a:spLocks noGrp="1"/>
          </p:cNvSpPr>
          <p:nvPr>
            <p:ph idx="1"/>
          </p:nvPr>
        </p:nvSpPr>
        <p:spPr/>
        <p:txBody>
          <a:bodyPr/>
          <a:lstStyle/>
          <a:p>
            <a:r>
              <a:rPr lang="en-CA" sz="2800">
                <a:solidFill>
                  <a:schemeClr val="bg1">
                    <a:lumMod val="65000"/>
                  </a:schemeClr>
                </a:solidFill>
              </a:rPr>
              <a:t>Stationarity Tests - Levels</a:t>
            </a:r>
          </a:p>
          <a:p>
            <a:pPr lvl="1"/>
            <a:r>
              <a:rPr lang="en-CA" sz="2800">
                <a:solidFill>
                  <a:schemeClr val="bg1">
                    <a:lumMod val="65000"/>
                  </a:schemeClr>
                </a:solidFill>
              </a:rPr>
              <a:t>Dickey Fuller test</a:t>
            </a:r>
          </a:p>
          <a:p>
            <a:pPr lvl="1"/>
            <a:r>
              <a:rPr lang="en-CA" sz="2800">
                <a:solidFill>
                  <a:schemeClr val="bg1">
                    <a:lumMod val="65000"/>
                  </a:schemeClr>
                </a:solidFill>
              </a:rPr>
              <a:t>Augmented Dickey Fuller test</a:t>
            </a:r>
          </a:p>
          <a:p>
            <a:pPr lvl="2"/>
            <a:r>
              <a:rPr lang="en-CA" sz="2800">
                <a:solidFill>
                  <a:schemeClr val="bg1">
                    <a:lumMod val="65000"/>
                  </a:schemeClr>
                </a:solidFill>
              </a:rPr>
              <a:t>Lags</a:t>
            </a:r>
          </a:p>
          <a:p>
            <a:pPr lvl="2"/>
            <a:r>
              <a:rPr lang="en-CA" sz="2800">
                <a:solidFill>
                  <a:schemeClr val="bg1">
                    <a:lumMod val="65000"/>
                  </a:schemeClr>
                </a:solidFill>
              </a:rPr>
              <a:t>Flow chart of testing specification</a:t>
            </a:r>
          </a:p>
          <a:p>
            <a:r>
              <a:rPr lang="en-CA" sz="2800">
                <a:solidFill>
                  <a:schemeClr val="bg1">
                    <a:lumMod val="65000"/>
                  </a:schemeClr>
                </a:solidFill>
              </a:rPr>
              <a:t>Stationarity Tests – First differences</a:t>
            </a:r>
          </a:p>
          <a:p>
            <a:r>
              <a:rPr lang="en-CA" sz="2800">
                <a:solidFill>
                  <a:schemeClr val="bg1">
                    <a:lumMod val="65000"/>
                  </a:schemeClr>
                </a:solidFill>
              </a:rPr>
              <a:t>Cointegration</a:t>
            </a:r>
          </a:p>
          <a:p>
            <a:pPr lvl="1"/>
            <a:r>
              <a:rPr lang="en-CA" sz="2800">
                <a:solidFill>
                  <a:schemeClr val="bg1">
                    <a:lumMod val="65000"/>
                  </a:schemeClr>
                </a:solidFill>
              </a:rPr>
              <a:t>Engle Granger 2 step test</a:t>
            </a:r>
          </a:p>
          <a:p>
            <a:pPr lvl="1"/>
            <a:r>
              <a:rPr lang="en-CA" sz="2800">
                <a:solidFill>
                  <a:schemeClr val="bg1">
                    <a:lumMod val="65000"/>
                  </a:schemeClr>
                </a:solidFill>
              </a:rPr>
              <a:t>Engle Granger function to retrieve correct critical values</a:t>
            </a:r>
          </a:p>
          <a:p>
            <a:pPr lvl="1"/>
            <a:r>
              <a:rPr lang="en-CA" sz="2800"/>
              <a:t>Johansen Procedure</a:t>
            </a:r>
          </a:p>
          <a:p>
            <a:pPr marL="457200" lvl="1" indent="0">
              <a:buNone/>
            </a:pPr>
            <a:endParaRPr lang="en-CA"/>
          </a:p>
          <a:p>
            <a:pPr lvl="1"/>
            <a:endParaRPr lang="en-CA"/>
          </a:p>
          <a:p>
            <a:endParaRPr lang="en-CA"/>
          </a:p>
          <a:p>
            <a:pPr marL="0" indent="0">
              <a:buNone/>
            </a:pPr>
            <a:endParaRPr lang="en-CA"/>
          </a:p>
          <a:p>
            <a:endParaRPr lang="en-CA"/>
          </a:p>
          <a:p>
            <a:endParaRPr lang="en-CA"/>
          </a:p>
        </p:txBody>
      </p:sp>
      <p:sp>
        <p:nvSpPr>
          <p:cNvPr id="4" name="Slide Number Placeholder 3">
            <a:extLst>
              <a:ext uri="{FF2B5EF4-FFF2-40B4-BE49-F238E27FC236}">
                <a16:creationId xmlns:a16="http://schemas.microsoft.com/office/drawing/2014/main" id="{4B80C613-DC17-4999-8993-ED38EA6103A6}"/>
              </a:ext>
            </a:extLst>
          </p:cNvPr>
          <p:cNvSpPr>
            <a:spLocks noGrp="1"/>
          </p:cNvSpPr>
          <p:nvPr>
            <p:ph type="sldNum" sz="quarter" idx="10"/>
          </p:nvPr>
        </p:nvSpPr>
        <p:spPr/>
        <p:txBody>
          <a:bodyPr/>
          <a:lstStyle/>
          <a:p>
            <a:fld id="{4E4B365A-F164-4486-A362-1212BCCB0DBA}" type="slidenum">
              <a:rPr lang="en-CA" smtClean="0"/>
              <a:t>34</a:t>
            </a:fld>
            <a:endParaRPr lang="en-CA"/>
          </a:p>
        </p:txBody>
      </p:sp>
    </p:spTree>
    <p:extLst>
      <p:ext uri="{BB962C8B-B14F-4D97-AF65-F5344CB8AC3E}">
        <p14:creationId xmlns:p14="http://schemas.microsoft.com/office/powerpoint/2010/main" val="632107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B09F5-B2E0-460C-B06E-C55303A76418}"/>
              </a:ext>
            </a:extLst>
          </p:cNvPr>
          <p:cNvSpPr>
            <a:spLocks noGrp="1"/>
          </p:cNvSpPr>
          <p:nvPr>
            <p:ph type="title"/>
          </p:nvPr>
        </p:nvSpPr>
        <p:spPr/>
        <p:txBody>
          <a:bodyPr/>
          <a:lstStyle/>
          <a:p>
            <a:r>
              <a:rPr lang="en-CA"/>
              <a:t>Testing for cointegration with multiple prices</a:t>
            </a:r>
          </a:p>
        </p:txBody>
      </p:sp>
      <p:sp>
        <p:nvSpPr>
          <p:cNvPr id="3" name="Content Placeholder 2">
            <a:extLst>
              <a:ext uri="{FF2B5EF4-FFF2-40B4-BE49-F238E27FC236}">
                <a16:creationId xmlns:a16="http://schemas.microsoft.com/office/drawing/2014/main" id="{809A4161-1EFE-476B-B60E-CC3D243040FF}"/>
              </a:ext>
            </a:extLst>
          </p:cNvPr>
          <p:cNvSpPr>
            <a:spLocks noGrp="1"/>
          </p:cNvSpPr>
          <p:nvPr>
            <p:ph idx="1"/>
          </p:nvPr>
        </p:nvSpPr>
        <p:spPr/>
        <p:txBody>
          <a:bodyPr/>
          <a:lstStyle/>
          <a:p>
            <a:r>
              <a:rPr lang="en-CA"/>
              <a:t>Let’s say we want to test for the cointegration of crude oil, diesel, biodiesel, and soybean oil</a:t>
            </a:r>
          </a:p>
          <a:p>
            <a:r>
              <a:rPr lang="en-CA"/>
              <a:t>We use the Johansen Procedure to test the cointegration of more than two data series. </a:t>
            </a:r>
          </a:p>
          <a:p>
            <a:pPr marL="0" indent="0">
              <a:buNone/>
            </a:pPr>
            <a:r>
              <a:rPr lang="en-CA"/>
              <a:t>  </a:t>
            </a:r>
          </a:p>
        </p:txBody>
      </p:sp>
      <p:sp>
        <p:nvSpPr>
          <p:cNvPr id="4" name="Slide Number Placeholder 3">
            <a:extLst>
              <a:ext uri="{FF2B5EF4-FFF2-40B4-BE49-F238E27FC236}">
                <a16:creationId xmlns:a16="http://schemas.microsoft.com/office/drawing/2014/main" id="{668B5359-0F53-48C6-AE20-176F4D846EF0}"/>
              </a:ext>
            </a:extLst>
          </p:cNvPr>
          <p:cNvSpPr>
            <a:spLocks noGrp="1"/>
          </p:cNvSpPr>
          <p:nvPr>
            <p:ph type="sldNum" sz="quarter" idx="10"/>
          </p:nvPr>
        </p:nvSpPr>
        <p:spPr/>
        <p:txBody>
          <a:bodyPr/>
          <a:lstStyle/>
          <a:p>
            <a:fld id="{4E4B365A-F164-4486-A362-1212BCCB0DBA}" type="slidenum">
              <a:rPr lang="en-CA" smtClean="0"/>
              <a:t>35</a:t>
            </a:fld>
            <a:endParaRPr lang="en-CA"/>
          </a:p>
        </p:txBody>
      </p:sp>
      <p:pic>
        <p:nvPicPr>
          <p:cNvPr id="5" name="Content Placeholder 4">
            <a:extLst>
              <a:ext uri="{FF2B5EF4-FFF2-40B4-BE49-F238E27FC236}">
                <a16:creationId xmlns:a16="http://schemas.microsoft.com/office/drawing/2014/main" id="{D4B8856B-9A55-45FA-B941-D31B7818860A}"/>
              </a:ext>
            </a:extLst>
          </p:cNvPr>
          <p:cNvPicPr>
            <a:picLocks noChangeAspect="1"/>
          </p:cNvPicPr>
          <p:nvPr/>
        </p:nvPicPr>
        <p:blipFill>
          <a:blip r:embed="rId2"/>
          <a:stretch>
            <a:fillRect/>
          </a:stretch>
        </p:blipFill>
        <p:spPr>
          <a:xfrm>
            <a:off x="3167332" y="2368336"/>
            <a:ext cx="5928373" cy="3552021"/>
          </a:xfrm>
          <a:prstGeom prst="rect">
            <a:avLst/>
          </a:prstGeom>
        </p:spPr>
      </p:pic>
    </p:spTree>
    <p:extLst>
      <p:ext uri="{BB962C8B-B14F-4D97-AF65-F5344CB8AC3E}">
        <p14:creationId xmlns:p14="http://schemas.microsoft.com/office/powerpoint/2010/main" val="3455590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9B67-B1CC-47FF-BDF5-F17D488D769C}"/>
              </a:ext>
            </a:extLst>
          </p:cNvPr>
          <p:cNvSpPr>
            <a:spLocks noGrp="1"/>
          </p:cNvSpPr>
          <p:nvPr>
            <p:ph type="title"/>
          </p:nvPr>
        </p:nvSpPr>
        <p:spPr/>
        <p:txBody>
          <a:bodyPr/>
          <a:lstStyle/>
          <a:p>
            <a:r>
              <a:rPr lang="en-CA"/>
              <a:t>Testing for cointegration with multiple prices</a:t>
            </a:r>
          </a:p>
        </p:txBody>
      </p:sp>
      <p:sp>
        <p:nvSpPr>
          <p:cNvPr id="3" name="Content Placeholder 2">
            <a:extLst>
              <a:ext uri="{FF2B5EF4-FFF2-40B4-BE49-F238E27FC236}">
                <a16:creationId xmlns:a16="http://schemas.microsoft.com/office/drawing/2014/main" id="{C9131C68-26D0-49ED-9CA3-B1533CF799A8}"/>
              </a:ext>
            </a:extLst>
          </p:cNvPr>
          <p:cNvSpPr>
            <a:spLocks noGrp="1"/>
          </p:cNvSpPr>
          <p:nvPr>
            <p:ph idx="1"/>
          </p:nvPr>
        </p:nvSpPr>
        <p:spPr/>
        <p:txBody>
          <a:bodyPr/>
          <a:lstStyle/>
          <a:p>
            <a:pPr marL="0" indent="0">
              <a:buNone/>
            </a:pPr>
            <a:r>
              <a:rPr lang="en-CA" b="1"/>
              <a:t>jotest &lt;- soydiesel[,c("lncrude", "lndiesel", "lnbio", "lnsoy")]</a:t>
            </a:r>
          </a:p>
          <a:p>
            <a:pPr marL="0" indent="0">
              <a:buNone/>
            </a:pPr>
            <a:r>
              <a:rPr lang="en-CA" b="1"/>
              <a:t>VARselect(jotest, lag.max = 10)</a:t>
            </a:r>
          </a:p>
          <a:p>
            <a:pPr marL="0" indent="0">
              <a:buNone/>
            </a:pPr>
            <a:r>
              <a:rPr lang="en-US" b="1"/>
              <a:t>summary(ca.jo(jotest, type = c("trace"), ecdet = c("none"), K = 3, spec = c("transitory")))</a:t>
            </a:r>
          </a:p>
          <a:p>
            <a:pPr marL="0" indent="0">
              <a:buNone/>
            </a:pPr>
            <a:endParaRPr lang="en-CA"/>
          </a:p>
        </p:txBody>
      </p:sp>
      <p:sp>
        <p:nvSpPr>
          <p:cNvPr id="4" name="Slide Number Placeholder 3">
            <a:extLst>
              <a:ext uri="{FF2B5EF4-FFF2-40B4-BE49-F238E27FC236}">
                <a16:creationId xmlns:a16="http://schemas.microsoft.com/office/drawing/2014/main" id="{97FA44D7-D1E1-495F-90D5-1EDA06AA7569}"/>
              </a:ext>
            </a:extLst>
          </p:cNvPr>
          <p:cNvSpPr>
            <a:spLocks noGrp="1"/>
          </p:cNvSpPr>
          <p:nvPr>
            <p:ph type="sldNum" sz="quarter" idx="10"/>
          </p:nvPr>
        </p:nvSpPr>
        <p:spPr/>
        <p:txBody>
          <a:bodyPr/>
          <a:lstStyle/>
          <a:p>
            <a:fld id="{4E4B365A-F164-4486-A362-1212BCCB0DBA}" type="slidenum">
              <a:rPr lang="en-CA" smtClean="0"/>
              <a:t>36</a:t>
            </a:fld>
            <a:endParaRPr lang="en-CA"/>
          </a:p>
        </p:txBody>
      </p:sp>
      <p:pic>
        <p:nvPicPr>
          <p:cNvPr id="6" name="Picture 5">
            <a:extLst>
              <a:ext uri="{FF2B5EF4-FFF2-40B4-BE49-F238E27FC236}">
                <a16:creationId xmlns:a16="http://schemas.microsoft.com/office/drawing/2014/main" id="{D5609DCB-FFE5-46D9-A310-390F55107EF5}"/>
              </a:ext>
            </a:extLst>
          </p:cNvPr>
          <p:cNvPicPr>
            <a:picLocks noChangeAspect="1"/>
          </p:cNvPicPr>
          <p:nvPr/>
        </p:nvPicPr>
        <p:blipFill>
          <a:blip r:embed="rId3"/>
          <a:stretch>
            <a:fillRect/>
          </a:stretch>
        </p:blipFill>
        <p:spPr>
          <a:xfrm>
            <a:off x="731520" y="2781719"/>
            <a:ext cx="5070764" cy="3035929"/>
          </a:xfrm>
          <a:prstGeom prst="rect">
            <a:avLst/>
          </a:prstGeom>
        </p:spPr>
      </p:pic>
      <p:cxnSp>
        <p:nvCxnSpPr>
          <p:cNvPr id="9" name="Straight Arrow Connector 8">
            <a:extLst>
              <a:ext uri="{FF2B5EF4-FFF2-40B4-BE49-F238E27FC236}">
                <a16:creationId xmlns:a16="http://schemas.microsoft.com/office/drawing/2014/main" id="{5C3AA980-5A14-451F-8EDA-807B8F8DAFF0}"/>
              </a:ext>
            </a:extLst>
          </p:cNvPr>
          <p:cNvCxnSpPr/>
          <p:nvPr/>
        </p:nvCxnSpPr>
        <p:spPr>
          <a:xfrm flipV="1">
            <a:off x="548638" y="5054138"/>
            <a:ext cx="0" cy="763510"/>
          </a:xfrm>
          <a:prstGeom prst="straightConnector1">
            <a:avLst/>
          </a:prstGeom>
          <a:ln w="28575">
            <a:solidFill>
              <a:srgbClr val="17A488"/>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E1EB8A-B664-48D7-859D-18AA7416F588}"/>
              </a:ext>
            </a:extLst>
          </p:cNvPr>
          <p:cNvSpPr/>
          <p:nvPr/>
        </p:nvSpPr>
        <p:spPr>
          <a:xfrm>
            <a:off x="6635486" y="3284020"/>
            <a:ext cx="4892167" cy="2031325"/>
          </a:xfrm>
          <a:prstGeom prst="rect">
            <a:avLst/>
          </a:prstGeom>
          <a:ln>
            <a:solidFill>
              <a:srgbClr val="17A488"/>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a:sym typeface="Wingdings" panose="05000000000000000000" pitchFamily="2" charset="2"/>
              </a:rPr>
              <a:t>Interpretation</a:t>
            </a:r>
          </a:p>
          <a:p>
            <a:pPr marL="285750" indent="-285750">
              <a:buFont typeface="Arial" panose="020B0604020202020204" pitchFamily="34" charset="0"/>
              <a:buChar char="•"/>
            </a:pPr>
            <a:r>
              <a:rPr lang="en-CA"/>
              <a:t>We work from the bottom row to to top, and stop only when it is no longer possible to reject the null</a:t>
            </a:r>
          </a:p>
          <a:p>
            <a:pPr marL="285750" indent="-285750">
              <a:buFont typeface="Arial" panose="020B0604020202020204" pitchFamily="34" charset="0"/>
              <a:buChar char="•"/>
            </a:pPr>
            <a:r>
              <a:rPr lang="en-CA"/>
              <a:t>r = 0 -&gt; reject null of rank 0</a:t>
            </a:r>
          </a:p>
          <a:p>
            <a:pPr marL="285750" indent="-285750">
              <a:buFont typeface="Arial" panose="020B0604020202020204" pitchFamily="34" charset="0"/>
              <a:buChar char="•"/>
            </a:pPr>
            <a:r>
              <a:rPr lang="en-CA"/>
              <a:t>r &lt;=1 -&gt; reject null of rank &lt;=1</a:t>
            </a:r>
          </a:p>
          <a:p>
            <a:pPr marL="285750" indent="-285750">
              <a:buFont typeface="Arial" panose="020B0604020202020204" pitchFamily="34" charset="0"/>
              <a:buChar char="•"/>
            </a:pPr>
            <a:r>
              <a:rPr lang="en-CA"/>
              <a:t>r &lt;= 2 -&gt; reject null at 90% confidence</a:t>
            </a:r>
          </a:p>
        </p:txBody>
      </p:sp>
    </p:spTree>
    <p:extLst>
      <p:ext uri="{BB962C8B-B14F-4D97-AF65-F5344CB8AC3E}">
        <p14:creationId xmlns:p14="http://schemas.microsoft.com/office/powerpoint/2010/main" val="836090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D22E-961A-415B-BA5F-7711D02F5FA9}"/>
              </a:ext>
            </a:extLst>
          </p:cNvPr>
          <p:cNvSpPr>
            <a:spLocks noGrp="1"/>
          </p:cNvSpPr>
          <p:nvPr>
            <p:ph type="title"/>
          </p:nvPr>
        </p:nvSpPr>
        <p:spPr/>
        <p:txBody>
          <a:bodyPr/>
          <a:lstStyle/>
          <a:p>
            <a:r>
              <a:rPr lang="en-CA"/>
              <a:t>Testing for cointegration with multiple prices</a:t>
            </a:r>
          </a:p>
        </p:txBody>
      </p:sp>
      <p:sp>
        <p:nvSpPr>
          <p:cNvPr id="3" name="Content Placeholder 2">
            <a:extLst>
              <a:ext uri="{FF2B5EF4-FFF2-40B4-BE49-F238E27FC236}">
                <a16:creationId xmlns:a16="http://schemas.microsoft.com/office/drawing/2014/main" id="{8F24BBDA-1E14-4F2B-BF22-3DFAB03DD716}"/>
              </a:ext>
            </a:extLst>
          </p:cNvPr>
          <p:cNvSpPr>
            <a:spLocks noGrp="1"/>
          </p:cNvSpPr>
          <p:nvPr>
            <p:ph idx="1"/>
          </p:nvPr>
        </p:nvSpPr>
        <p:spPr/>
        <p:txBody>
          <a:bodyPr/>
          <a:lstStyle/>
          <a:p>
            <a:r>
              <a:rPr lang="en-CA"/>
              <a:t>Note that there is a difference in critical values across programs (read </a:t>
            </a:r>
            <a:r>
              <a:rPr lang="en-US" sz="2400">
                <a:hlinkClick r:id="rId3"/>
              </a:rPr>
              <a:t>here</a:t>
            </a:r>
            <a:r>
              <a:rPr lang="en-US" sz="2400"/>
              <a:t> and </a:t>
            </a:r>
            <a:r>
              <a:rPr lang="en-US" sz="2400">
                <a:hlinkClick r:id="rId4"/>
              </a:rPr>
              <a:t>here</a:t>
            </a:r>
            <a:r>
              <a:rPr lang="en-US" sz="2400"/>
              <a:t> for more info); trace statistic is the same though.</a:t>
            </a:r>
          </a:p>
          <a:p>
            <a:r>
              <a:rPr lang="en-US" sz="2400"/>
              <a:t>But the important thing is that we reject the null that there is no cointegrating relationship. </a:t>
            </a:r>
            <a:endParaRPr lang="en-CA"/>
          </a:p>
        </p:txBody>
      </p:sp>
      <p:sp>
        <p:nvSpPr>
          <p:cNvPr id="4" name="Slide Number Placeholder 3">
            <a:extLst>
              <a:ext uri="{FF2B5EF4-FFF2-40B4-BE49-F238E27FC236}">
                <a16:creationId xmlns:a16="http://schemas.microsoft.com/office/drawing/2014/main" id="{F696BCCD-8ECD-45C8-AA33-8FF25C85515D}"/>
              </a:ext>
            </a:extLst>
          </p:cNvPr>
          <p:cNvSpPr>
            <a:spLocks noGrp="1"/>
          </p:cNvSpPr>
          <p:nvPr>
            <p:ph type="sldNum" sz="quarter" idx="10"/>
          </p:nvPr>
        </p:nvSpPr>
        <p:spPr/>
        <p:txBody>
          <a:bodyPr/>
          <a:lstStyle/>
          <a:p>
            <a:fld id="{4E4B365A-F164-4486-A362-1212BCCB0DBA}" type="slidenum">
              <a:rPr lang="en-CA" smtClean="0"/>
              <a:t>37</a:t>
            </a:fld>
            <a:endParaRPr lang="en-CA"/>
          </a:p>
        </p:txBody>
      </p:sp>
      <p:pic>
        <p:nvPicPr>
          <p:cNvPr id="5" name="Picture 4">
            <a:extLst>
              <a:ext uri="{FF2B5EF4-FFF2-40B4-BE49-F238E27FC236}">
                <a16:creationId xmlns:a16="http://schemas.microsoft.com/office/drawing/2014/main" id="{ECA3FFFA-CB4F-46F8-8D55-BF3B1854BC95}"/>
              </a:ext>
            </a:extLst>
          </p:cNvPr>
          <p:cNvPicPr>
            <a:picLocks noChangeAspect="1"/>
          </p:cNvPicPr>
          <p:nvPr/>
        </p:nvPicPr>
        <p:blipFill rotWithShape="1">
          <a:blip r:embed="rId5"/>
          <a:srcRect l="872" b="2792"/>
          <a:stretch/>
        </p:blipFill>
        <p:spPr>
          <a:xfrm>
            <a:off x="234087" y="3166404"/>
            <a:ext cx="6661346" cy="2871471"/>
          </a:xfrm>
          <a:prstGeom prst="rect">
            <a:avLst/>
          </a:prstGeom>
        </p:spPr>
      </p:pic>
      <p:pic>
        <p:nvPicPr>
          <p:cNvPr id="6" name="Picture 5">
            <a:extLst>
              <a:ext uri="{FF2B5EF4-FFF2-40B4-BE49-F238E27FC236}">
                <a16:creationId xmlns:a16="http://schemas.microsoft.com/office/drawing/2014/main" id="{D74DA868-E6D8-4009-86BC-160E58969D00}"/>
              </a:ext>
            </a:extLst>
          </p:cNvPr>
          <p:cNvPicPr>
            <a:picLocks noChangeAspect="1"/>
          </p:cNvPicPr>
          <p:nvPr/>
        </p:nvPicPr>
        <p:blipFill>
          <a:blip r:embed="rId6"/>
          <a:stretch>
            <a:fillRect/>
          </a:stretch>
        </p:blipFill>
        <p:spPr>
          <a:xfrm>
            <a:off x="7022790" y="3060788"/>
            <a:ext cx="5148887" cy="3082702"/>
          </a:xfrm>
          <a:prstGeom prst="rect">
            <a:avLst/>
          </a:prstGeom>
        </p:spPr>
      </p:pic>
      <p:sp>
        <p:nvSpPr>
          <p:cNvPr id="7" name="Rectangle 6">
            <a:extLst>
              <a:ext uri="{FF2B5EF4-FFF2-40B4-BE49-F238E27FC236}">
                <a16:creationId xmlns:a16="http://schemas.microsoft.com/office/drawing/2014/main" id="{C6FB0E07-834D-4D89-B8C9-8BCFCC03E5CE}"/>
              </a:ext>
            </a:extLst>
          </p:cNvPr>
          <p:cNvSpPr/>
          <p:nvPr/>
        </p:nvSpPr>
        <p:spPr>
          <a:xfrm>
            <a:off x="3905468" y="5005834"/>
            <a:ext cx="710187" cy="756467"/>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DFBCF65E-C1B1-4A66-8421-9C7014D08A1F}"/>
              </a:ext>
            </a:extLst>
          </p:cNvPr>
          <p:cNvSpPr/>
          <p:nvPr/>
        </p:nvSpPr>
        <p:spPr>
          <a:xfrm>
            <a:off x="7795826" y="5099876"/>
            <a:ext cx="710187" cy="1033715"/>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9CA06B68-231B-42D2-B06A-29B6645F9952}"/>
              </a:ext>
            </a:extLst>
          </p:cNvPr>
          <p:cNvSpPr/>
          <p:nvPr/>
        </p:nvSpPr>
        <p:spPr>
          <a:xfrm>
            <a:off x="4751773" y="5004160"/>
            <a:ext cx="710187" cy="7564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7E9A13ED-32F7-4F88-90AA-7184380E8AE6}"/>
              </a:ext>
            </a:extLst>
          </p:cNvPr>
          <p:cNvSpPr/>
          <p:nvPr/>
        </p:nvSpPr>
        <p:spPr>
          <a:xfrm>
            <a:off x="9071187" y="5110024"/>
            <a:ext cx="553076" cy="103371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94808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C782-6C5F-43D1-8E12-385EC2C49857}"/>
              </a:ext>
            </a:extLst>
          </p:cNvPr>
          <p:cNvSpPr>
            <a:spLocks noGrp="1"/>
          </p:cNvSpPr>
          <p:nvPr>
            <p:ph type="title"/>
          </p:nvPr>
        </p:nvSpPr>
        <p:spPr/>
        <p:txBody>
          <a:bodyPr/>
          <a:lstStyle/>
          <a:p>
            <a:r>
              <a:rPr lang="en-CA"/>
              <a:t>Summary</a:t>
            </a:r>
          </a:p>
        </p:txBody>
      </p:sp>
      <p:sp>
        <p:nvSpPr>
          <p:cNvPr id="3" name="Content Placeholder 2">
            <a:extLst>
              <a:ext uri="{FF2B5EF4-FFF2-40B4-BE49-F238E27FC236}">
                <a16:creationId xmlns:a16="http://schemas.microsoft.com/office/drawing/2014/main" id="{0988AAF2-FC37-4877-A0A9-8B754594F3A0}"/>
              </a:ext>
            </a:extLst>
          </p:cNvPr>
          <p:cNvSpPr>
            <a:spLocks noGrp="1"/>
          </p:cNvSpPr>
          <p:nvPr>
            <p:ph idx="1"/>
          </p:nvPr>
        </p:nvSpPr>
        <p:spPr>
          <a:xfrm>
            <a:off x="731519" y="1414022"/>
            <a:ext cx="11272729" cy="4703276"/>
          </a:xfrm>
        </p:spPr>
        <p:txBody>
          <a:bodyPr/>
          <a:lstStyle/>
          <a:p>
            <a:r>
              <a:rPr lang="en-CA" sz="2800">
                <a:solidFill>
                  <a:srgbClr val="002047"/>
                </a:solidFill>
              </a:rPr>
              <a:t>Stationarity Tests – DF and ADF tests in R</a:t>
            </a:r>
          </a:p>
          <a:p>
            <a:pPr lvl="1"/>
            <a:r>
              <a:rPr lang="en-CA" sz="2400">
                <a:solidFill>
                  <a:srgbClr val="002047"/>
                </a:solidFill>
              </a:rPr>
              <a:t>VARselect(y, lag.max = n)</a:t>
            </a:r>
          </a:p>
          <a:p>
            <a:pPr lvl="1"/>
            <a:r>
              <a:rPr lang="en-CA" sz="2400">
                <a:solidFill>
                  <a:srgbClr val="002047"/>
                </a:solidFill>
              </a:rPr>
              <a:t>ur.df(y, type = c(“none”, “trend”, “drift”), lags = n)</a:t>
            </a:r>
          </a:p>
          <a:p>
            <a:pPr lvl="1"/>
            <a:r>
              <a:rPr lang="en-CA" sz="2400">
                <a:solidFill>
                  <a:srgbClr val="002047"/>
                </a:solidFill>
              </a:rPr>
              <a:t>ur.df(diff.xts(y, na.pad = F), type = c(“none”, “trend”, “drift”), lags = n)</a:t>
            </a:r>
          </a:p>
          <a:p>
            <a:pPr lvl="1"/>
            <a:endParaRPr lang="en-CA" sz="1000">
              <a:solidFill>
                <a:srgbClr val="002047"/>
              </a:solidFill>
            </a:endParaRPr>
          </a:p>
          <a:p>
            <a:r>
              <a:rPr lang="en-CA" sz="2800">
                <a:solidFill>
                  <a:srgbClr val="002047"/>
                </a:solidFill>
              </a:rPr>
              <a:t>Cointegration</a:t>
            </a:r>
          </a:p>
          <a:p>
            <a:pPr lvl="1"/>
            <a:r>
              <a:rPr lang="en-CA" sz="2400">
                <a:solidFill>
                  <a:srgbClr val="002047"/>
                </a:solidFill>
              </a:rPr>
              <a:t>Step 1 – estimate the long run relationship between prices</a:t>
            </a:r>
          </a:p>
          <a:p>
            <a:pPr lvl="1"/>
            <a:r>
              <a:rPr lang="en-CA" sz="2400">
                <a:solidFill>
                  <a:srgbClr val="002047"/>
                </a:solidFill>
              </a:rPr>
              <a:t>Collect the residuals</a:t>
            </a:r>
          </a:p>
          <a:p>
            <a:pPr lvl="1"/>
            <a:r>
              <a:rPr lang="en-CA" sz="2400">
                <a:solidFill>
                  <a:srgbClr val="002047"/>
                </a:solidFill>
              </a:rPr>
              <a:t>Step 2 – conduct an ADF test on residuals and use correct critical values</a:t>
            </a:r>
          </a:p>
          <a:p>
            <a:pPr lvl="1"/>
            <a:r>
              <a:rPr lang="en-CA" sz="2400">
                <a:solidFill>
                  <a:srgbClr val="002047"/>
                </a:solidFill>
              </a:rPr>
              <a:t>Johansen Procedure</a:t>
            </a:r>
          </a:p>
          <a:p>
            <a:pPr lvl="2"/>
            <a:r>
              <a:rPr lang="en-CA" sz="2000">
                <a:solidFill>
                  <a:srgbClr val="002047"/>
                </a:solidFill>
              </a:rPr>
              <a:t>Tests for cointegration of more than 2 data series</a:t>
            </a:r>
          </a:p>
          <a:p>
            <a:pPr marL="0" indent="0">
              <a:buNone/>
            </a:pPr>
            <a:endParaRPr lang="en-CA">
              <a:solidFill>
                <a:srgbClr val="002047"/>
              </a:solidFill>
            </a:endParaRPr>
          </a:p>
          <a:p>
            <a:pPr marL="0" indent="0">
              <a:buNone/>
            </a:pPr>
            <a:endParaRPr lang="en-CA">
              <a:solidFill>
                <a:srgbClr val="002047"/>
              </a:solidFill>
            </a:endParaRPr>
          </a:p>
          <a:p>
            <a:endParaRPr lang="en-CA">
              <a:solidFill>
                <a:srgbClr val="002047"/>
              </a:solidFill>
            </a:endParaRPr>
          </a:p>
          <a:p>
            <a:endParaRPr lang="en-CA">
              <a:solidFill>
                <a:srgbClr val="002047"/>
              </a:solidFill>
            </a:endParaRPr>
          </a:p>
        </p:txBody>
      </p:sp>
      <p:sp>
        <p:nvSpPr>
          <p:cNvPr id="4" name="Slide Number Placeholder 3">
            <a:extLst>
              <a:ext uri="{FF2B5EF4-FFF2-40B4-BE49-F238E27FC236}">
                <a16:creationId xmlns:a16="http://schemas.microsoft.com/office/drawing/2014/main" id="{4B80C613-DC17-4999-8993-ED38EA6103A6}"/>
              </a:ext>
            </a:extLst>
          </p:cNvPr>
          <p:cNvSpPr>
            <a:spLocks noGrp="1"/>
          </p:cNvSpPr>
          <p:nvPr>
            <p:ph type="sldNum" sz="quarter" idx="10"/>
          </p:nvPr>
        </p:nvSpPr>
        <p:spPr/>
        <p:txBody>
          <a:bodyPr/>
          <a:lstStyle/>
          <a:p>
            <a:fld id="{4E4B365A-F164-4486-A362-1212BCCB0DBA}" type="slidenum">
              <a:rPr lang="en-CA" smtClean="0"/>
              <a:t>38</a:t>
            </a:fld>
            <a:endParaRPr lang="en-CA"/>
          </a:p>
        </p:txBody>
      </p:sp>
    </p:spTree>
    <p:extLst>
      <p:ext uri="{BB962C8B-B14F-4D97-AF65-F5344CB8AC3E}">
        <p14:creationId xmlns:p14="http://schemas.microsoft.com/office/powerpoint/2010/main" val="1920957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355F-2C8C-44E5-AB48-A1D7EB1BA387}"/>
              </a:ext>
            </a:extLst>
          </p:cNvPr>
          <p:cNvSpPr>
            <a:spLocks noGrp="1"/>
          </p:cNvSpPr>
          <p:nvPr>
            <p:ph type="title"/>
          </p:nvPr>
        </p:nvSpPr>
        <p:spPr/>
        <p:txBody>
          <a:bodyPr/>
          <a:lstStyle/>
          <a:p>
            <a:r>
              <a:rPr lang="en-CA"/>
              <a:t>Data</a:t>
            </a:r>
          </a:p>
        </p:txBody>
      </p:sp>
      <p:sp>
        <p:nvSpPr>
          <p:cNvPr id="3" name="Content Placeholder 2">
            <a:extLst>
              <a:ext uri="{FF2B5EF4-FFF2-40B4-BE49-F238E27FC236}">
                <a16:creationId xmlns:a16="http://schemas.microsoft.com/office/drawing/2014/main" id="{43CA209D-532E-4B34-B211-5034D24806C5}"/>
              </a:ext>
            </a:extLst>
          </p:cNvPr>
          <p:cNvSpPr>
            <a:spLocks noGrp="1"/>
          </p:cNvSpPr>
          <p:nvPr>
            <p:ph idx="1"/>
          </p:nvPr>
        </p:nvSpPr>
        <p:spPr/>
        <p:txBody>
          <a:bodyPr/>
          <a:lstStyle/>
          <a:p>
            <a:r>
              <a:rPr lang="en-CA"/>
              <a:t>Data sources</a:t>
            </a:r>
          </a:p>
          <a:p>
            <a:pPr lvl="1"/>
            <a:r>
              <a:rPr lang="en-CA"/>
              <a:t>Biodiesel and soybean oil – </a:t>
            </a:r>
            <a:r>
              <a:rPr lang="en-CA">
                <a:hlinkClick r:id="rId2"/>
              </a:rPr>
              <a:t>Iowa Stata University</a:t>
            </a:r>
            <a:endParaRPr lang="en-CA"/>
          </a:p>
          <a:p>
            <a:pPr lvl="1"/>
            <a:r>
              <a:rPr lang="en-CA"/>
              <a:t>Diesel – </a:t>
            </a:r>
            <a:r>
              <a:rPr lang="en-CA">
                <a:hlinkClick r:id="rId3"/>
              </a:rPr>
              <a:t>U.S. EIA</a:t>
            </a:r>
            <a:endParaRPr lang="en-CA"/>
          </a:p>
          <a:p>
            <a:pPr lvl="1"/>
            <a:r>
              <a:rPr lang="en-CA"/>
              <a:t>Crude – </a:t>
            </a:r>
            <a:r>
              <a:rPr lang="en-CA">
                <a:hlinkClick r:id="rId4"/>
              </a:rPr>
              <a:t>U.S. EIA</a:t>
            </a:r>
            <a:endParaRPr lang="en-CA"/>
          </a:p>
          <a:p>
            <a:r>
              <a:rPr lang="en-CA"/>
              <a:t>Load </a:t>
            </a:r>
            <a:r>
              <a:rPr lang="en-CA" i="1"/>
              <a:t>data_lecture2.csv</a:t>
            </a:r>
            <a:r>
              <a:rPr lang="en-CA"/>
              <a:t> posted on Canvas</a:t>
            </a:r>
          </a:p>
          <a:p>
            <a:pPr lvl="1"/>
            <a:endParaRPr lang="en-CA"/>
          </a:p>
          <a:p>
            <a:pPr marL="0" indent="0">
              <a:buNone/>
            </a:pPr>
            <a:endParaRPr lang="en-CA"/>
          </a:p>
          <a:p>
            <a:endParaRPr lang="en-CA"/>
          </a:p>
        </p:txBody>
      </p:sp>
      <p:sp>
        <p:nvSpPr>
          <p:cNvPr id="4" name="Slide Number Placeholder 3">
            <a:extLst>
              <a:ext uri="{FF2B5EF4-FFF2-40B4-BE49-F238E27FC236}">
                <a16:creationId xmlns:a16="http://schemas.microsoft.com/office/drawing/2014/main" id="{F2548832-8719-46E4-BC1C-9398CFCF0461}"/>
              </a:ext>
            </a:extLst>
          </p:cNvPr>
          <p:cNvSpPr>
            <a:spLocks noGrp="1"/>
          </p:cNvSpPr>
          <p:nvPr>
            <p:ph type="sldNum" sz="quarter" idx="10"/>
          </p:nvPr>
        </p:nvSpPr>
        <p:spPr/>
        <p:txBody>
          <a:bodyPr/>
          <a:lstStyle/>
          <a:p>
            <a:fld id="{4E4B365A-F164-4486-A362-1212BCCB0DBA}" type="slidenum">
              <a:rPr lang="en-CA" smtClean="0"/>
              <a:t>4</a:t>
            </a:fld>
            <a:endParaRPr lang="en-CA"/>
          </a:p>
        </p:txBody>
      </p:sp>
      <p:pic>
        <p:nvPicPr>
          <p:cNvPr id="6" name="Picture 5">
            <a:extLst>
              <a:ext uri="{FF2B5EF4-FFF2-40B4-BE49-F238E27FC236}">
                <a16:creationId xmlns:a16="http://schemas.microsoft.com/office/drawing/2014/main" id="{43A351BD-F19E-4A09-9F8E-6A3C4BAA8710}"/>
              </a:ext>
            </a:extLst>
          </p:cNvPr>
          <p:cNvPicPr>
            <a:picLocks noChangeAspect="1"/>
          </p:cNvPicPr>
          <p:nvPr/>
        </p:nvPicPr>
        <p:blipFill>
          <a:blip r:embed="rId5"/>
          <a:stretch>
            <a:fillRect/>
          </a:stretch>
        </p:blipFill>
        <p:spPr>
          <a:xfrm>
            <a:off x="3630857" y="3505547"/>
            <a:ext cx="5001323" cy="2314898"/>
          </a:xfrm>
          <a:prstGeom prst="rect">
            <a:avLst/>
          </a:prstGeom>
        </p:spPr>
      </p:pic>
    </p:spTree>
    <p:extLst>
      <p:ext uri="{BB962C8B-B14F-4D97-AF65-F5344CB8AC3E}">
        <p14:creationId xmlns:p14="http://schemas.microsoft.com/office/powerpoint/2010/main" val="261583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040D-E21E-4ED1-8D1B-4D492D0A3A3E}"/>
              </a:ext>
            </a:extLst>
          </p:cNvPr>
          <p:cNvSpPr>
            <a:spLocks noGrp="1"/>
          </p:cNvSpPr>
          <p:nvPr>
            <p:ph type="title"/>
          </p:nvPr>
        </p:nvSpPr>
        <p:spPr/>
        <p:txBody>
          <a:bodyPr/>
          <a:lstStyle/>
          <a:p>
            <a:r>
              <a:rPr lang="en-CA"/>
              <a:t>Data</a:t>
            </a:r>
          </a:p>
        </p:txBody>
      </p:sp>
      <p:sp>
        <p:nvSpPr>
          <p:cNvPr id="3" name="Content Placeholder 2">
            <a:extLst>
              <a:ext uri="{FF2B5EF4-FFF2-40B4-BE49-F238E27FC236}">
                <a16:creationId xmlns:a16="http://schemas.microsoft.com/office/drawing/2014/main" id="{96217C95-8465-4BB8-9EA1-A32AF21B7322}"/>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9807C3B3-5018-4680-820C-248611CAFD55}"/>
              </a:ext>
            </a:extLst>
          </p:cNvPr>
          <p:cNvSpPr>
            <a:spLocks noGrp="1"/>
          </p:cNvSpPr>
          <p:nvPr>
            <p:ph type="sldNum" sz="quarter" idx="10"/>
          </p:nvPr>
        </p:nvSpPr>
        <p:spPr/>
        <p:txBody>
          <a:bodyPr/>
          <a:lstStyle/>
          <a:p>
            <a:fld id="{4E4B365A-F164-4486-A362-1212BCCB0DBA}" type="slidenum">
              <a:rPr lang="en-CA" smtClean="0"/>
              <a:t>5</a:t>
            </a:fld>
            <a:endParaRPr lang="en-CA"/>
          </a:p>
        </p:txBody>
      </p:sp>
      <p:pic>
        <p:nvPicPr>
          <p:cNvPr id="5" name="Content Placeholder 4">
            <a:extLst>
              <a:ext uri="{FF2B5EF4-FFF2-40B4-BE49-F238E27FC236}">
                <a16:creationId xmlns:a16="http://schemas.microsoft.com/office/drawing/2014/main" id="{2508D054-8E69-47E9-8AFC-F0BD3031F8C2}"/>
              </a:ext>
            </a:extLst>
          </p:cNvPr>
          <p:cNvPicPr>
            <a:picLocks noChangeAspect="1"/>
          </p:cNvPicPr>
          <p:nvPr/>
        </p:nvPicPr>
        <p:blipFill>
          <a:blip r:embed="rId3"/>
          <a:stretch>
            <a:fillRect/>
          </a:stretch>
        </p:blipFill>
        <p:spPr>
          <a:xfrm>
            <a:off x="2344742" y="1414022"/>
            <a:ext cx="7701914" cy="4605102"/>
          </a:xfrm>
          <a:prstGeom prst="rect">
            <a:avLst/>
          </a:prstGeom>
        </p:spPr>
      </p:pic>
    </p:spTree>
    <p:extLst>
      <p:ext uri="{BB962C8B-B14F-4D97-AF65-F5344CB8AC3E}">
        <p14:creationId xmlns:p14="http://schemas.microsoft.com/office/powerpoint/2010/main" val="39131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8252-8868-41FA-9EF3-7E3B8E7E4DDE}"/>
              </a:ext>
            </a:extLst>
          </p:cNvPr>
          <p:cNvSpPr>
            <a:spLocks noGrp="1"/>
          </p:cNvSpPr>
          <p:nvPr>
            <p:ph type="title"/>
          </p:nvPr>
        </p:nvSpPr>
        <p:spPr/>
        <p:txBody>
          <a:bodyPr/>
          <a:lstStyle/>
          <a:p>
            <a:r>
              <a:rPr lang="en-CA"/>
              <a:t>Data Cleaning</a:t>
            </a:r>
          </a:p>
        </p:txBody>
      </p:sp>
      <p:sp>
        <p:nvSpPr>
          <p:cNvPr id="3" name="Content Placeholder 2">
            <a:extLst>
              <a:ext uri="{FF2B5EF4-FFF2-40B4-BE49-F238E27FC236}">
                <a16:creationId xmlns:a16="http://schemas.microsoft.com/office/drawing/2014/main" id="{D308143F-2273-41F2-B4D9-5F5DEA5B04DB}"/>
              </a:ext>
            </a:extLst>
          </p:cNvPr>
          <p:cNvSpPr>
            <a:spLocks noGrp="1"/>
          </p:cNvSpPr>
          <p:nvPr>
            <p:ph idx="1"/>
          </p:nvPr>
        </p:nvSpPr>
        <p:spPr>
          <a:xfrm>
            <a:off x="731520" y="1014527"/>
            <a:ext cx="10799998" cy="4703276"/>
          </a:xfrm>
        </p:spPr>
        <p:txBody>
          <a:bodyPr/>
          <a:lstStyle/>
          <a:p>
            <a:pPr marL="0" indent="0">
              <a:buNone/>
            </a:pPr>
            <a:r>
              <a:rPr lang="en-CA" sz="2000"/>
              <a:t>data &lt;- data %&gt;%</a:t>
            </a:r>
          </a:p>
          <a:p>
            <a:pPr marL="0" indent="0">
              <a:buNone/>
            </a:pPr>
            <a:r>
              <a:rPr lang="en-CA" sz="2000"/>
              <a:t>  </a:t>
            </a:r>
            <a:r>
              <a:rPr lang="en-CA" sz="2000">
                <a:solidFill>
                  <a:srgbClr val="17A488"/>
                </a:solidFill>
              </a:rPr>
              <a:t>mutate</a:t>
            </a:r>
            <a:r>
              <a:rPr lang="en-CA" sz="2000"/>
              <a:t>(date = </a:t>
            </a:r>
            <a:r>
              <a:rPr lang="en-CA" sz="2000">
                <a:solidFill>
                  <a:srgbClr val="17A488"/>
                </a:solidFill>
              </a:rPr>
              <a:t>mdy</a:t>
            </a:r>
            <a:r>
              <a:rPr lang="en-CA" sz="2000"/>
              <a:t>(date), </a:t>
            </a:r>
          </a:p>
          <a:p>
            <a:pPr marL="0" indent="0">
              <a:buNone/>
            </a:pPr>
            <a:r>
              <a:rPr lang="en-CA" sz="2000"/>
              <a:t>         lnbio = log(biodiesel),</a:t>
            </a:r>
          </a:p>
          <a:p>
            <a:pPr marL="0" indent="0">
              <a:buNone/>
            </a:pPr>
            <a:r>
              <a:rPr lang="en-CA" sz="2000"/>
              <a:t>         lnsoy = log(soyoil),</a:t>
            </a:r>
          </a:p>
          <a:p>
            <a:pPr marL="0" indent="0">
              <a:buNone/>
            </a:pPr>
            <a:r>
              <a:rPr lang="en-CA" sz="2000"/>
              <a:t>         lndiesel = log(diesel), </a:t>
            </a:r>
          </a:p>
          <a:p>
            <a:pPr marL="0" indent="0">
              <a:buNone/>
            </a:pPr>
            <a:r>
              <a:rPr lang="en-CA" sz="2000"/>
              <a:t>         lncrude = log(crude))</a:t>
            </a:r>
          </a:p>
          <a:p>
            <a:pPr marL="0" indent="0">
              <a:buNone/>
            </a:pPr>
            <a:endParaRPr lang="en-CA" sz="1000"/>
          </a:p>
          <a:p>
            <a:pPr marL="0" indent="0">
              <a:buNone/>
            </a:pPr>
            <a:r>
              <a:rPr lang="en-CA" sz="2000"/>
              <a:t>soydiesel &lt;- </a:t>
            </a:r>
            <a:r>
              <a:rPr lang="en-CA" sz="2000">
                <a:solidFill>
                  <a:srgbClr val="17A488"/>
                </a:solidFill>
              </a:rPr>
              <a:t>xts</a:t>
            </a:r>
            <a:r>
              <a:rPr lang="en-CA" sz="2000"/>
              <a:t>(data[,c("biodiesel", "soyoil", "diesel", "lnbio", "lnsoy", "lndiesel", "lncrude")], order.by = data$date)</a:t>
            </a:r>
          </a:p>
          <a:p>
            <a:pPr marL="0" indent="0">
              <a:buNone/>
            </a:pPr>
            <a:endParaRPr lang="en-CA"/>
          </a:p>
        </p:txBody>
      </p:sp>
      <p:sp>
        <p:nvSpPr>
          <p:cNvPr id="4" name="Slide Number Placeholder 3">
            <a:extLst>
              <a:ext uri="{FF2B5EF4-FFF2-40B4-BE49-F238E27FC236}">
                <a16:creationId xmlns:a16="http://schemas.microsoft.com/office/drawing/2014/main" id="{6CA0CDFD-D959-4794-8808-9E81A2CAEC51}"/>
              </a:ext>
            </a:extLst>
          </p:cNvPr>
          <p:cNvSpPr>
            <a:spLocks noGrp="1"/>
          </p:cNvSpPr>
          <p:nvPr>
            <p:ph type="sldNum" sz="quarter" idx="10"/>
          </p:nvPr>
        </p:nvSpPr>
        <p:spPr/>
        <p:txBody>
          <a:bodyPr/>
          <a:lstStyle/>
          <a:p>
            <a:fld id="{4E4B365A-F164-4486-A362-1212BCCB0DBA}" type="slidenum">
              <a:rPr lang="en-CA" smtClean="0"/>
              <a:t>6</a:t>
            </a:fld>
            <a:endParaRPr lang="en-CA"/>
          </a:p>
        </p:txBody>
      </p:sp>
      <p:pic>
        <p:nvPicPr>
          <p:cNvPr id="5" name="Picture 4">
            <a:extLst>
              <a:ext uri="{FF2B5EF4-FFF2-40B4-BE49-F238E27FC236}">
                <a16:creationId xmlns:a16="http://schemas.microsoft.com/office/drawing/2014/main" id="{45B4D7A1-7D4D-424B-992F-B0FE4DD796AF}"/>
              </a:ext>
            </a:extLst>
          </p:cNvPr>
          <p:cNvPicPr>
            <a:picLocks noChangeAspect="1"/>
          </p:cNvPicPr>
          <p:nvPr/>
        </p:nvPicPr>
        <p:blipFill>
          <a:blip r:embed="rId3"/>
          <a:stretch>
            <a:fillRect/>
          </a:stretch>
        </p:blipFill>
        <p:spPr>
          <a:xfrm>
            <a:off x="2439256" y="4279037"/>
            <a:ext cx="7313487" cy="1648952"/>
          </a:xfrm>
          <a:prstGeom prst="rect">
            <a:avLst/>
          </a:prstGeom>
        </p:spPr>
      </p:pic>
    </p:spTree>
    <p:extLst>
      <p:ext uri="{BB962C8B-B14F-4D97-AF65-F5344CB8AC3E}">
        <p14:creationId xmlns:p14="http://schemas.microsoft.com/office/powerpoint/2010/main" val="321047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B034-A666-437E-BC12-EED5368F852F}"/>
              </a:ext>
            </a:extLst>
          </p:cNvPr>
          <p:cNvSpPr>
            <a:spLocks noGrp="1"/>
          </p:cNvSpPr>
          <p:nvPr>
            <p:ph type="title"/>
          </p:nvPr>
        </p:nvSpPr>
        <p:spPr/>
        <p:txBody>
          <a:bodyPr/>
          <a:lstStyle/>
          <a:p>
            <a:r>
              <a:rPr lang="en-CA"/>
              <a:t>Dickey-Fuller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6213F3-5A3E-4C03-8F3D-5184A4AEE12F}"/>
                  </a:ext>
                </a:extLst>
              </p:cNvPr>
              <p:cNvSpPr>
                <a:spLocks noGrp="1"/>
              </p:cNvSpPr>
              <p:nvPr>
                <p:ph idx="1"/>
              </p:nvPr>
            </p:nvSpPr>
            <p:spPr/>
            <p:txBody>
              <a:bodyPr/>
              <a:lstStyle/>
              <a:p>
                <a:r>
                  <a:rPr lang="en-CA"/>
                  <a:t>General model: </a:t>
                </a:r>
                <a:r>
                  <a:rPr lang="en-US" b="1"/>
                  <a:t>y</a:t>
                </a:r>
                <a:r>
                  <a:rPr lang="en-US" b="1" baseline="-25000"/>
                  <a:t>t</a:t>
                </a:r>
                <a:r>
                  <a:rPr lang="en-US" b="1"/>
                  <a:t> = </a:t>
                </a:r>
                <a14:m>
                  <m:oMath xmlns:m="http://schemas.openxmlformats.org/officeDocument/2006/math">
                    <m:r>
                      <a:rPr lang="en-US" b="1" i="1" smtClean="0">
                        <a:latin typeface="Cambria Math" panose="02040503050406030204" pitchFamily="18" charset="0"/>
                        <a:ea typeface="Cambria Math" panose="02040503050406030204" pitchFamily="18" charset="0"/>
                      </a:rPr>
                      <m:t>𝜶</m:t>
                    </m:r>
                    <m:r>
                      <a:rPr lang="en-CA" b="1" i="1">
                        <a:latin typeface="Cambria Math" panose="02040503050406030204" pitchFamily="18" charset="0"/>
                        <a:ea typeface="Cambria Math" panose="02040503050406030204" pitchFamily="18" charset="0"/>
                      </a:rPr>
                      <m:t>+</m:t>
                    </m:r>
                    <m:r>
                      <a:rPr lang="en-CA" b="1" i="1">
                        <a:latin typeface="Cambria Math" panose="02040503050406030204" pitchFamily="18" charset="0"/>
                        <a:ea typeface="Cambria Math" panose="02040503050406030204" pitchFamily="18" charset="0"/>
                      </a:rPr>
                      <m:t>𝜹</m:t>
                    </m:r>
                    <m:r>
                      <a:rPr lang="en-CA" b="1" i="1">
                        <a:latin typeface="Cambria Math" panose="02040503050406030204" pitchFamily="18" charset="0"/>
                        <a:ea typeface="Cambria Math" panose="02040503050406030204" pitchFamily="18" charset="0"/>
                      </a:rPr>
                      <m:t>𝒕</m:t>
                    </m:r>
                    <m:r>
                      <a:rPr lang="en-CA" b="1" i="1" smtClean="0">
                        <a:latin typeface="Cambria Math" panose="02040503050406030204" pitchFamily="18" charset="0"/>
                        <a:ea typeface="Cambria Math" panose="02040503050406030204" pitchFamily="18" charset="0"/>
                      </a:rPr>
                      <m:t>+ </m:t>
                    </m:r>
                    <m:r>
                      <a:rPr lang="en-CA" b="1" i="1">
                        <a:latin typeface="Cambria Math" panose="02040503050406030204" pitchFamily="18" charset="0"/>
                        <a:ea typeface="Cambria Math" panose="02040503050406030204" pitchFamily="18" charset="0"/>
                      </a:rPr>
                      <m:t>𝝆</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𝒚</m:t>
                        </m:r>
                      </m:e>
                      <m:sub>
                        <m:r>
                          <a:rPr lang="en-CA" b="1" i="1" smtClean="0">
                            <a:latin typeface="Cambria Math" panose="02040503050406030204" pitchFamily="18" charset="0"/>
                            <a:ea typeface="Cambria Math" panose="02040503050406030204" pitchFamily="18" charset="0"/>
                          </a:rPr>
                          <m:t>𝒕</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𝟏</m:t>
                        </m:r>
                      </m:sub>
                    </m:sSub>
                    <m:r>
                      <a:rPr lang="en-CA" b="1" i="1" smtClean="0">
                        <a:latin typeface="Cambria Math" panose="02040503050406030204" pitchFamily="18" charset="0"/>
                        <a:ea typeface="Cambria Math" panose="02040503050406030204" pitchFamily="18" charset="0"/>
                      </a:rPr>
                      <m:t>+</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𝒖</m:t>
                        </m:r>
                      </m:e>
                      <m:sub>
                        <m:r>
                          <a:rPr lang="en-CA" b="1" i="1" smtClean="0">
                            <a:latin typeface="Cambria Math" panose="02040503050406030204" pitchFamily="18" charset="0"/>
                            <a:ea typeface="Cambria Math" panose="02040503050406030204" pitchFamily="18" charset="0"/>
                          </a:rPr>
                          <m:t>𝒕</m:t>
                        </m:r>
                      </m:sub>
                    </m:sSub>
                  </m:oMath>
                </a14:m>
                <a:endParaRPr lang="en-CA" sz="1000" b="1"/>
              </a:p>
              <a:p>
                <a:r>
                  <a:rPr lang="en-CA"/>
                  <a:t>We wish to test the null hypothesis that S</a:t>
                </a:r>
                <a:r>
                  <a:rPr lang="en-CA" baseline="-25000"/>
                  <a:t>t</a:t>
                </a:r>
                <a:r>
                  <a:rPr lang="en-CA"/>
                  <a:t> is a random walk, which is equivalent to testing that y</a:t>
                </a:r>
                <a:r>
                  <a:rPr lang="en-CA" baseline="-25000"/>
                  <a:t>t</a:t>
                </a:r>
                <a:r>
                  <a:rPr lang="en-CA"/>
                  <a:t> has a unit root </a:t>
                </a:r>
                <a:r>
                  <a:rPr lang="en-CA">
                    <a:sym typeface="Wingdings" panose="05000000000000000000" pitchFamily="2" charset="2"/>
                  </a:rPr>
                  <a:t> </a:t>
                </a:r>
                <a14:m>
                  <m:oMath xmlns:m="http://schemas.openxmlformats.org/officeDocument/2006/math">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𝜌</m:t>
                    </m:r>
                  </m:oMath>
                </a14:m>
                <a:r>
                  <a:rPr lang="en-CA">
                    <a:sym typeface="Wingdings" panose="05000000000000000000" pitchFamily="2" charset="2"/>
                  </a:rPr>
                  <a:t> = 1</a:t>
                </a:r>
              </a:p>
              <a:p>
                <a:pPr marL="0" indent="0">
                  <a:buNone/>
                </a:pPr>
                <a:endParaRPr lang="en-CA" sz="1000">
                  <a:sym typeface="Wingdings" panose="05000000000000000000" pitchFamily="2" charset="2"/>
                </a:endParaRPr>
              </a:p>
              <a:p>
                <a:r>
                  <a:rPr lang="en-CA">
                    <a:sym typeface="Wingdings" panose="05000000000000000000" pitchFamily="2" charset="2"/>
                  </a:rPr>
                  <a:t>The unit root test is known as the Dickey-Fuller test</a:t>
                </a:r>
              </a:p>
              <a:p>
                <a:endParaRPr lang="en-CA" sz="1000">
                  <a:sym typeface="Wingdings" panose="05000000000000000000" pitchFamily="2" charset="2"/>
                </a:endParaRPr>
              </a:p>
              <a:p>
                <a:r>
                  <a:rPr lang="en-CA">
                    <a:sym typeface="Wingdings" panose="05000000000000000000" pitchFamily="2" charset="2"/>
                  </a:rPr>
                  <a:t>We will use the ur.df() function of the {urca} package</a:t>
                </a:r>
              </a:p>
              <a:p>
                <a:pPr marL="0" indent="0">
                  <a:buNone/>
                </a:pPr>
                <a:endParaRPr lang="en-CA" sz="1000" b="1">
                  <a:sym typeface="Wingdings" panose="05000000000000000000" pitchFamily="2" charset="2"/>
                </a:endParaRPr>
              </a:p>
              <a:p>
                <a:pPr marL="0" indent="0" algn="ctr">
                  <a:buNone/>
                </a:pPr>
                <a:r>
                  <a:rPr lang="en-CA" b="1">
                    <a:sym typeface="Wingdings" panose="05000000000000000000" pitchFamily="2" charset="2"/>
                  </a:rPr>
                  <a:t>ur.df(</a:t>
                </a:r>
                <a:r>
                  <a:rPr lang="en-CA" b="1">
                    <a:solidFill>
                      <a:srgbClr val="17A488"/>
                    </a:solidFill>
                    <a:sym typeface="Wingdings" panose="05000000000000000000" pitchFamily="2" charset="2"/>
                  </a:rPr>
                  <a:t>y</a:t>
                </a:r>
                <a:r>
                  <a:rPr lang="en-CA" b="1">
                    <a:sym typeface="Wingdings" panose="05000000000000000000" pitchFamily="2" charset="2"/>
                  </a:rPr>
                  <a:t>, type = c("</a:t>
                </a:r>
                <a:r>
                  <a:rPr lang="en-CA" b="1">
                    <a:solidFill>
                      <a:srgbClr val="17A488"/>
                    </a:solidFill>
                    <a:sym typeface="Wingdings" panose="05000000000000000000" pitchFamily="2" charset="2"/>
                  </a:rPr>
                  <a:t>none</a:t>
                </a:r>
                <a:r>
                  <a:rPr lang="en-CA" b="1">
                    <a:solidFill>
                      <a:srgbClr val="002047"/>
                    </a:solidFill>
                    <a:sym typeface="Wingdings" panose="05000000000000000000" pitchFamily="2" charset="2"/>
                  </a:rPr>
                  <a:t>”), </a:t>
                </a:r>
                <a:r>
                  <a:rPr lang="en-CA" b="1">
                    <a:sym typeface="Wingdings" panose="05000000000000000000" pitchFamily="2" charset="2"/>
                  </a:rPr>
                  <a:t>lags = </a:t>
                </a:r>
                <a:r>
                  <a:rPr lang="en-CA" b="1">
                    <a:solidFill>
                      <a:srgbClr val="17A488"/>
                    </a:solidFill>
                    <a:sym typeface="Wingdings" panose="05000000000000000000" pitchFamily="2" charset="2"/>
                  </a:rPr>
                  <a:t>0</a:t>
                </a:r>
                <a:r>
                  <a:rPr lang="en-CA" b="1">
                    <a:sym typeface="Wingdings" panose="05000000000000000000" pitchFamily="2" charset="2"/>
                  </a:rPr>
                  <a:t>) </a:t>
                </a:r>
              </a:p>
              <a:p>
                <a:pPr marL="0" indent="0">
                  <a:buNone/>
                </a:pPr>
                <a:endParaRPr lang="en-CA" sz="1000">
                  <a:sym typeface="Wingdings" panose="05000000000000000000" pitchFamily="2" charset="2"/>
                </a:endParaRPr>
              </a:p>
              <a:p>
                <a:pPr marL="0" indent="0">
                  <a:buNone/>
                </a:pPr>
                <a:endParaRPr lang="en-CA" dirty="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EA6213F3-5A3E-4C03-8F3D-5184A4AEE12F}"/>
                  </a:ext>
                </a:extLst>
              </p:cNvPr>
              <p:cNvSpPr>
                <a:spLocks noGrp="1" noRot="1" noChangeAspect="1" noMove="1" noResize="1" noEditPoints="1" noAdjustHandles="1" noChangeArrowheads="1" noChangeShapeType="1" noTextEdit="1"/>
              </p:cNvSpPr>
              <p:nvPr>
                <p:ph idx="1"/>
              </p:nvPr>
            </p:nvSpPr>
            <p:spPr>
              <a:blipFill>
                <a:blip r:embed="rId3"/>
                <a:stretch>
                  <a:fillRect l="-621" t="-1556"/>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0563EB83-2BDC-44BE-ACC3-69B34B886478}"/>
              </a:ext>
            </a:extLst>
          </p:cNvPr>
          <p:cNvSpPr>
            <a:spLocks noGrp="1"/>
          </p:cNvSpPr>
          <p:nvPr>
            <p:ph type="sldNum" sz="quarter" idx="10"/>
          </p:nvPr>
        </p:nvSpPr>
        <p:spPr/>
        <p:txBody>
          <a:bodyPr/>
          <a:lstStyle/>
          <a:p>
            <a:fld id="{4E4B365A-F164-4486-A362-1212BCCB0DBA}" type="slidenum">
              <a:rPr lang="en-CA" smtClean="0"/>
              <a:t>7</a:t>
            </a:fld>
            <a:endParaRPr lang="en-CA"/>
          </a:p>
        </p:txBody>
      </p:sp>
    </p:spTree>
    <p:extLst>
      <p:ext uri="{BB962C8B-B14F-4D97-AF65-F5344CB8AC3E}">
        <p14:creationId xmlns:p14="http://schemas.microsoft.com/office/powerpoint/2010/main" val="149786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0FBD-0CDC-47DE-B757-1AAE57008E25}"/>
              </a:ext>
            </a:extLst>
          </p:cNvPr>
          <p:cNvSpPr>
            <a:spLocks noGrp="1"/>
          </p:cNvSpPr>
          <p:nvPr>
            <p:ph type="title"/>
          </p:nvPr>
        </p:nvSpPr>
        <p:spPr/>
        <p:txBody>
          <a:bodyPr/>
          <a:lstStyle/>
          <a:p>
            <a:r>
              <a:rPr lang="en-CA"/>
              <a:t>Dickey-Fuller Test</a:t>
            </a:r>
          </a:p>
        </p:txBody>
      </p:sp>
      <p:pic>
        <p:nvPicPr>
          <p:cNvPr id="6" name="Content Placeholder 5">
            <a:extLst>
              <a:ext uri="{FF2B5EF4-FFF2-40B4-BE49-F238E27FC236}">
                <a16:creationId xmlns:a16="http://schemas.microsoft.com/office/drawing/2014/main" id="{3D32E86A-2641-498F-BE10-AE8D16279BA1}"/>
              </a:ext>
            </a:extLst>
          </p:cNvPr>
          <p:cNvPicPr>
            <a:picLocks noGrp="1" noChangeAspect="1"/>
          </p:cNvPicPr>
          <p:nvPr>
            <p:ph idx="1"/>
          </p:nvPr>
        </p:nvPicPr>
        <p:blipFill>
          <a:blip r:embed="rId3"/>
          <a:stretch>
            <a:fillRect/>
          </a:stretch>
        </p:blipFill>
        <p:spPr>
          <a:xfrm>
            <a:off x="6211477" y="1779041"/>
            <a:ext cx="5320041" cy="3299918"/>
          </a:xfrm>
          <a:prstGeom prst="rect">
            <a:avLst/>
          </a:prstGeom>
        </p:spPr>
      </p:pic>
      <p:sp>
        <p:nvSpPr>
          <p:cNvPr id="4" name="Slide Number Placeholder 3">
            <a:extLst>
              <a:ext uri="{FF2B5EF4-FFF2-40B4-BE49-F238E27FC236}">
                <a16:creationId xmlns:a16="http://schemas.microsoft.com/office/drawing/2014/main" id="{4B3C9FAD-9E7A-4DB7-8068-EAABFAD90FA6}"/>
              </a:ext>
            </a:extLst>
          </p:cNvPr>
          <p:cNvSpPr>
            <a:spLocks noGrp="1"/>
          </p:cNvSpPr>
          <p:nvPr>
            <p:ph type="sldNum" sz="quarter" idx="10"/>
          </p:nvPr>
        </p:nvSpPr>
        <p:spPr/>
        <p:txBody>
          <a:bodyPr/>
          <a:lstStyle/>
          <a:p>
            <a:fld id="{4E4B365A-F164-4486-A362-1212BCCB0DBA}" type="slidenum">
              <a:rPr lang="en-CA" smtClean="0"/>
              <a:t>8</a:t>
            </a:fld>
            <a:endParaRPr lang="en-CA"/>
          </a:p>
        </p:txBody>
      </p:sp>
      <p:pic>
        <p:nvPicPr>
          <p:cNvPr id="5" name="Picture 4">
            <a:extLst>
              <a:ext uri="{FF2B5EF4-FFF2-40B4-BE49-F238E27FC236}">
                <a16:creationId xmlns:a16="http://schemas.microsoft.com/office/drawing/2014/main" id="{C17BA456-9BA0-43EC-99ED-71EFB89C2221}"/>
              </a:ext>
            </a:extLst>
          </p:cNvPr>
          <p:cNvPicPr>
            <a:picLocks noChangeAspect="1"/>
          </p:cNvPicPr>
          <p:nvPr/>
        </p:nvPicPr>
        <p:blipFill>
          <a:blip r:embed="rId4"/>
          <a:stretch>
            <a:fillRect/>
          </a:stretch>
        </p:blipFill>
        <p:spPr>
          <a:xfrm>
            <a:off x="404596" y="1779041"/>
            <a:ext cx="5250385" cy="3299918"/>
          </a:xfrm>
          <a:prstGeom prst="rect">
            <a:avLst/>
          </a:prstGeom>
        </p:spPr>
      </p:pic>
    </p:spTree>
    <p:extLst>
      <p:ext uri="{BB962C8B-B14F-4D97-AF65-F5344CB8AC3E}">
        <p14:creationId xmlns:p14="http://schemas.microsoft.com/office/powerpoint/2010/main" val="339266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3881-BD0D-486D-844D-B72AE31A4E3B}"/>
              </a:ext>
            </a:extLst>
          </p:cNvPr>
          <p:cNvSpPr>
            <a:spLocks noGrp="1"/>
          </p:cNvSpPr>
          <p:nvPr>
            <p:ph type="title"/>
          </p:nvPr>
        </p:nvSpPr>
        <p:spPr/>
        <p:txBody>
          <a:bodyPr/>
          <a:lstStyle/>
          <a:p>
            <a:r>
              <a:rPr lang="en-CA"/>
              <a:t>R – Dickey Fuller Test</a:t>
            </a:r>
          </a:p>
        </p:txBody>
      </p:sp>
      <p:sp>
        <p:nvSpPr>
          <p:cNvPr id="3" name="Content Placeholder 2">
            <a:extLst>
              <a:ext uri="{FF2B5EF4-FFF2-40B4-BE49-F238E27FC236}">
                <a16:creationId xmlns:a16="http://schemas.microsoft.com/office/drawing/2014/main" id="{B45C1AB0-00CD-4D6A-A724-EC9EB67656B6}"/>
              </a:ext>
            </a:extLst>
          </p:cNvPr>
          <p:cNvSpPr>
            <a:spLocks noGrp="1"/>
          </p:cNvSpPr>
          <p:nvPr>
            <p:ph idx="1"/>
          </p:nvPr>
        </p:nvSpPr>
        <p:spPr>
          <a:xfrm>
            <a:off x="778774" y="1282904"/>
            <a:ext cx="10799998" cy="4703276"/>
          </a:xfrm>
        </p:spPr>
        <p:txBody>
          <a:bodyPr/>
          <a:lstStyle/>
          <a:p>
            <a:pPr marL="0" indent="0">
              <a:buNone/>
            </a:pPr>
            <a:r>
              <a:rPr lang="en-US" b="1">
                <a:sym typeface="Wingdings" panose="05000000000000000000" pitchFamily="2" charset="2"/>
              </a:rPr>
              <a:t>df_biodiesel &lt;- ur.df(soydiesel$biodiesel, type = c("none"), lags = 0)</a:t>
            </a:r>
          </a:p>
          <a:p>
            <a:pPr marL="0" indent="0">
              <a:buNone/>
            </a:pPr>
            <a:r>
              <a:rPr lang="en-US" b="1">
                <a:sym typeface="Wingdings" panose="05000000000000000000" pitchFamily="2" charset="2"/>
              </a:rPr>
              <a:t>summary(df_ biodiesel)</a:t>
            </a:r>
          </a:p>
          <a:p>
            <a:pPr marL="0" indent="0">
              <a:buNone/>
            </a:pPr>
            <a:endParaRPr lang="en-US" b="1">
              <a:sym typeface="Wingdings" panose="05000000000000000000" pitchFamily="2" charset="2"/>
            </a:endParaRPr>
          </a:p>
          <a:p>
            <a:pPr marL="0" indent="0">
              <a:buNone/>
            </a:pPr>
            <a:endParaRPr lang="en-CA"/>
          </a:p>
        </p:txBody>
      </p:sp>
      <p:sp>
        <p:nvSpPr>
          <p:cNvPr id="4" name="Slide Number Placeholder 3">
            <a:extLst>
              <a:ext uri="{FF2B5EF4-FFF2-40B4-BE49-F238E27FC236}">
                <a16:creationId xmlns:a16="http://schemas.microsoft.com/office/drawing/2014/main" id="{07A5E536-737D-4DB6-BDC1-F4E0B19B4A1A}"/>
              </a:ext>
            </a:extLst>
          </p:cNvPr>
          <p:cNvSpPr>
            <a:spLocks noGrp="1"/>
          </p:cNvSpPr>
          <p:nvPr>
            <p:ph type="sldNum" sz="quarter" idx="10"/>
          </p:nvPr>
        </p:nvSpPr>
        <p:spPr/>
        <p:txBody>
          <a:bodyPr/>
          <a:lstStyle/>
          <a:p>
            <a:fld id="{4E4B365A-F164-4486-A362-1212BCCB0DBA}" type="slidenum">
              <a:rPr lang="en-CA" smtClean="0"/>
              <a:t>9</a:t>
            </a:fld>
            <a:endParaRPr lang="en-CA"/>
          </a:p>
        </p:txBody>
      </p:sp>
      <p:pic>
        <p:nvPicPr>
          <p:cNvPr id="5" name="Picture 4">
            <a:extLst>
              <a:ext uri="{FF2B5EF4-FFF2-40B4-BE49-F238E27FC236}">
                <a16:creationId xmlns:a16="http://schemas.microsoft.com/office/drawing/2014/main" id="{BF9B144D-EBC0-4380-87EC-4469942365A2}"/>
              </a:ext>
            </a:extLst>
          </p:cNvPr>
          <p:cNvPicPr>
            <a:picLocks noChangeAspect="1"/>
          </p:cNvPicPr>
          <p:nvPr/>
        </p:nvPicPr>
        <p:blipFill>
          <a:blip r:embed="rId2"/>
          <a:stretch>
            <a:fillRect/>
          </a:stretch>
        </p:blipFill>
        <p:spPr>
          <a:xfrm>
            <a:off x="1315566" y="2167708"/>
            <a:ext cx="4454024" cy="3899437"/>
          </a:xfrm>
          <a:prstGeom prst="rect">
            <a:avLst/>
          </a:prstGeom>
        </p:spPr>
      </p:pic>
      <p:sp>
        <p:nvSpPr>
          <p:cNvPr id="9" name="Rectangle 8">
            <a:extLst>
              <a:ext uri="{FF2B5EF4-FFF2-40B4-BE49-F238E27FC236}">
                <a16:creationId xmlns:a16="http://schemas.microsoft.com/office/drawing/2014/main" id="{D6381133-D4C6-43D3-814E-8BB9AFA8877A}"/>
              </a:ext>
            </a:extLst>
          </p:cNvPr>
          <p:cNvSpPr/>
          <p:nvPr/>
        </p:nvSpPr>
        <p:spPr>
          <a:xfrm>
            <a:off x="3237416" y="5248984"/>
            <a:ext cx="541867" cy="338667"/>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7A06EDCA-EBFD-4E2A-83D6-92DB85CDBC2C}"/>
              </a:ext>
            </a:extLst>
          </p:cNvPr>
          <p:cNvSpPr/>
          <p:nvPr/>
        </p:nvSpPr>
        <p:spPr>
          <a:xfrm>
            <a:off x="1268312" y="5770313"/>
            <a:ext cx="1720750" cy="338667"/>
          </a:xfrm>
          <a:prstGeom prst="rect">
            <a:avLst/>
          </a:prstGeom>
          <a:noFill/>
          <a:ln w="28575">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DD966DFB-6C48-4C0E-A36F-EDA4B87EBE6D}"/>
              </a:ext>
            </a:extLst>
          </p:cNvPr>
          <p:cNvSpPr/>
          <p:nvPr/>
        </p:nvSpPr>
        <p:spPr>
          <a:xfrm>
            <a:off x="6178773" y="3079504"/>
            <a:ext cx="5100354" cy="1477328"/>
          </a:xfrm>
          <a:prstGeom prst="rect">
            <a:avLst/>
          </a:prstGeom>
          <a:ln>
            <a:solidFill>
              <a:srgbClr val="17A488"/>
            </a:solidFill>
          </a:ln>
        </p:spPr>
        <p:txBody>
          <a:bodyPr wrap="square">
            <a:spAutoFit/>
          </a:bodyPr>
          <a:lstStyle/>
          <a:p>
            <a:r>
              <a:rPr lang="en-US">
                <a:sym typeface="Wingdings" panose="05000000000000000000" pitchFamily="2" charset="2"/>
              </a:rPr>
              <a:t>Interpretation</a:t>
            </a:r>
          </a:p>
          <a:p>
            <a:pPr marL="285750" indent="-285750">
              <a:buFont typeface="Arial" panose="020B0604020202020204" pitchFamily="34" charset="0"/>
              <a:buChar char="•"/>
            </a:pPr>
            <a:r>
              <a:rPr lang="en-CA">
                <a:sym typeface="Wingdings" panose="05000000000000000000" pitchFamily="2" charset="2"/>
              </a:rPr>
              <a:t>Absolute value of </a:t>
            </a:r>
            <a:r>
              <a:rPr lang="el-GR">
                <a:sym typeface="Wingdings" panose="05000000000000000000" pitchFamily="2" charset="2"/>
              </a:rPr>
              <a:t>τ</a:t>
            </a:r>
            <a:r>
              <a:rPr lang="en-CA" baseline="-25000">
                <a:sym typeface="Wingdings" panose="05000000000000000000" pitchFamily="2" charset="2"/>
              </a:rPr>
              <a:t>1</a:t>
            </a:r>
            <a:r>
              <a:rPr lang="en-US">
                <a:sym typeface="Wingdings" panose="05000000000000000000" pitchFamily="2" charset="2"/>
              </a:rPr>
              <a:t> t-statistic is smaller than the </a:t>
            </a:r>
            <a:r>
              <a:rPr lang="en-US">
                <a:solidFill>
                  <a:schemeClr val="tx1"/>
                </a:solidFill>
                <a:sym typeface="Wingdings" panose="05000000000000000000" pitchFamily="2" charset="2"/>
              </a:rPr>
              <a:t>absolute value of the critical values</a:t>
            </a:r>
          </a:p>
          <a:p>
            <a:pPr marL="285750" indent="-285750">
              <a:buFont typeface="Arial" panose="020B0604020202020204" pitchFamily="34" charset="0"/>
              <a:buChar char="•"/>
            </a:pPr>
            <a:r>
              <a:rPr lang="en-US">
                <a:solidFill>
                  <a:schemeClr val="tx1"/>
                </a:solidFill>
                <a:sym typeface="Wingdings" panose="05000000000000000000" pitchFamily="2" charset="2"/>
              </a:rPr>
              <a:t>Fail to reject the null hypothesis of a unit root</a:t>
            </a:r>
          </a:p>
          <a:p>
            <a:pPr marL="285750" indent="-285750">
              <a:buFont typeface="Arial" panose="020B0604020202020204" pitchFamily="34" charset="0"/>
              <a:buChar char="•"/>
            </a:pPr>
            <a:r>
              <a:rPr lang="en-US">
                <a:sym typeface="Wingdings" panose="05000000000000000000" pitchFamily="2" charset="2"/>
              </a:rPr>
              <a:t>Biodiesel price is not stationray</a:t>
            </a:r>
          </a:p>
        </p:txBody>
      </p:sp>
    </p:spTree>
    <p:extLst>
      <p:ext uri="{BB962C8B-B14F-4D97-AF65-F5344CB8AC3E}">
        <p14:creationId xmlns:p14="http://schemas.microsoft.com/office/powerpoint/2010/main" val="4049976535"/>
      </p:ext>
    </p:extLst>
  </p:cSld>
  <p:clrMapOvr>
    <a:masterClrMapping/>
  </p:clrMapOvr>
</p:sld>
</file>

<file path=ppt/theme/theme1.xml><?xml version="1.0" encoding="utf-8"?>
<a:theme xmlns:a="http://schemas.openxmlformats.org/drawingml/2006/main" name="White MFR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3727557648AA40B029C215891F95C5" ma:contentTypeVersion="13" ma:contentTypeDescription="Create a new document." ma:contentTypeScope="" ma:versionID="f9c1f9c074c44b116b34834c7362056f">
  <xsd:schema xmlns:xsd="http://www.w3.org/2001/XMLSchema" xmlns:xs="http://www.w3.org/2001/XMLSchema" xmlns:p="http://schemas.microsoft.com/office/2006/metadata/properties" xmlns:ns3="8c008993-a31f-4b40-b1f3-88dd9c6e1924" xmlns:ns4="360018dd-41eb-4458-b1d4-4b46a95a2b02" targetNamespace="http://schemas.microsoft.com/office/2006/metadata/properties" ma:root="true" ma:fieldsID="26a0d335bfb451ccb1adb2eb906b39be" ns3:_="" ns4:_="">
    <xsd:import namespace="8c008993-a31f-4b40-b1f3-88dd9c6e1924"/>
    <xsd:import namespace="360018dd-41eb-4458-b1d4-4b46a95a2b0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08993-a31f-4b40-b1f3-88dd9c6e1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0018dd-41eb-4458-b1d4-4b46a95a2b0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9BF648-8DE8-48FD-BE80-F58AA3B821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08993-a31f-4b40-b1f3-88dd9c6e1924"/>
    <ds:schemaRef ds:uri="360018dd-41eb-4458-b1d4-4b46a95a2b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E834AC-EDF6-4392-B439-F85245869699}">
  <ds:schemaRefs>
    <ds:schemaRef ds:uri="http://schemas.microsoft.com/sharepoint/v3/contenttype/forms"/>
  </ds:schemaRefs>
</ds:datastoreItem>
</file>

<file path=customXml/itemProps3.xml><?xml version="1.0" encoding="utf-8"?>
<ds:datastoreItem xmlns:ds="http://schemas.openxmlformats.org/officeDocument/2006/customXml" ds:itemID="{5C48FA89-8A72-4DAB-A93A-F4DF1F3BFCB4}">
  <ds:schemaRefs>
    <ds:schemaRef ds:uri="http://schemas.microsoft.com/office/infopath/2007/PartnerControls"/>
    <ds:schemaRef ds:uri="http://purl.org/dc/elements/1.1/"/>
    <ds:schemaRef ds:uri="8c008993-a31f-4b40-b1f3-88dd9c6e1924"/>
    <ds:schemaRef ds:uri="http://schemas.microsoft.com/office/2006/documentManagement/types"/>
    <ds:schemaRef ds:uri="http://purl.org/dc/dcmitype/"/>
    <ds:schemaRef ds:uri="http://www.w3.org/XML/1998/namespace"/>
    <ds:schemaRef ds:uri="360018dd-41eb-4458-b1d4-4b46a95a2b02"/>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3411</TotalTime>
  <Words>2968</Words>
  <Application>Microsoft Office PowerPoint</Application>
  <PresentationFormat>Widescreen</PresentationFormat>
  <Paragraphs>425</Paragraphs>
  <Slides>38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 Math</vt:lpstr>
      <vt:lpstr>Open Sans</vt:lpstr>
      <vt:lpstr>Open Sans Light</vt:lpstr>
      <vt:lpstr>Open Sans SemiBold</vt:lpstr>
      <vt:lpstr>Wingdings</vt:lpstr>
      <vt:lpstr>White MFRE Template</vt:lpstr>
      <vt:lpstr>Lab 2  Stationarity and Cointegration Case study of biodiesel fuel and soybean oil</vt:lpstr>
      <vt:lpstr>Roadmap</vt:lpstr>
      <vt:lpstr>Packages</vt:lpstr>
      <vt:lpstr>Data</vt:lpstr>
      <vt:lpstr>Data</vt:lpstr>
      <vt:lpstr>Data Cleaning</vt:lpstr>
      <vt:lpstr>Dickey-Fuller Test</vt:lpstr>
      <vt:lpstr>Dickey-Fuller Test</vt:lpstr>
      <vt:lpstr>R – Dickey Fuller Test</vt:lpstr>
      <vt:lpstr>Augmented Dickey-Fuller (ADF) test</vt:lpstr>
      <vt:lpstr>Lag length selection</vt:lpstr>
      <vt:lpstr>Lag length selection</vt:lpstr>
      <vt:lpstr>Lag length selection</vt:lpstr>
      <vt:lpstr>PowerPoint Presentation</vt:lpstr>
      <vt:lpstr>ADF test – Step 1</vt:lpstr>
      <vt:lpstr>ADF test – Step 2</vt:lpstr>
      <vt:lpstr>ADF test – Step 3</vt:lpstr>
      <vt:lpstr>ADF test – Step 4</vt:lpstr>
      <vt:lpstr>ADF test – Step 5</vt:lpstr>
      <vt:lpstr>ADF test – output in lecture notes</vt:lpstr>
      <vt:lpstr>Roadmap</vt:lpstr>
      <vt:lpstr>First difference</vt:lpstr>
      <vt:lpstr>ADF test – Step 1 (biodiesel)</vt:lpstr>
      <vt:lpstr>ADF test – Step 1 (soybean oil)</vt:lpstr>
      <vt:lpstr>Roadmap</vt:lpstr>
      <vt:lpstr>Engle Granger Method</vt:lpstr>
      <vt:lpstr>Engle Granger Method</vt:lpstr>
      <vt:lpstr>Engle Granger Method</vt:lpstr>
      <vt:lpstr>Engle Granger Method</vt:lpstr>
      <vt:lpstr>Engle Granger Method</vt:lpstr>
      <vt:lpstr>Engle Granger Method</vt:lpstr>
      <vt:lpstr>Retest for cointegration using log prices</vt:lpstr>
      <vt:lpstr>Retest for cointegration using log prices</vt:lpstr>
      <vt:lpstr>Roadmap</vt:lpstr>
      <vt:lpstr>Testing for cointegration with multiple prices</vt:lpstr>
      <vt:lpstr>Testing for cointegration with multiple prices</vt:lpstr>
      <vt:lpstr>Testing for cointegration with multiple prices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Lim, Krisha</cp:lastModifiedBy>
  <cp:revision>93</cp:revision>
  <dcterms:created xsi:type="dcterms:W3CDTF">2020-06-08T21:42:39Z</dcterms:created>
  <dcterms:modified xsi:type="dcterms:W3CDTF">2022-03-04T18:21:52Z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0x010100483727557648AA40B029C215891F95C5</vt:lpwstr>
  </property>
</Properties>
</file>