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</p:sldMasterIdLst>
  <p:notesMasterIdLst>
    <p:notesMasterId r:id="rId33"/>
  </p:notesMasterIdLst>
  <p:handoutMasterIdLst>
    <p:handoutMasterId r:id="rId34"/>
  </p:handoutMasterIdLst>
  <p:sldIdLst>
    <p:sldId id="262" r:id="rId5"/>
    <p:sldId id="283" r:id="rId6"/>
    <p:sldId id="284" r:id="rId7"/>
    <p:sldId id="290" r:id="rId8"/>
    <p:sldId id="323" r:id="rId9"/>
    <p:sldId id="321" r:id="rId10"/>
    <p:sldId id="322" r:id="rId11"/>
    <p:sldId id="325" r:id="rId12"/>
    <p:sldId id="327" r:id="rId13"/>
    <p:sldId id="308" r:id="rId14"/>
    <p:sldId id="309" r:id="rId15"/>
    <p:sldId id="310" r:id="rId16"/>
    <p:sldId id="328" r:id="rId17"/>
    <p:sldId id="311" r:id="rId18"/>
    <p:sldId id="312" r:id="rId19"/>
    <p:sldId id="313" r:id="rId20"/>
    <p:sldId id="320" r:id="rId21"/>
    <p:sldId id="317" r:id="rId22"/>
    <p:sldId id="318" r:id="rId23"/>
    <p:sldId id="335" r:id="rId24"/>
    <p:sldId id="329" r:id="rId25"/>
    <p:sldId id="330" r:id="rId26"/>
    <p:sldId id="331" r:id="rId27"/>
    <p:sldId id="332" r:id="rId28"/>
    <p:sldId id="333" r:id="rId29"/>
    <p:sldId id="338" r:id="rId30"/>
    <p:sldId id="334" r:id="rId31"/>
    <p:sldId id="33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488"/>
    <a:srgbClr val="002047"/>
    <a:srgbClr val="1CBC9C"/>
    <a:srgbClr val="555556"/>
    <a:srgbClr val="FFFFFF"/>
    <a:srgbClr val="363636"/>
    <a:srgbClr val="646464"/>
    <a:srgbClr val="F8F8F8"/>
    <a:srgbClr val="E1E1E1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78954" autoAdjust="0"/>
  </p:normalViewPr>
  <p:slideViewPr>
    <p:cSldViewPr snapToGrid="0" snapToObjects="1">
      <p:cViewPr varScale="1">
        <p:scale>
          <a:sx n="68" d="100"/>
          <a:sy n="68" d="100"/>
        </p:scale>
        <p:origin x="9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, Krisha" userId="d6b91ba6-cd94-4226-a7ac-204f415fadfd" providerId="ADAL" clId="{6CC7DD82-141F-426D-A1EA-4BE70181C6CB}"/>
    <pc:docChg chg="custSel addSld modSld">
      <pc:chgData name="Lim, Krisha" userId="d6b91ba6-cd94-4226-a7ac-204f415fadfd" providerId="ADAL" clId="{6CC7DD82-141F-426D-A1EA-4BE70181C6CB}" dt="2022-03-14T16:26:37.538" v="31" actId="1076"/>
      <pc:docMkLst>
        <pc:docMk/>
      </pc:docMkLst>
      <pc:sldChg chg="addSp delSp modSp">
        <pc:chgData name="Lim, Krisha" userId="d6b91ba6-cd94-4226-a7ac-204f415fadfd" providerId="ADAL" clId="{6CC7DD82-141F-426D-A1EA-4BE70181C6CB}" dt="2022-03-14T16:25:07.102" v="2" actId="478"/>
        <pc:sldMkLst>
          <pc:docMk/>
          <pc:sldMk cId="2619168997" sldId="333"/>
        </pc:sldMkLst>
        <pc:spChg chg="add del mod">
          <ac:chgData name="Lim, Krisha" userId="d6b91ba6-cd94-4226-a7ac-204f415fadfd" providerId="ADAL" clId="{6CC7DD82-141F-426D-A1EA-4BE70181C6CB}" dt="2022-03-14T16:25:07.102" v="2" actId="478"/>
          <ac:spMkLst>
            <pc:docMk/>
            <pc:sldMk cId="2619168997" sldId="333"/>
            <ac:spMk id="7" creationId="{86D97A2A-6654-4FE6-8FDA-482101FF93A5}"/>
          </ac:spMkLst>
        </pc:spChg>
      </pc:sldChg>
      <pc:sldChg chg="addSp modSp add">
        <pc:chgData name="Lim, Krisha" userId="d6b91ba6-cd94-4226-a7ac-204f415fadfd" providerId="ADAL" clId="{6CC7DD82-141F-426D-A1EA-4BE70181C6CB}" dt="2022-03-14T16:26:37.538" v="31" actId="1076"/>
        <pc:sldMkLst>
          <pc:docMk/>
          <pc:sldMk cId="2664043331" sldId="338"/>
        </pc:sldMkLst>
        <pc:spChg chg="mod">
          <ac:chgData name="Lim, Krisha" userId="d6b91ba6-cd94-4226-a7ac-204f415fadfd" providerId="ADAL" clId="{6CC7DD82-141F-426D-A1EA-4BE70181C6CB}" dt="2022-03-14T16:26:15.005" v="7" actId="207"/>
          <ac:spMkLst>
            <pc:docMk/>
            <pc:sldMk cId="2664043331" sldId="338"/>
            <ac:spMk id="3" creationId="{AB35ED9E-45D2-42EF-AC9F-90983E2D8879}"/>
          </ac:spMkLst>
        </pc:spChg>
        <pc:spChg chg="add mod">
          <ac:chgData name="Lim, Krisha" userId="d6b91ba6-cd94-4226-a7ac-204f415fadfd" providerId="ADAL" clId="{6CC7DD82-141F-426D-A1EA-4BE70181C6CB}" dt="2022-03-14T16:26:37.538" v="31" actId="1076"/>
          <ac:spMkLst>
            <pc:docMk/>
            <pc:sldMk cId="2664043331" sldId="338"/>
            <ac:spMk id="7" creationId="{91439A55-B80F-4A53-9387-C21D98449A92}"/>
          </ac:spMkLst>
        </pc:spChg>
      </pc:sldChg>
    </pc:docChg>
  </pc:docChgLst>
  <pc:docChgLst>
    <pc:chgData name="Lim, Krisha" userId="d6b91ba6-cd94-4226-a7ac-204f415fadfd" providerId="ADAL" clId="{B1AF5BEE-A929-49BE-AA56-393486E81941}"/>
    <pc:docChg chg="undo custSel addSld delSld modSld sldOrd">
      <pc:chgData name="Lim, Krisha" userId="d6b91ba6-cd94-4226-a7ac-204f415fadfd" providerId="ADAL" clId="{B1AF5BEE-A929-49BE-AA56-393486E81941}" dt="2022-03-11T19:01:36.659" v="4750" actId="2696"/>
      <pc:docMkLst>
        <pc:docMk/>
      </pc:docMkLst>
      <pc:sldChg chg="modSp">
        <pc:chgData name="Lim, Krisha" userId="d6b91ba6-cd94-4226-a7ac-204f415fadfd" providerId="ADAL" clId="{B1AF5BEE-A929-49BE-AA56-393486E81941}" dt="2022-03-11T17:17:49.468" v="62" actId="20577"/>
        <pc:sldMkLst>
          <pc:docMk/>
          <pc:sldMk cId="2865504423" sldId="262"/>
        </pc:sldMkLst>
        <pc:spChg chg="mod">
          <ac:chgData name="Lim, Krisha" userId="d6b91ba6-cd94-4226-a7ac-204f415fadfd" providerId="ADAL" clId="{B1AF5BEE-A929-49BE-AA56-393486E81941}" dt="2022-03-11T17:17:49.468" v="62" actId="20577"/>
          <ac:spMkLst>
            <pc:docMk/>
            <pc:sldMk cId="2865504423" sldId="262"/>
            <ac:spMk id="2" creationId="{79A588FF-806B-4359-929C-78BA228C962D}"/>
          </ac:spMkLst>
        </pc:spChg>
      </pc:sldChg>
      <pc:sldChg chg="modSp modNotesTx">
        <pc:chgData name="Lim, Krisha" userId="d6b91ba6-cd94-4226-a7ac-204f415fadfd" providerId="ADAL" clId="{B1AF5BEE-A929-49BE-AA56-393486E81941}" dt="2022-03-11T17:18:25.052" v="122" actId="20577"/>
        <pc:sldMkLst>
          <pc:docMk/>
          <pc:sldMk cId="3179429878" sldId="283"/>
        </pc:sldMkLst>
        <pc:spChg chg="mod">
          <ac:chgData name="Lim, Krisha" userId="d6b91ba6-cd94-4226-a7ac-204f415fadfd" providerId="ADAL" clId="{B1AF5BEE-A929-49BE-AA56-393486E81941}" dt="2022-03-11T17:18:23.312" v="121" actId="20577"/>
          <ac:spMkLst>
            <pc:docMk/>
            <pc:sldMk cId="3179429878" sldId="283"/>
            <ac:spMk id="6" creationId="{65C248AC-3F7B-46C4-B1DA-2FB8FE6BC155}"/>
          </ac:spMkLst>
        </pc:spChg>
      </pc:sldChg>
      <pc:sldChg chg="modSp">
        <pc:chgData name="Lim, Krisha" userId="d6b91ba6-cd94-4226-a7ac-204f415fadfd" providerId="ADAL" clId="{B1AF5BEE-A929-49BE-AA56-393486E81941}" dt="2022-03-11T17:18:38.500" v="123"/>
        <pc:sldMkLst>
          <pc:docMk/>
          <pc:sldMk cId="1158733977" sldId="284"/>
        </pc:sldMkLst>
        <pc:spChg chg="mod">
          <ac:chgData name="Lim, Krisha" userId="d6b91ba6-cd94-4226-a7ac-204f415fadfd" providerId="ADAL" clId="{B1AF5BEE-A929-49BE-AA56-393486E81941}" dt="2022-03-11T17:18:38.500" v="123"/>
          <ac:spMkLst>
            <pc:docMk/>
            <pc:sldMk cId="1158733977" sldId="284"/>
            <ac:spMk id="3" creationId="{98021C12-DACD-47F0-AAD9-3E9FD4A81991}"/>
          </ac:spMkLst>
        </pc:spChg>
      </pc:sldChg>
      <pc:sldChg chg="addSp delSp modSp">
        <pc:chgData name="Lim, Krisha" userId="d6b91ba6-cd94-4226-a7ac-204f415fadfd" providerId="ADAL" clId="{B1AF5BEE-A929-49BE-AA56-393486E81941}" dt="2022-03-11T17:25:32.352" v="330" actId="20577"/>
        <pc:sldMkLst>
          <pc:docMk/>
          <pc:sldMk cId="2615833066" sldId="290"/>
        </pc:sldMkLst>
        <pc:spChg chg="mod">
          <ac:chgData name="Lim, Krisha" userId="d6b91ba6-cd94-4226-a7ac-204f415fadfd" providerId="ADAL" clId="{B1AF5BEE-A929-49BE-AA56-393486E81941}" dt="2022-03-11T17:25:32.352" v="330" actId="20577"/>
          <ac:spMkLst>
            <pc:docMk/>
            <pc:sldMk cId="2615833066" sldId="290"/>
            <ac:spMk id="3" creationId="{43CA209D-532E-4B34-B211-5034D24806C5}"/>
          </ac:spMkLst>
        </pc:spChg>
        <pc:picChg chg="add del mod">
          <ac:chgData name="Lim, Krisha" userId="d6b91ba6-cd94-4226-a7ac-204f415fadfd" providerId="ADAL" clId="{B1AF5BEE-A929-49BE-AA56-393486E81941}" dt="2022-03-11T17:24:56.642" v="225" actId="478"/>
          <ac:picMkLst>
            <pc:docMk/>
            <pc:sldMk cId="2615833066" sldId="290"/>
            <ac:picMk id="6" creationId="{43A351BD-F19E-4A09-9F8E-6A3C4BAA8710}"/>
          </ac:picMkLst>
        </pc:picChg>
        <pc:picChg chg="add mod">
          <ac:chgData name="Lim, Krisha" userId="d6b91ba6-cd94-4226-a7ac-204f415fadfd" providerId="ADAL" clId="{B1AF5BEE-A929-49BE-AA56-393486E81941}" dt="2022-03-11T17:25:27.364" v="323" actId="1076"/>
          <ac:picMkLst>
            <pc:docMk/>
            <pc:sldMk cId="2615833066" sldId="290"/>
            <ac:picMk id="7" creationId="{8E96F530-1C08-4689-BC5F-D28D115C8FAE}"/>
          </ac:picMkLst>
        </pc:picChg>
      </pc:sldChg>
      <pc:sldChg chg="addSp delSp modSp">
        <pc:chgData name="Lim, Krisha" userId="d6b91ba6-cd94-4226-a7ac-204f415fadfd" providerId="ADAL" clId="{B1AF5BEE-A929-49BE-AA56-393486E81941}" dt="2022-03-11T18:59:10.946" v="4689" actId="478"/>
        <pc:sldMkLst>
          <pc:docMk/>
          <pc:sldMk cId="3381405197" sldId="309"/>
        </pc:sldMkLst>
        <pc:spChg chg="mod">
          <ac:chgData name="Lim, Krisha" userId="d6b91ba6-cd94-4226-a7ac-204f415fadfd" providerId="ADAL" clId="{B1AF5BEE-A929-49BE-AA56-393486E81941}" dt="2022-03-11T17:54:13.624" v="2458" actId="20577"/>
          <ac:spMkLst>
            <pc:docMk/>
            <pc:sldMk cId="3381405197" sldId="309"/>
            <ac:spMk id="3" creationId="{B3486EBB-A2D4-4C61-B9D3-2A43B8BBA6C3}"/>
          </ac:spMkLst>
        </pc:spChg>
        <pc:spChg chg="add del mod">
          <ac:chgData name="Lim, Krisha" userId="d6b91ba6-cd94-4226-a7ac-204f415fadfd" providerId="ADAL" clId="{B1AF5BEE-A929-49BE-AA56-393486E81941}" dt="2022-03-11T18:59:10.946" v="4689" actId="478"/>
          <ac:spMkLst>
            <pc:docMk/>
            <pc:sldMk cId="3381405197" sldId="309"/>
            <ac:spMk id="7" creationId="{196B5D06-4596-422D-A2A4-AB76A5311FB9}"/>
          </ac:spMkLst>
        </pc:spChg>
        <pc:picChg chg="add mod">
          <ac:chgData name="Lim, Krisha" userId="d6b91ba6-cd94-4226-a7ac-204f415fadfd" providerId="ADAL" clId="{B1AF5BEE-A929-49BE-AA56-393486E81941}" dt="2022-03-11T17:54:17.362" v="2459" actId="1076"/>
          <ac:picMkLst>
            <pc:docMk/>
            <pc:sldMk cId="3381405197" sldId="309"/>
            <ac:picMk id="5" creationId="{91258EFB-D103-44D5-B079-A9B3C651A478}"/>
          </ac:picMkLst>
        </pc:picChg>
        <pc:picChg chg="del">
          <ac:chgData name="Lim, Krisha" userId="d6b91ba6-cd94-4226-a7ac-204f415fadfd" providerId="ADAL" clId="{B1AF5BEE-A929-49BE-AA56-393486E81941}" dt="2022-03-11T17:53:51.685" v="2455" actId="478"/>
          <ac:picMkLst>
            <pc:docMk/>
            <pc:sldMk cId="3381405197" sldId="309"/>
            <ac:picMk id="6" creationId="{8AD973E1-C48D-4935-AAA8-DA4AC74DF212}"/>
          </ac:picMkLst>
        </pc:picChg>
      </pc:sldChg>
      <pc:sldChg chg="addSp delSp modSp">
        <pc:chgData name="Lim, Krisha" userId="d6b91ba6-cd94-4226-a7ac-204f415fadfd" providerId="ADAL" clId="{B1AF5BEE-A929-49BE-AA56-393486E81941}" dt="2022-03-11T19:00:39.035" v="4734" actId="1076"/>
        <pc:sldMkLst>
          <pc:docMk/>
          <pc:sldMk cId="334528074" sldId="310"/>
        </pc:sldMkLst>
        <pc:spChg chg="mod">
          <ac:chgData name="Lim, Krisha" userId="d6b91ba6-cd94-4226-a7ac-204f415fadfd" providerId="ADAL" clId="{B1AF5BEE-A929-49BE-AA56-393486E81941}" dt="2022-03-11T18:59:52.682" v="4692" actId="207"/>
          <ac:spMkLst>
            <pc:docMk/>
            <pc:sldMk cId="334528074" sldId="310"/>
            <ac:spMk id="3" creationId="{20642D0F-146C-4A4E-841F-496F4F854C47}"/>
          </ac:spMkLst>
        </pc:spChg>
        <pc:spChg chg="add mod">
          <ac:chgData name="Lim, Krisha" userId="d6b91ba6-cd94-4226-a7ac-204f415fadfd" providerId="ADAL" clId="{B1AF5BEE-A929-49BE-AA56-393486E81941}" dt="2022-03-11T19:00:39.035" v="4734" actId="1076"/>
          <ac:spMkLst>
            <pc:docMk/>
            <pc:sldMk cId="334528074" sldId="310"/>
            <ac:spMk id="9" creationId="{73416E4A-F47A-4F9A-B0C8-D8B7750C997E}"/>
          </ac:spMkLst>
        </pc:spChg>
        <pc:picChg chg="del">
          <ac:chgData name="Lim, Krisha" userId="d6b91ba6-cd94-4226-a7ac-204f415fadfd" providerId="ADAL" clId="{B1AF5BEE-A929-49BE-AA56-393486E81941}" dt="2022-03-11T18:00:35.516" v="2552" actId="478"/>
          <ac:picMkLst>
            <pc:docMk/>
            <pc:sldMk cId="334528074" sldId="310"/>
            <ac:picMk id="5" creationId="{12240D6F-AAC0-4BFF-88AC-0ACA696EC8A0}"/>
          </ac:picMkLst>
        </pc:picChg>
        <pc:picChg chg="add mod">
          <ac:chgData name="Lim, Krisha" userId="d6b91ba6-cd94-4226-a7ac-204f415fadfd" providerId="ADAL" clId="{B1AF5BEE-A929-49BE-AA56-393486E81941}" dt="2022-03-11T18:00:45.276" v="2556" actId="1076"/>
          <ac:picMkLst>
            <pc:docMk/>
            <pc:sldMk cId="334528074" sldId="310"/>
            <ac:picMk id="6" creationId="{7F51979B-70D8-4041-89E6-E50D1CCBB17D}"/>
          </ac:picMkLst>
        </pc:picChg>
        <pc:cxnChg chg="add mod">
          <ac:chgData name="Lim, Krisha" userId="d6b91ba6-cd94-4226-a7ac-204f415fadfd" providerId="ADAL" clId="{B1AF5BEE-A929-49BE-AA56-393486E81941}" dt="2022-03-11T19:00:12.861" v="4693" actId="11529"/>
          <ac:cxnSpMkLst>
            <pc:docMk/>
            <pc:sldMk cId="334528074" sldId="310"/>
            <ac:cxnSpMk id="8" creationId="{522C4644-4408-48D5-98D5-DEC608E4D44F}"/>
          </ac:cxnSpMkLst>
        </pc:cxnChg>
      </pc:sldChg>
      <pc:sldChg chg="addSp delSp modSp">
        <pc:chgData name="Lim, Krisha" userId="d6b91ba6-cd94-4226-a7ac-204f415fadfd" providerId="ADAL" clId="{B1AF5BEE-A929-49BE-AA56-393486E81941}" dt="2022-03-11T18:03:58.278" v="2562" actId="1076"/>
        <pc:sldMkLst>
          <pc:docMk/>
          <pc:sldMk cId="2394305159" sldId="311"/>
        </pc:sldMkLst>
        <pc:spChg chg="mod">
          <ac:chgData name="Lim, Krisha" userId="d6b91ba6-cd94-4226-a7ac-204f415fadfd" providerId="ADAL" clId="{B1AF5BEE-A929-49BE-AA56-393486E81941}" dt="2022-03-11T18:03:21.283" v="2559" actId="207"/>
          <ac:spMkLst>
            <pc:docMk/>
            <pc:sldMk cId="2394305159" sldId="311"/>
            <ac:spMk id="3" creationId="{E0AB7788-5BE6-4F17-BA48-7356EA3C5410}"/>
          </ac:spMkLst>
        </pc:spChg>
        <pc:picChg chg="del">
          <ac:chgData name="Lim, Krisha" userId="d6b91ba6-cd94-4226-a7ac-204f415fadfd" providerId="ADAL" clId="{B1AF5BEE-A929-49BE-AA56-393486E81941}" dt="2022-03-11T18:03:51.836" v="2560" actId="478"/>
          <ac:picMkLst>
            <pc:docMk/>
            <pc:sldMk cId="2394305159" sldId="311"/>
            <ac:picMk id="5" creationId="{7F779600-CC7D-419F-BDFB-B8B2F8B8FF30}"/>
          </ac:picMkLst>
        </pc:picChg>
        <pc:picChg chg="add mod">
          <ac:chgData name="Lim, Krisha" userId="d6b91ba6-cd94-4226-a7ac-204f415fadfd" providerId="ADAL" clId="{B1AF5BEE-A929-49BE-AA56-393486E81941}" dt="2022-03-11T18:03:58.278" v="2562" actId="1076"/>
          <ac:picMkLst>
            <pc:docMk/>
            <pc:sldMk cId="2394305159" sldId="311"/>
            <ac:picMk id="7" creationId="{73BAEB7D-DD6A-47BC-8F44-F6D43BA40FD4}"/>
          </ac:picMkLst>
        </pc:picChg>
      </pc:sldChg>
      <pc:sldChg chg="modSp">
        <pc:chgData name="Lim, Krisha" userId="d6b91ba6-cd94-4226-a7ac-204f415fadfd" providerId="ADAL" clId="{B1AF5BEE-A929-49BE-AA56-393486E81941}" dt="2022-03-11T18:04:26.622" v="2571" actId="113"/>
        <pc:sldMkLst>
          <pc:docMk/>
          <pc:sldMk cId="940036729" sldId="312"/>
        </pc:sldMkLst>
        <pc:spChg chg="mod">
          <ac:chgData name="Lim, Krisha" userId="d6b91ba6-cd94-4226-a7ac-204f415fadfd" providerId="ADAL" clId="{B1AF5BEE-A929-49BE-AA56-393486E81941}" dt="2022-03-11T18:04:26.622" v="2571" actId="113"/>
          <ac:spMkLst>
            <pc:docMk/>
            <pc:sldMk cId="940036729" sldId="312"/>
            <ac:spMk id="3" creationId="{7B38EC4D-E71C-4FB3-8A7E-B4A3BE8ABCEB}"/>
          </ac:spMkLst>
        </pc:spChg>
      </pc:sldChg>
      <pc:sldChg chg="delSp modSp">
        <pc:chgData name="Lim, Krisha" userId="d6b91ba6-cd94-4226-a7ac-204f415fadfd" providerId="ADAL" clId="{B1AF5BEE-A929-49BE-AA56-393486E81941}" dt="2022-03-11T18:05:40.059" v="2743" actId="20577"/>
        <pc:sldMkLst>
          <pc:docMk/>
          <pc:sldMk cId="480284675" sldId="313"/>
        </pc:sldMkLst>
        <pc:spChg chg="mod">
          <ac:chgData name="Lim, Krisha" userId="d6b91ba6-cd94-4226-a7ac-204f415fadfd" providerId="ADAL" clId="{B1AF5BEE-A929-49BE-AA56-393486E81941}" dt="2022-03-11T18:05:40.059" v="2743" actId="20577"/>
          <ac:spMkLst>
            <pc:docMk/>
            <pc:sldMk cId="480284675" sldId="313"/>
            <ac:spMk id="3" creationId="{65BE7A2E-CD58-4677-947F-FC6A10D59F5B}"/>
          </ac:spMkLst>
        </pc:spChg>
        <pc:picChg chg="del">
          <ac:chgData name="Lim, Krisha" userId="d6b91ba6-cd94-4226-a7ac-204f415fadfd" providerId="ADAL" clId="{B1AF5BEE-A929-49BE-AA56-393486E81941}" dt="2022-03-11T18:05:14.698" v="2655" actId="478"/>
          <ac:picMkLst>
            <pc:docMk/>
            <pc:sldMk cId="480284675" sldId="313"/>
            <ac:picMk id="5" creationId="{C8752B5D-5FC9-4073-86A8-C3AA91C2A48C}"/>
          </ac:picMkLst>
        </pc:picChg>
        <pc:picChg chg="del mod">
          <ac:chgData name="Lim, Krisha" userId="d6b91ba6-cd94-4226-a7ac-204f415fadfd" providerId="ADAL" clId="{B1AF5BEE-A929-49BE-AA56-393486E81941}" dt="2022-03-11T18:05:15.307" v="2656" actId="478"/>
          <ac:picMkLst>
            <pc:docMk/>
            <pc:sldMk cId="480284675" sldId="313"/>
            <ac:picMk id="6" creationId="{F1C1C95E-1AF5-4F0B-851E-24D3B1146E40}"/>
          </ac:picMkLst>
        </pc:picChg>
      </pc:sldChg>
      <pc:sldChg chg="modSp">
        <pc:chgData name="Lim, Krisha" userId="d6b91ba6-cd94-4226-a7ac-204f415fadfd" providerId="ADAL" clId="{B1AF5BEE-A929-49BE-AA56-393486E81941}" dt="2022-03-11T18:41:04.952" v="4586" actId="207"/>
        <pc:sldMkLst>
          <pc:docMk/>
          <pc:sldMk cId="632107015" sldId="320"/>
        </pc:sldMkLst>
        <pc:spChg chg="mod">
          <ac:chgData name="Lim, Krisha" userId="d6b91ba6-cd94-4226-a7ac-204f415fadfd" providerId="ADAL" clId="{B1AF5BEE-A929-49BE-AA56-393486E81941}" dt="2022-03-11T18:41:04.952" v="4586" actId="207"/>
          <ac:spMkLst>
            <pc:docMk/>
            <pc:sldMk cId="632107015" sldId="320"/>
            <ac:spMk id="3" creationId="{0988AAF2-FC37-4877-A0A9-8B754594F3A0}"/>
          </ac:spMkLst>
        </pc:spChg>
      </pc:sldChg>
      <pc:sldChg chg="addSp delSp modSp add">
        <pc:chgData name="Lim, Krisha" userId="d6b91ba6-cd94-4226-a7ac-204f415fadfd" providerId="ADAL" clId="{B1AF5BEE-A929-49BE-AA56-393486E81941}" dt="2022-03-11T18:57:58.598" v="4612" actId="207"/>
        <pc:sldMkLst>
          <pc:docMk/>
          <pc:sldMk cId="237246289" sldId="321"/>
        </pc:sldMkLst>
        <pc:spChg chg="mod">
          <ac:chgData name="Lim, Krisha" userId="d6b91ba6-cd94-4226-a7ac-204f415fadfd" providerId="ADAL" clId="{B1AF5BEE-A929-49BE-AA56-393486E81941}" dt="2022-03-11T17:52:00.490" v="2366" actId="20577"/>
          <ac:spMkLst>
            <pc:docMk/>
            <pc:sldMk cId="237246289" sldId="321"/>
            <ac:spMk id="2" creationId="{5BAFC26E-6AE2-424B-8510-0FACAD7AD641}"/>
          </ac:spMkLst>
        </pc:spChg>
        <pc:spChg chg="mod">
          <ac:chgData name="Lim, Krisha" userId="d6b91ba6-cd94-4226-a7ac-204f415fadfd" providerId="ADAL" clId="{B1AF5BEE-A929-49BE-AA56-393486E81941}" dt="2022-03-11T18:57:58.598" v="4612" actId="207"/>
          <ac:spMkLst>
            <pc:docMk/>
            <pc:sldMk cId="237246289" sldId="321"/>
            <ac:spMk id="3" creationId="{4B0FB531-0756-44E4-8365-2A528FB712E0}"/>
          </ac:spMkLst>
        </pc:spChg>
        <pc:picChg chg="add del mod">
          <ac:chgData name="Lim, Krisha" userId="d6b91ba6-cd94-4226-a7ac-204f415fadfd" providerId="ADAL" clId="{B1AF5BEE-A929-49BE-AA56-393486E81941}" dt="2022-03-11T17:26:45.542" v="386" actId="478"/>
          <ac:picMkLst>
            <pc:docMk/>
            <pc:sldMk cId="237246289" sldId="321"/>
            <ac:picMk id="5" creationId="{461082E9-D611-4706-973E-2A662C3F9024}"/>
          </ac:picMkLst>
        </pc:picChg>
        <pc:picChg chg="add mod">
          <ac:chgData name="Lim, Krisha" userId="d6b91ba6-cd94-4226-a7ac-204f415fadfd" providerId="ADAL" clId="{B1AF5BEE-A929-49BE-AA56-393486E81941}" dt="2022-03-11T17:26:52.812" v="390" actId="1076"/>
          <ac:picMkLst>
            <pc:docMk/>
            <pc:sldMk cId="237246289" sldId="321"/>
            <ac:picMk id="6" creationId="{F47A64B8-DD39-4112-9765-AC2320203147}"/>
          </ac:picMkLst>
        </pc:picChg>
        <pc:picChg chg="add">
          <ac:chgData name="Lim, Krisha" userId="d6b91ba6-cd94-4226-a7ac-204f415fadfd" providerId="ADAL" clId="{B1AF5BEE-A929-49BE-AA56-393486E81941}" dt="2022-03-11T17:39:09.816" v="1592"/>
          <ac:picMkLst>
            <pc:docMk/>
            <pc:sldMk cId="237246289" sldId="321"/>
            <ac:picMk id="7" creationId="{A9C59130-0E3B-4D4F-A259-5382E7FD971D}"/>
          </ac:picMkLst>
        </pc:picChg>
      </pc:sldChg>
      <pc:sldChg chg="addSp modSp add modNotesTx">
        <pc:chgData name="Lim, Krisha" userId="d6b91ba6-cd94-4226-a7ac-204f415fadfd" providerId="ADAL" clId="{B1AF5BEE-A929-49BE-AA56-393486E81941}" dt="2022-03-11T17:51:55.544" v="2352" actId="20577"/>
        <pc:sldMkLst>
          <pc:docMk/>
          <pc:sldMk cId="395090597" sldId="322"/>
        </pc:sldMkLst>
        <pc:spChg chg="mod">
          <ac:chgData name="Lim, Krisha" userId="d6b91ba6-cd94-4226-a7ac-204f415fadfd" providerId="ADAL" clId="{B1AF5BEE-A929-49BE-AA56-393486E81941}" dt="2022-03-11T17:51:55.544" v="2352" actId="20577"/>
          <ac:spMkLst>
            <pc:docMk/>
            <pc:sldMk cId="395090597" sldId="322"/>
            <ac:spMk id="2" creationId="{D83DE6B0-417E-4F4B-B8EA-A25380689193}"/>
          </ac:spMkLst>
        </pc:spChg>
        <pc:spChg chg="mod">
          <ac:chgData name="Lim, Krisha" userId="d6b91ba6-cd94-4226-a7ac-204f415fadfd" providerId="ADAL" clId="{B1AF5BEE-A929-49BE-AA56-393486E81941}" dt="2022-03-11T17:27:48.569" v="422" actId="113"/>
          <ac:spMkLst>
            <pc:docMk/>
            <pc:sldMk cId="395090597" sldId="322"/>
            <ac:spMk id="3" creationId="{14BD063E-0B31-4587-9EE9-1E20B429F8B0}"/>
          </ac:spMkLst>
        </pc:spChg>
        <pc:picChg chg="add mod">
          <ac:chgData name="Lim, Krisha" userId="d6b91ba6-cd94-4226-a7ac-204f415fadfd" providerId="ADAL" clId="{B1AF5BEE-A929-49BE-AA56-393486E81941}" dt="2022-03-11T17:51:22.116" v="2335" actId="1076"/>
          <ac:picMkLst>
            <pc:docMk/>
            <pc:sldMk cId="395090597" sldId="322"/>
            <ac:picMk id="5" creationId="{D7DCB1D9-3897-425F-BFC0-4F11E2AFAD01}"/>
          </ac:picMkLst>
        </pc:picChg>
        <pc:picChg chg="add mod">
          <ac:chgData name="Lim, Krisha" userId="d6b91ba6-cd94-4226-a7ac-204f415fadfd" providerId="ADAL" clId="{B1AF5BEE-A929-49BE-AA56-393486E81941}" dt="2022-03-11T17:51:24.343" v="2336" actId="1076"/>
          <ac:picMkLst>
            <pc:docMk/>
            <pc:sldMk cId="395090597" sldId="322"/>
            <ac:picMk id="6" creationId="{7374553C-4CD7-42EB-A6C5-7A4EFA742A61}"/>
          </ac:picMkLst>
        </pc:picChg>
        <pc:picChg chg="add mod">
          <ac:chgData name="Lim, Krisha" userId="d6b91ba6-cd94-4226-a7ac-204f415fadfd" providerId="ADAL" clId="{B1AF5BEE-A929-49BE-AA56-393486E81941}" dt="2022-03-11T17:51:26.706" v="2337" actId="1076"/>
          <ac:picMkLst>
            <pc:docMk/>
            <pc:sldMk cId="395090597" sldId="322"/>
            <ac:picMk id="7" creationId="{1FA47083-7CBF-4B92-ACBA-887DB23D89F8}"/>
          </ac:picMkLst>
        </pc:picChg>
      </pc:sldChg>
      <pc:sldChg chg="addSp delSp modSp add ord">
        <pc:chgData name="Lim, Krisha" userId="d6b91ba6-cd94-4226-a7ac-204f415fadfd" providerId="ADAL" clId="{B1AF5BEE-A929-49BE-AA56-393486E81941}" dt="2022-03-11T17:50:42.317" v="2329"/>
        <pc:sldMkLst>
          <pc:docMk/>
          <pc:sldMk cId="4037307416" sldId="323"/>
        </pc:sldMkLst>
        <pc:spChg chg="mod">
          <ac:chgData name="Lim, Krisha" userId="d6b91ba6-cd94-4226-a7ac-204f415fadfd" providerId="ADAL" clId="{B1AF5BEE-A929-49BE-AA56-393486E81941}" dt="2022-03-11T17:41:44.635" v="1617" actId="20577"/>
          <ac:spMkLst>
            <pc:docMk/>
            <pc:sldMk cId="4037307416" sldId="323"/>
            <ac:spMk id="2" creationId="{DBD4324B-EB42-41ED-8CA7-D80406BF97E4}"/>
          </ac:spMkLst>
        </pc:spChg>
        <pc:spChg chg="mod">
          <ac:chgData name="Lim, Krisha" userId="d6b91ba6-cd94-4226-a7ac-204f415fadfd" providerId="ADAL" clId="{B1AF5BEE-A929-49BE-AA56-393486E81941}" dt="2022-03-11T17:50:32.299" v="2328" actId="1076"/>
          <ac:spMkLst>
            <pc:docMk/>
            <pc:sldMk cId="4037307416" sldId="323"/>
            <ac:spMk id="3" creationId="{5BED02DE-10F0-44E1-B18F-33C63A8916D5}"/>
          </ac:spMkLst>
        </pc:spChg>
        <pc:spChg chg="add del mod">
          <ac:chgData name="Lim, Krisha" userId="d6b91ba6-cd94-4226-a7ac-204f415fadfd" providerId="ADAL" clId="{B1AF5BEE-A929-49BE-AA56-393486E81941}" dt="2022-03-11T17:45:00.952" v="1861" actId="478"/>
          <ac:spMkLst>
            <pc:docMk/>
            <pc:sldMk cId="4037307416" sldId="323"/>
            <ac:spMk id="5" creationId="{AA7A098B-CE09-4AF4-8358-B04F1E0658F3}"/>
          </ac:spMkLst>
        </pc:spChg>
      </pc:sldChg>
      <pc:sldChg chg="addSp modSp add">
        <pc:chgData name="Lim, Krisha" userId="d6b91ba6-cd94-4226-a7ac-204f415fadfd" providerId="ADAL" clId="{B1AF5BEE-A929-49BE-AA56-393486E81941}" dt="2022-03-11T17:52:36.627" v="2409" actId="1076"/>
        <pc:sldMkLst>
          <pc:docMk/>
          <pc:sldMk cId="24511373" sldId="325"/>
        </pc:sldMkLst>
        <pc:spChg chg="mod">
          <ac:chgData name="Lim, Krisha" userId="d6b91ba6-cd94-4226-a7ac-204f415fadfd" providerId="ADAL" clId="{B1AF5BEE-A929-49BE-AA56-393486E81941}" dt="2022-03-11T17:52:09.692" v="2399" actId="20577"/>
          <ac:spMkLst>
            <pc:docMk/>
            <pc:sldMk cId="24511373" sldId="325"/>
            <ac:spMk id="2" creationId="{0644B92D-50CB-4502-A9EC-A2B510DB4B82}"/>
          </ac:spMkLst>
        </pc:spChg>
        <pc:spChg chg="mod">
          <ac:chgData name="Lim, Krisha" userId="d6b91ba6-cd94-4226-a7ac-204f415fadfd" providerId="ADAL" clId="{B1AF5BEE-A929-49BE-AA56-393486E81941}" dt="2022-03-11T17:52:32.982" v="2406" actId="1076"/>
          <ac:spMkLst>
            <pc:docMk/>
            <pc:sldMk cId="24511373" sldId="325"/>
            <ac:spMk id="3" creationId="{3AD89316-2005-452D-A673-FAB1A6813A7A}"/>
          </ac:spMkLst>
        </pc:spChg>
        <pc:picChg chg="add mod">
          <ac:chgData name="Lim, Krisha" userId="d6b91ba6-cd94-4226-a7ac-204f415fadfd" providerId="ADAL" clId="{B1AF5BEE-A929-49BE-AA56-393486E81941}" dt="2022-03-11T17:52:36.627" v="2409" actId="1076"/>
          <ac:picMkLst>
            <pc:docMk/>
            <pc:sldMk cId="24511373" sldId="325"/>
            <ac:picMk id="5" creationId="{43CC8872-72FE-4739-B5D2-96927C0A210E}"/>
          </ac:picMkLst>
        </pc:picChg>
      </pc:sldChg>
      <pc:sldChg chg="modSp add">
        <pc:chgData name="Lim, Krisha" userId="d6b91ba6-cd94-4226-a7ac-204f415fadfd" providerId="ADAL" clId="{B1AF5BEE-A929-49BE-AA56-393486E81941}" dt="2022-03-11T17:52:59.853" v="2438" actId="207"/>
        <pc:sldMkLst>
          <pc:docMk/>
          <pc:sldMk cId="734808109" sldId="327"/>
        </pc:sldMkLst>
        <pc:spChg chg="mod">
          <ac:chgData name="Lim, Krisha" userId="d6b91ba6-cd94-4226-a7ac-204f415fadfd" providerId="ADAL" clId="{B1AF5BEE-A929-49BE-AA56-393486E81941}" dt="2022-03-11T17:52:59.853" v="2438" actId="207"/>
          <ac:spMkLst>
            <pc:docMk/>
            <pc:sldMk cId="734808109" sldId="327"/>
            <ac:spMk id="6" creationId="{65C248AC-3F7B-46C4-B1DA-2FB8FE6BC155}"/>
          </ac:spMkLst>
        </pc:spChg>
      </pc:sldChg>
      <pc:sldChg chg="addSp delSp modSp add">
        <pc:chgData name="Lim, Krisha" userId="d6b91ba6-cd94-4226-a7ac-204f415fadfd" providerId="ADAL" clId="{B1AF5BEE-A929-49BE-AA56-393486E81941}" dt="2022-03-11T17:57:13.926" v="2548" actId="1076"/>
        <pc:sldMkLst>
          <pc:docMk/>
          <pc:sldMk cId="3567556578" sldId="328"/>
        </pc:sldMkLst>
        <pc:spChg chg="mod">
          <ac:chgData name="Lim, Krisha" userId="d6b91ba6-cd94-4226-a7ac-204f415fadfd" providerId="ADAL" clId="{B1AF5BEE-A929-49BE-AA56-393486E81941}" dt="2022-03-11T17:54:37.837" v="2526" actId="20577"/>
          <ac:spMkLst>
            <pc:docMk/>
            <pc:sldMk cId="3567556578" sldId="328"/>
            <ac:spMk id="2" creationId="{3A38E984-E974-459F-A1DD-0EDF2CE82B0E}"/>
          </ac:spMkLst>
        </pc:spChg>
        <pc:spChg chg="del mod">
          <ac:chgData name="Lim, Krisha" userId="d6b91ba6-cd94-4226-a7ac-204f415fadfd" providerId="ADAL" clId="{B1AF5BEE-A929-49BE-AA56-393486E81941}" dt="2022-03-11T17:55:27.949" v="2532"/>
          <ac:spMkLst>
            <pc:docMk/>
            <pc:sldMk cId="3567556578" sldId="328"/>
            <ac:spMk id="3" creationId="{9774A0C4-C00D-4D9B-A747-D760F3D55246}"/>
          </ac:spMkLst>
        </pc:spChg>
        <pc:spChg chg="add mod">
          <ac:chgData name="Lim, Krisha" userId="d6b91ba6-cd94-4226-a7ac-204f415fadfd" providerId="ADAL" clId="{B1AF5BEE-A929-49BE-AA56-393486E81941}" dt="2022-03-11T17:57:11.113" v="2547" actId="1076"/>
          <ac:spMkLst>
            <pc:docMk/>
            <pc:sldMk cId="3567556578" sldId="328"/>
            <ac:spMk id="7" creationId="{D6170F60-D455-4A2F-B554-40EB7E35A5EC}"/>
          </ac:spMkLst>
        </pc:spChg>
        <pc:spChg chg="add del mod">
          <ac:chgData name="Lim, Krisha" userId="d6b91ba6-cd94-4226-a7ac-204f415fadfd" providerId="ADAL" clId="{B1AF5BEE-A929-49BE-AA56-393486E81941}" dt="2022-03-11T17:56:59.966" v="2544" actId="478"/>
          <ac:spMkLst>
            <pc:docMk/>
            <pc:sldMk cId="3567556578" sldId="328"/>
            <ac:spMk id="9" creationId="{7D20BD4F-2B5A-4AA4-80A4-C60075CB49FE}"/>
          </ac:spMkLst>
        </pc:spChg>
        <pc:picChg chg="add mod">
          <ac:chgData name="Lim, Krisha" userId="d6b91ba6-cd94-4226-a7ac-204f415fadfd" providerId="ADAL" clId="{B1AF5BEE-A929-49BE-AA56-393486E81941}" dt="2022-03-11T17:57:13.926" v="2548" actId="1076"/>
          <ac:picMkLst>
            <pc:docMk/>
            <pc:sldMk cId="3567556578" sldId="328"/>
            <ac:picMk id="5" creationId="{17F146AD-4DE1-46B2-A939-D66CBB016D42}"/>
          </ac:picMkLst>
        </pc:picChg>
        <pc:picChg chg="add del mod modCrop">
          <ac:chgData name="Lim, Krisha" userId="d6b91ba6-cd94-4226-a7ac-204f415fadfd" providerId="ADAL" clId="{B1AF5BEE-A929-49BE-AA56-393486E81941}" dt="2022-03-11T17:56:55.177" v="2543" actId="478"/>
          <ac:picMkLst>
            <pc:docMk/>
            <pc:sldMk cId="3567556578" sldId="328"/>
            <ac:picMk id="6" creationId="{00E0768C-5ED5-487D-98B9-7720DBD3341B}"/>
          </ac:picMkLst>
        </pc:picChg>
      </pc:sldChg>
      <pc:sldChg chg="modSp add">
        <pc:chgData name="Lim, Krisha" userId="d6b91ba6-cd94-4226-a7ac-204f415fadfd" providerId="ADAL" clId="{B1AF5BEE-A929-49BE-AA56-393486E81941}" dt="2022-03-11T18:12:41.943" v="3385" actId="20577"/>
        <pc:sldMkLst>
          <pc:docMk/>
          <pc:sldMk cId="3262242538" sldId="329"/>
        </pc:sldMkLst>
        <pc:spChg chg="mod">
          <ac:chgData name="Lim, Krisha" userId="d6b91ba6-cd94-4226-a7ac-204f415fadfd" providerId="ADAL" clId="{B1AF5BEE-A929-49BE-AA56-393486E81941}" dt="2022-03-11T18:07:16.046" v="2776" actId="20577"/>
          <ac:spMkLst>
            <pc:docMk/>
            <pc:sldMk cId="3262242538" sldId="329"/>
            <ac:spMk id="2" creationId="{B813E1DC-5A13-4A67-91EC-D42C60052AA7}"/>
          </ac:spMkLst>
        </pc:spChg>
        <pc:spChg chg="mod">
          <ac:chgData name="Lim, Krisha" userId="d6b91ba6-cd94-4226-a7ac-204f415fadfd" providerId="ADAL" clId="{B1AF5BEE-A929-49BE-AA56-393486E81941}" dt="2022-03-11T18:12:41.943" v="3385" actId="20577"/>
          <ac:spMkLst>
            <pc:docMk/>
            <pc:sldMk cId="3262242538" sldId="329"/>
            <ac:spMk id="3" creationId="{D0E49CD4-DFFB-423C-B967-9B9CFD997701}"/>
          </ac:spMkLst>
        </pc:spChg>
      </pc:sldChg>
      <pc:sldChg chg="modSp add">
        <pc:chgData name="Lim, Krisha" userId="d6b91ba6-cd94-4226-a7ac-204f415fadfd" providerId="ADAL" clId="{B1AF5BEE-A929-49BE-AA56-393486E81941}" dt="2022-03-11T18:36:32.078" v="4471" actId="5793"/>
        <pc:sldMkLst>
          <pc:docMk/>
          <pc:sldMk cId="3735863211" sldId="330"/>
        </pc:sldMkLst>
        <pc:spChg chg="mod">
          <ac:chgData name="Lim, Krisha" userId="d6b91ba6-cd94-4226-a7ac-204f415fadfd" providerId="ADAL" clId="{B1AF5BEE-A929-49BE-AA56-393486E81941}" dt="2022-03-11T18:13:10.810" v="3410" actId="20577"/>
          <ac:spMkLst>
            <pc:docMk/>
            <pc:sldMk cId="3735863211" sldId="330"/>
            <ac:spMk id="2" creationId="{5ED81D88-A24F-40C3-891C-4C57A9C6D850}"/>
          </ac:spMkLst>
        </pc:spChg>
        <pc:spChg chg="mod">
          <ac:chgData name="Lim, Krisha" userId="d6b91ba6-cd94-4226-a7ac-204f415fadfd" providerId="ADAL" clId="{B1AF5BEE-A929-49BE-AA56-393486E81941}" dt="2022-03-11T18:36:32.078" v="4471" actId="5793"/>
          <ac:spMkLst>
            <pc:docMk/>
            <pc:sldMk cId="3735863211" sldId="330"/>
            <ac:spMk id="3" creationId="{FB88EB28-FD26-4883-A605-721E0DDCD03E}"/>
          </ac:spMkLst>
        </pc:spChg>
      </pc:sldChg>
      <pc:sldChg chg="modSp add">
        <pc:chgData name="Lim, Krisha" userId="d6b91ba6-cd94-4226-a7ac-204f415fadfd" providerId="ADAL" clId="{B1AF5BEE-A929-49BE-AA56-393486E81941}" dt="2022-03-11T18:26:46.976" v="4157" actId="20577"/>
        <pc:sldMkLst>
          <pc:docMk/>
          <pc:sldMk cId="1579127029" sldId="331"/>
        </pc:sldMkLst>
        <pc:spChg chg="mod">
          <ac:chgData name="Lim, Krisha" userId="d6b91ba6-cd94-4226-a7ac-204f415fadfd" providerId="ADAL" clId="{B1AF5BEE-A929-49BE-AA56-393486E81941}" dt="2022-03-11T18:23:00.262" v="3946" actId="20577"/>
          <ac:spMkLst>
            <pc:docMk/>
            <pc:sldMk cId="1579127029" sldId="331"/>
            <ac:spMk id="2" creationId="{65C4B816-4AC7-4543-BB7C-082CDD61CF5D}"/>
          </ac:spMkLst>
        </pc:spChg>
        <pc:spChg chg="mod">
          <ac:chgData name="Lim, Krisha" userId="d6b91ba6-cd94-4226-a7ac-204f415fadfd" providerId="ADAL" clId="{B1AF5BEE-A929-49BE-AA56-393486E81941}" dt="2022-03-11T18:26:46.976" v="4157" actId="20577"/>
          <ac:spMkLst>
            <pc:docMk/>
            <pc:sldMk cId="1579127029" sldId="331"/>
            <ac:spMk id="3" creationId="{53BB83C6-5B46-4069-90EF-D23C79E75C53}"/>
          </ac:spMkLst>
        </pc:spChg>
      </pc:sldChg>
      <pc:sldChg chg="modSp add">
        <pc:chgData name="Lim, Krisha" userId="d6b91ba6-cd94-4226-a7ac-204f415fadfd" providerId="ADAL" clId="{B1AF5BEE-A929-49BE-AA56-393486E81941}" dt="2022-03-11T18:36:51.431" v="4474" actId="113"/>
        <pc:sldMkLst>
          <pc:docMk/>
          <pc:sldMk cId="2294780208" sldId="332"/>
        </pc:sldMkLst>
        <pc:spChg chg="mod">
          <ac:chgData name="Lim, Krisha" userId="d6b91ba6-cd94-4226-a7ac-204f415fadfd" providerId="ADAL" clId="{B1AF5BEE-A929-49BE-AA56-393486E81941}" dt="2022-03-11T18:26:59.872" v="4190" actId="20577"/>
          <ac:spMkLst>
            <pc:docMk/>
            <pc:sldMk cId="2294780208" sldId="332"/>
            <ac:spMk id="2" creationId="{1C7CB19D-9C79-4CE4-9D8B-1459E2F788AF}"/>
          </ac:spMkLst>
        </pc:spChg>
        <pc:spChg chg="mod">
          <ac:chgData name="Lim, Krisha" userId="d6b91ba6-cd94-4226-a7ac-204f415fadfd" providerId="ADAL" clId="{B1AF5BEE-A929-49BE-AA56-393486E81941}" dt="2022-03-11T18:36:51.431" v="4474" actId="113"/>
          <ac:spMkLst>
            <pc:docMk/>
            <pc:sldMk cId="2294780208" sldId="332"/>
            <ac:spMk id="3" creationId="{DCC5338A-9488-4D27-9F72-1EF0EBD403D9}"/>
          </ac:spMkLst>
        </pc:spChg>
      </pc:sldChg>
      <pc:sldChg chg="addSp delSp modSp add">
        <pc:chgData name="Lim, Krisha" userId="d6b91ba6-cd94-4226-a7ac-204f415fadfd" providerId="ADAL" clId="{B1AF5BEE-A929-49BE-AA56-393486E81941}" dt="2022-03-11T19:01:13.821" v="4748" actId="20577"/>
        <pc:sldMkLst>
          <pc:docMk/>
          <pc:sldMk cId="2619168997" sldId="333"/>
        </pc:sldMkLst>
        <pc:spChg chg="mod">
          <ac:chgData name="Lim, Krisha" userId="d6b91ba6-cd94-4226-a7ac-204f415fadfd" providerId="ADAL" clId="{B1AF5BEE-A929-49BE-AA56-393486E81941}" dt="2022-03-11T18:28:22.037" v="4259" actId="20577"/>
          <ac:spMkLst>
            <pc:docMk/>
            <pc:sldMk cId="2619168997" sldId="333"/>
            <ac:spMk id="2" creationId="{8E104A9A-C319-4709-B080-61690C5D2821}"/>
          </ac:spMkLst>
        </pc:spChg>
        <pc:spChg chg="mod">
          <ac:chgData name="Lim, Krisha" userId="d6b91ba6-cd94-4226-a7ac-204f415fadfd" providerId="ADAL" clId="{B1AF5BEE-A929-49BE-AA56-393486E81941}" dt="2022-03-11T18:28:39.656" v="4264" actId="113"/>
          <ac:spMkLst>
            <pc:docMk/>
            <pc:sldMk cId="2619168997" sldId="333"/>
            <ac:spMk id="3" creationId="{AB35ED9E-45D2-42EF-AC9F-90983E2D8879}"/>
          </ac:spMkLst>
        </pc:spChg>
        <pc:spChg chg="add mod">
          <ac:chgData name="Lim, Krisha" userId="d6b91ba6-cd94-4226-a7ac-204f415fadfd" providerId="ADAL" clId="{B1AF5BEE-A929-49BE-AA56-393486E81941}" dt="2022-03-11T18:30:12.609" v="4316" actId="14100"/>
          <ac:spMkLst>
            <pc:docMk/>
            <pc:sldMk cId="2619168997" sldId="333"/>
            <ac:spMk id="5" creationId="{A156EDD2-3F38-4B1F-9049-70224952E7BB}"/>
          </ac:spMkLst>
        </pc:spChg>
        <pc:spChg chg="add mod">
          <ac:chgData name="Lim, Krisha" userId="d6b91ba6-cd94-4226-a7ac-204f415fadfd" providerId="ADAL" clId="{B1AF5BEE-A929-49BE-AA56-393486E81941}" dt="2022-03-11T18:29:44.715" v="4308" actId="1076"/>
          <ac:spMkLst>
            <pc:docMk/>
            <pc:sldMk cId="2619168997" sldId="333"/>
            <ac:spMk id="6" creationId="{104C01A7-72FE-4E83-89D6-3029AE2A2758}"/>
          </ac:spMkLst>
        </pc:spChg>
        <pc:spChg chg="add del mod">
          <ac:chgData name="Lim, Krisha" userId="d6b91ba6-cd94-4226-a7ac-204f415fadfd" providerId="ADAL" clId="{B1AF5BEE-A929-49BE-AA56-393486E81941}" dt="2022-03-11T18:30:16.904" v="4317" actId="478"/>
          <ac:spMkLst>
            <pc:docMk/>
            <pc:sldMk cId="2619168997" sldId="333"/>
            <ac:spMk id="7" creationId="{C287DF27-5D63-454F-BDBB-4FE23E610950}"/>
          </ac:spMkLst>
        </pc:spChg>
        <pc:spChg chg="add mod">
          <ac:chgData name="Lim, Krisha" userId="d6b91ba6-cd94-4226-a7ac-204f415fadfd" providerId="ADAL" clId="{B1AF5BEE-A929-49BE-AA56-393486E81941}" dt="2022-03-11T18:36:59.510" v="4476"/>
          <ac:spMkLst>
            <pc:docMk/>
            <pc:sldMk cId="2619168997" sldId="333"/>
            <ac:spMk id="8" creationId="{A76F5269-F337-458C-80DD-F84654BE332D}"/>
          </ac:spMkLst>
        </pc:spChg>
        <pc:spChg chg="add mod">
          <ac:chgData name="Lim, Krisha" userId="d6b91ba6-cd94-4226-a7ac-204f415fadfd" providerId="ADAL" clId="{B1AF5BEE-A929-49BE-AA56-393486E81941}" dt="2022-03-11T19:01:13.821" v="4748" actId="20577"/>
          <ac:spMkLst>
            <pc:docMk/>
            <pc:sldMk cId="2619168997" sldId="333"/>
            <ac:spMk id="14" creationId="{83DE5C09-0E35-495B-BDE8-58F923D7D741}"/>
          </ac:spMkLst>
        </pc:spChg>
        <pc:spChg chg="add mod">
          <ac:chgData name="Lim, Krisha" userId="d6b91ba6-cd94-4226-a7ac-204f415fadfd" providerId="ADAL" clId="{B1AF5BEE-A929-49BE-AA56-393486E81941}" dt="2022-03-11T18:37:21.216" v="4551" actId="1076"/>
          <ac:spMkLst>
            <pc:docMk/>
            <pc:sldMk cId="2619168997" sldId="333"/>
            <ac:spMk id="16" creationId="{93DBB869-8762-4D6E-A2A6-589F758A888A}"/>
          </ac:spMkLst>
        </pc:spChg>
        <pc:cxnChg chg="add mod">
          <ac:chgData name="Lim, Krisha" userId="d6b91ba6-cd94-4226-a7ac-204f415fadfd" providerId="ADAL" clId="{B1AF5BEE-A929-49BE-AA56-393486E81941}" dt="2022-03-11T18:30:41.177" v="4320" actId="14100"/>
          <ac:cxnSpMkLst>
            <pc:docMk/>
            <pc:sldMk cId="2619168997" sldId="333"/>
            <ac:cxnSpMk id="10" creationId="{BDF4F1C7-62C8-470D-A7D5-5CBDBC2BCDB6}"/>
          </ac:cxnSpMkLst>
        </pc:cxnChg>
        <pc:cxnChg chg="add mod">
          <ac:chgData name="Lim, Krisha" userId="d6b91ba6-cd94-4226-a7ac-204f415fadfd" providerId="ADAL" clId="{B1AF5BEE-A929-49BE-AA56-393486E81941}" dt="2022-03-11T18:31:28.339" v="4330" actId="14100"/>
          <ac:cxnSpMkLst>
            <pc:docMk/>
            <pc:sldMk cId="2619168997" sldId="333"/>
            <ac:cxnSpMk id="12" creationId="{A4865453-21B9-4AD0-9D02-F8F55341F3E7}"/>
          </ac:cxnSpMkLst>
        </pc:cxnChg>
        <pc:cxnChg chg="add mod">
          <ac:chgData name="Lim, Krisha" userId="d6b91ba6-cd94-4226-a7ac-204f415fadfd" providerId="ADAL" clId="{B1AF5BEE-A929-49BE-AA56-393486E81941}" dt="2022-03-11T18:31:59.106" v="4376" actId="1076"/>
          <ac:cxnSpMkLst>
            <pc:docMk/>
            <pc:sldMk cId="2619168997" sldId="333"/>
            <ac:cxnSpMk id="15" creationId="{E623C491-9864-4CAE-B946-5299A9919575}"/>
          </ac:cxnSpMkLst>
        </pc:cxnChg>
      </pc:sldChg>
      <pc:sldChg chg="addSp delSp modSp add">
        <pc:chgData name="Lim, Krisha" userId="d6b91ba6-cd94-4226-a7ac-204f415fadfd" providerId="ADAL" clId="{B1AF5BEE-A929-49BE-AA56-393486E81941}" dt="2022-03-11T18:40:05.622" v="4582" actId="1076"/>
        <pc:sldMkLst>
          <pc:docMk/>
          <pc:sldMk cId="2550964003" sldId="334"/>
        </pc:sldMkLst>
        <pc:spChg chg="mod">
          <ac:chgData name="Lim, Krisha" userId="d6b91ba6-cd94-4226-a7ac-204f415fadfd" providerId="ADAL" clId="{B1AF5BEE-A929-49BE-AA56-393486E81941}" dt="2022-03-11T18:39:46.367" v="4574" actId="20577"/>
          <ac:spMkLst>
            <pc:docMk/>
            <pc:sldMk cId="2550964003" sldId="334"/>
            <ac:spMk id="2" creationId="{D6D5D4A1-BC72-4C76-AB77-451A9A56A13A}"/>
          </ac:spMkLst>
        </pc:spChg>
        <pc:spChg chg="del">
          <ac:chgData name="Lim, Krisha" userId="d6b91ba6-cd94-4226-a7ac-204f415fadfd" providerId="ADAL" clId="{B1AF5BEE-A929-49BE-AA56-393486E81941}" dt="2022-03-11T18:39:48.854" v="4575"/>
          <ac:spMkLst>
            <pc:docMk/>
            <pc:sldMk cId="2550964003" sldId="334"/>
            <ac:spMk id="3" creationId="{812FF8C5-32A9-4592-94DA-CA305CD5913E}"/>
          </ac:spMkLst>
        </pc:spChg>
        <pc:picChg chg="add mod modCrop">
          <ac:chgData name="Lim, Krisha" userId="d6b91ba6-cd94-4226-a7ac-204f415fadfd" providerId="ADAL" clId="{B1AF5BEE-A929-49BE-AA56-393486E81941}" dt="2022-03-11T18:40:05.622" v="4582" actId="1076"/>
          <ac:picMkLst>
            <pc:docMk/>
            <pc:sldMk cId="2550964003" sldId="334"/>
            <ac:picMk id="5" creationId="{932D2C41-EF6C-4F4B-A0D2-C84D3403C8CA}"/>
          </ac:picMkLst>
        </pc:picChg>
      </pc:sldChg>
      <pc:sldChg chg="modSp add">
        <pc:chgData name="Lim, Krisha" userId="d6b91ba6-cd94-4226-a7ac-204f415fadfd" providerId="ADAL" clId="{B1AF5BEE-A929-49BE-AA56-393486E81941}" dt="2022-03-11T18:41:16.506" v="4588" actId="207"/>
        <pc:sldMkLst>
          <pc:docMk/>
          <pc:sldMk cId="2974849867" sldId="335"/>
        </pc:sldMkLst>
        <pc:spChg chg="mod">
          <ac:chgData name="Lim, Krisha" userId="d6b91ba6-cd94-4226-a7ac-204f415fadfd" providerId="ADAL" clId="{B1AF5BEE-A929-49BE-AA56-393486E81941}" dt="2022-03-11T18:41:16.506" v="4588" actId="207"/>
          <ac:spMkLst>
            <pc:docMk/>
            <pc:sldMk cId="2974849867" sldId="335"/>
            <ac:spMk id="3" creationId="{0988AAF2-FC37-4877-A0A9-8B754594F3A0}"/>
          </ac:spMkLst>
        </pc:spChg>
      </pc:sldChg>
      <pc:sldChg chg="modSp add">
        <pc:chgData name="Lim, Krisha" userId="d6b91ba6-cd94-4226-a7ac-204f415fadfd" providerId="ADAL" clId="{B1AF5BEE-A929-49BE-AA56-393486E81941}" dt="2022-03-11T18:50:34.172" v="4600" actId="20577"/>
        <pc:sldMkLst>
          <pc:docMk/>
          <pc:sldMk cId="3802150110" sldId="337"/>
        </pc:sldMkLst>
        <pc:spChg chg="mod">
          <ac:chgData name="Lim, Krisha" userId="d6b91ba6-cd94-4226-a7ac-204f415fadfd" providerId="ADAL" clId="{B1AF5BEE-A929-49BE-AA56-393486E81941}" dt="2022-03-11T18:50:34.172" v="4600" actId="20577"/>
          <ac:spMkLst>
            <pc:docMk/>
            <pc:sldMk cId="3802150110" sldId="337"/>
            <ac:spMk id="2" creationId="{EA71C782-6C5F-43D1-8E12-385EC2C49857}"/>
          </ac:spMkLst>
        </pc:spChg>
        <pc:spChg chg="mod">
          <ac:chgData name="Lim, Krisha" userId="d6b91ba6-cd94-4226-a7ac-204f415fadfd" providerId="ADAL" clId="{B1AF5BEE-A929-49BE-AA56-393486E81941}" dt="2022-03-11T18:41:32.473" v="4593" actId="207"/>
          <ac:spMkLst>
            <pc:docMk/>
            <pc:sldMk cId="3802150110" sldId="337"/>
            <ac:spMk id="3" creationId="{0988AAF2-FC37-4877-A0A9-8B754594F3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6CBE-A33E-4C1D-8848-DCC40B7FDCC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CDAD-888D-43D7-B32D-CEFD33294B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085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50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3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0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57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36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74" y="1069363"/>
            <a:ext cx="10515600" cy="1918934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0374" y="3258130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6D988-F377-42C2-98D7-7D3077B04A96}"/>
              </a:ext>
            </a:extLst>
          </p:cNvPr>
          <p:cNvCxnSpPr>
            <a:cxnSpLocks/>
          </p:cNvCxnSpPr>
          <p:nvPr userDrawn="1"/>
        </p:nvCxnSpPr>
        <p:spPr>
          <a:xfrm>
            <a:off x="731520" y="5978819"/>
            <a:ext cx="11136826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169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2EAD0E-696E-4DBF-9F80-3CF4EF2593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CFB-BCD6-44C0-8603-F7FFDA07B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4A50C-02E7-4876-AC59-1DDA220D5AA0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1E5EE8D-7712-42A6-A1AE-3A845A847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4C233-6483-46DC-94AD-DB862EA9F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394C07-508B-450C-B0BD-AC0D304D0421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94F98B-2471-4E5C-8481-0E609E6803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CE473-82C7-48C6-8FCE-1416BBDB4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74473-6700-4850-AC75-B6E32EDE2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92334"/>
          </a:xfrm>
          <a:prstGeom prst="rect">
            <a:avLst/>
          </a:prstGeom>
        </p:spPr>
        <p:txBody>
          <a:bodyPr anchor="t" anchorCtr="0"/>
          <a:lstStyle>
            <a:lvl1pPr>
              <a:defRPr sz="33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492396"/>
            <a:ext cx="5288280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396"/>
            <a:ext cx="5359318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1644E3-AD83-4B50-9B5A-28B134C6292D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BE15-F7C4-49F4-8895-D60DEFB2C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0E01-00CE-422E-868E-06F4F53A3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44611D-63E4-4D6F-9BBB-3DFC705D8DB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A57307-B417-4985-B044-5993FF310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449B9-44BA-4F67-815F-EF5EFB318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641F4-0381-4A0A-A265-C79A9A458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1049" y="63213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8" r:id="rId3"/>
    <p:sldLayoutId id="2147483689" r:id="rId4"/>
    <p:sldLayoutId id="2147483691" r:id="rId5"/>
    <p:sldLayoutId id="2147483665" r:id="rId6"/>
    <p:sldLayoutId id="214748367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start.com/articles/Johansen-Test-for-Cointegrating-Time-Series-Analysis-in-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hyperlink" Target="https://github.com/statsmodels/statsmodels/issues/535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Lab 3 </a:t>
            </a:r>
            <a:br>
              <a:rPr lang="en-CA" dirty="0"/>
            </a:br>
            <a:r>
              <a:rPr lang="en-CA" dirty="0"/>
              <a:t>Cointegration &amp; Error Correction Model</a:t>
            </a:r>
            <a:br>
              <a:rPr lang="en-CA" dirty="0"/>
            </a:br>
            <a:r>
              <a:rPr lang="en-CA" sz="3000" b="0" dirty="0"/>
              <a:t>Case study of biodiesel fuel and soybean oil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 Term 2: FRE 530 </a:t>
            </a:r>
          </a:p>
        </p:txBody>
      </p:sp>
    </p:spTree>
    <p:extLst>
      <p:ext uri="{BB962C8B-B14F-4D97-AF65-F5344CB8AC3E}">
        <p14:creationId xmlns:p14="http://schemas.microsoft.com/office/powerpoint/2010/main" val="286550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E19B-6B0B-4E5A-8DE1-8803C9AA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Engle Granger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057F-65A4-47D5-977D-3B6D0987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We meet the necessary condition that prices in levels are I(1) and prices in first differences are I(0)</a:t>
            </a:r>
          </a:p>
          <a:p>
            <a:r>
              <a:rPr lang="en-CA"/>
              <a:t>Step 1 – estimate the longrun relationship between biodiesel and soybean oil</a:t>
            </a:r>
          </a:p>
          <a:p>
            <a:r>
              <a:rPr lang="en-CA"/>
              <a:t>Collect the residuals</a:t>
            </a:r>
          </a:p>
          <a:p>
            <a:r>
              <a:rPr lang="en-CA"/>
              <a:t>Step 2 – run an ADF test on the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B994B-7A0F-4BA0-B7BF-7417DAFDE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34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D4E2-8A1C-40AD-BEB4-A3D8FA66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Engle Granger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6EBB-A2D4-4C61-B9D3-2A43B8BB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</p:spPr>
        <p:txBody>
          <a:bodyPr/>
          <a:lstStyle/>
          <a:p>
            <a:r>
              <a:rPr lang="en-CA"/>
              <a:t>Step 1 – estimate the longrun relationship between biodiesel and soybean oil</a:t>
            </a:r>
          </a:p>
          <a:p>
            <a:pPr marL="0" indent="0" algn="ctr">
              <a:buNone/>
            </a:pPr>
            <a:r>
              <a:rPr lang="en-US" sz="2000" b="1"/>
              <a:t>PBioDiesel</a:t>
            </a:r>
            <a:r>
              <a:rPr lang="en-US" sz="2000" b="1" baseline="-25000"/>
              <a:t>t</a:t>
            </a:r>
            <a:r>
              <a:rPr lang="en-US" sz="2000" b="1"/>
              <a:t> = α + βPSoyoil</a:t>
            </a:r>
            <a:r>
              <a:rPr lang="en-US" sz="2000" b="1" baseline="-25000"/>
              <a:t>t</a:t>
            </a:r>
            <a:r>
              <a:rPr lang="en-US" sz="2000" b="1"/>
              <a:t> + ε</a:t>
            </a:r>
            <a:r>
              <a:rPr lang="en-US" sz="2000" b="1" baseline="-25000"/>
              <a:t>t</a:t>
            </a:r>
            <a:endParaRPr lang="en-CA" b="1"/>
          </a:p>
          <a:p>
            <a:pPr marL="0" indent="0">
              <a:buNone/>
            </a:pPr>
            <a:r>
              <a:rPr lang="en-CA" b="1"/>
              <a:t>reg_lnbiodieselsoy &lt;- lm(lnbio ~ lnsoy, data = soydiesel)</a:t>
            </a:r>
          </a:p>
          <a:p>
            <a:pPr marL="0" indent="0">
              <a:buNone/>
            </a:pPr>
            <a:r>
              <a:rPr lang="en-CA" b="1"/>
              <a:t>summary(reg_lnbiodieselsoy)</a:t>
            </a:r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13899-4912-41B9-A6D2-6F90B173B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58EFB-D103-44D5-B079-A9B3C651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41" y="3168223"/>
            <a:ext cx="541095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0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8728-D536-443C-B2CD-0B79A6DB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Engle Granger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2D0F-146C-4A4E-841F-496F4F85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Collect the residuals from the previous regression</a:t>
            </a:r>
            <a:endParaRPr lang="en-CA" sz="1000" b="1"/>
          </a:p>
          <a:p>
            <a:r>
              <a:rPr lang="en-CA"/>
              <a:t>In R, (1) save the residuals, (2) convert residuals to ts object, (3) merge to soydiesel</a:t>
            </a:r>
          </a:p>
          <a:p>
            <a:pPr marL="0" indent="0">
              <a:buNone/>
            </a:pPr>
            <a:r>
              <a:rPr lang="en-CA" b="1">
                <a:solidFill>
                  <a:srgbClr val="002047"/>
                </a:solidFill>
              </a:rPr>
              <a:t>resid_lnsoydiesel </a:t>
            </a:r>
            <a:r>
              <a:rPr lang="en-CA" b="1"/>
              <a:t>&lt;- resid(reg_lnbiodieselsoy)</a:t>
            </a:r>
          </a:p>
          <a:p>
            <a:pPr marL="0" indent="0">
              <a:buNone/>
            </a:pPr>
            <a:r>
              <a:rPr lang="en-CA" b="1">
                <a:solidFill>
                  <a:srgbClr val="17A488"/>
                </a:solidFill>
              </a:rPr>
              <a:t>lnresid_ts </a:t>
            </a:r>
            <a:r>
              <a:rPr lang="en-CA" b="1"/>
              <a:t>&lt;- xts(resid_lnsoydiesel, order.by = index(soydiesel))</a:t>
            </a:r>
          </a:p>
          <a:p>
            <a:pPr marL="0" indent="0">
              <a:buNone/>
            </a:pPr>
            <a:r>
              <a:rPr lang="en-CA" b="1"/>
              <a:t>soydieselr &lt;- merge.xts(soydiesel, lnresid_ts)</a:t>
            </a:r>
            <a:endParaRPr lang="en-CA"/>
          </a:p>
          <a:p>
            <a:pPr lvl="1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040F8-62DA-40E1-8AE2-776AE230B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1979B-70D8-4041-89E6-E50D1CCB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76" y="3857100"/>
            <a:ext cx="9363248" cy="16783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2C4644-4408-48D5-98D5-DEC608E4D44F}"/>
              </a:ext>
            </a:extLst>
          </p:cNvPr>
          <p:cNvCxnSpPr/>
          <p:nvPr/>
        </p:nvCxnSpPr>
        <p:spPr>
          <a:xfrm flipV="1">
            <a:off x="8176437" y="2636874"/>
            <a:ext cx="393405" cy="20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416E4A-F47A-4F9A-B0C8-D8B7750C997E}"/>
              </a:ext>
            </a:extLst>
          </p:cNvPr>
          <p:cNvSpPr txBox="1"/>
          <p:nvPr/>
        </p:nvSpPr>
        <p:spPr>
          <a:xfrm>
            <a:off x="8569842" y="2411015"/>
            <a:ext cx="3024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Will use this term later in ECM</a:t>
            </a:r>
          </a:p>
        </p:txBody>
      </p:sp>
    </p:spTree>
    <p:extLst>
      <p:ext uri="{BB962C8B-B14F-4D97-AF65-F5344CB8AC3E}">
        <p14:creationId xmlns:p14="http://schemas.microsoft.com/office/powerpoint/2010/main" val="33452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E984-E974-459F-A1DD-0EDF2CE8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Format regression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428DC-3C0B-41E6-A7F6-5F3BC5D64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146AD-4DE1-46B2-A939-D66CBB01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605" y="988896"/>
            <a:ext cx="2734057" cy="4563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170F60-D455-4A2F-B554-40EB7E35A5EC}"/>
              </a:ext>
            </a:extLst>
          </p:cNvPr>
          <p:cNvSpPr/>
          <p:nvPr/>
        </p:nvSpPr>
        <p:spPr>
          <a:xfrm>
            <a:off x="731520" y="15174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>
                <a:solidFill>
                  <a:srgbClr val="002047"/>
                </a:solidFill>
              </a:rPr>
              <a:t>models &lt;- list(</a:t>
            </a:r>
          </a:p>
          <a:p>
            <a:r>
              <a:rPr lang="en-CA" b="1">
                <a:solidFill>
                  <a:srgbClr val="002047"/>
                </a:solidFill>
              </a:rPr>
              <a:t>  "Biodiesel-Soy (Log)" = lm(lnbio ~ lnsoy, data = soydiesel)</a:t>
            </a:r>
          </a:p>
          <a:p>
            <a:r>
              <a:rPr lang="en-CA" b="1">
                <a:solidFill>
                  <a:srgbClr val="002047"/>
                </a:solidFill>
              </a:rPr>
              <a:t>)</a:t>
            </a:r>
          </a:p>
          <a:p>
            <a:r>
              <a:rPr lang="en-CA" b="1">
                <a:solidFill>
                  <a:srgbClr val="002047"/>
                </a:solidFill>
              </a:rPr>
              <a:t>modelsummary(models, estimate = "{estimate}{stars}")</a:t>
            </a:r>
          </a:p>
        </p:txBody>
      </p:sp>
    </p:spTree>
    <p:extLst>
      <p:ext uri="{BB962C8B-B14F-4D97-AF65-F5344CB8AC3E}">
        <p14:creationId xmlns:p14="http://schemas.microsoft.com/office/powerpoint/2010/main" val="356755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69C3-35A5-4092-8D3E-FE16817B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Engle Granger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7788-5BE6-4F17-BA48-7356EA3C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Step 2 – run an ADF test for a unit root on the residuals</a:t>
            </a:r>
          </a:p>
          <a:p>
            <a:pPr lvl="1"/>
            <a:r>
              <a:rPr lang="en-CA"/>
              <a:t>No need to use time trend or intercept because, by construction, the residuals will have a zero mean</a:t>
            </a:r>
          </a:p>
          <a:p>
            <a:pPr lvl="1"/>
            <a:r>
              <a:rPr lang="en-CA"/>
              <a:t>If we reject the null hypothesis of a unit root, then we conclude that the two price series are cointegrated</a:t>
            </a:r>
          </a:p>
          <a:p>
            <a:pPr marL="457200" lvl="1" indent="0">
              <a:buNone/>
            </a:pPr>
            <a:endParaRPr lang="en-CA" sz="1000" b="1"/>
          </a:p>
          <a:p>
            <a:pPr marL="0" indent="0">
              <a:buNone/>
            </a:pPr>
            <a:r>
              <a:rPr lang="en-US" b="1"/>
              <a:t>VARselect(soydieselr$lnresid_ts)$select</a:t>
            </a:r>
            <a:r>
              <a:rPr lang="en-CA" b="1"/>
              <a:t>	</a:t>
            </a:r>
          </a:p>
          <a:p>
            <a:pPr marL="0" indent="0">
              <a:buNone/>
            </a:pPr>
            <a:r>
              <a:rPr lang="en-CA" b="1"/>
              <a:t>summary(ur.df(soydieselr$lnresid_ts, type = c("none"), lags = 3))</a:t>
            </a:r>
            <a:r>
              <a:rPr lang="en-CA" b="1">
                <a:solidFill>
                  <a:srgbClr val="17A488"/>
                </a:solidFill>
              </a:rPr>
              <a:t>@teststat</a:t>
            </a:r>
          </a:p>
          <a:p>
            <a:pPr marL="0" indent="0">
              <a:buNone/>
            </a:pPr>
            <a:endParaRPr lang="en-CA" b="1"/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009D1-D174-49D5-9DF9-2E80EA13D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14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D04B4-3001-4A43-A4BD-F7CB4D391E4C}"/>
              </a:ext>
            </a:extLst>
          </p:cNvPr>
          <p:cNvSpPr/>
          <p:nvPr/>
        </p:nvSpPr>
        <p:spPr>
          <a:xfrm>
            <a:off x="6568313" y="4346994"/>
            <a:ext cx="4892167" cy="1477328"/>
          </a:xfrm>
          <a:prstGeom prst="rect">
            <a:avLst/>
          </a:prstGeom>
          <a:ln>
            <a:solidFill>
              <a:srgbClr val="17A48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It </a:t>
            </a:r>
            <a:r>
              <a:rPr lang="en-CA" b="1"/>
              <a:t>appears</a:t>
            </a:r>
            <a:r>
              <a:rPr lang="en-CA"/>
              <a:t> that we can reject the unit root null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But this is </a:t>
            </a:r>
            <a:r>
              <a:rPr lang="en-CA" b="1"/>
              <a:t>not correct</a:t>
            </a:r>
            <a:r>
              <a:rPr lang="en-CA"/>
              <a:t> because we must use different critical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AEB7D-DD6A-47BC-8F44-F6D43BA4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53" y="4571236"/>
            <a:ext cx="356284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0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006C-741F-41B5-89FB-28784895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Engle Granger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EC4D-E71C-4FB3-8A7E-B4A3BE8A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Stata gives the correct critical values as part of the </a:t>
            </a:r>
            <a:r>
              <a:rPr lang="en-CA" b="1"/>
              <a:t>egranger</a:t>
            </a:r>
            <a:r>
              <a:rPr lang="en-CA"/>
              <a:t> test, but R does not </a:t>
            </a:r>
          </a:p>
          <a:p>
            <a:r>
              <a:rPr lang="en-CA"/>
              <a:t>We wrote an R function that will give you the correct critical values</a:t>
            </a:r>
          </a:p>
          <a:p>
            <a:pPr marL="0" indent="0">
              <a:buNone/>
            </a:pPr>
            <a:r>
              <a:rPr lang="en-CA"/>
              <a:t>	</a:t>
            </a:r>
            <a:r>
              <a:rPr lang="en-CA" b="1"/>
              <a:t>englegranger(var, trend, n)</a:t>
            </a:r>
          </a:p>
          <a:p>
            <a:pPr lvl="1">
              <a:buFontTx/>
              <a:buChar char="-"/>
            </a:pPr>
            <a:r>
              <a:rPr lang="en-CA"/>
              <a:t>var = # of variables, in our case </a:t>
            </a:r>
            <a:r>
              <a:rPr lang="en-CA" b="1"/>
              <a:t>2</a:t>
            </a:r>
            <a:r>
              <a:rPr lang="en-CA"/>
              <a:t> (biodiesel and soybean oil)</a:t>
            </a:r>
          </a:p>
          <a:p>
            <a:pPr lvl="1">
              <a:buFontTx/>
              <a:buChar char="-"/>
            </a:pPr>
            <a:r>
              <a:rPr lang="en-CA"/>
              <a:t>trend = </a:t>
            </a:r>
            <a:r>
              <a:rPr lang="en-CA" b="1"/>
              <a:t>0</a:t>
            </a:r>
            <a:r>
              <a:rPr lang="en-CA"/>
              <a:t> if no trend in step 1 regression, 1 if we included a trend in step 1 regression</a:t>
            </a:r>
          </a:p>
          <a:p>
            <a:pPr lvl="1">
              <a:buFontTx/>
              <a:buChar char="-"/>
            </a:pPr>
            <a:r>
              <a:rPr lang="en-CA"/>
              <a:t>n = number of observations = </a:t>
            </a:r>
            <a:r>
              <a:rPr lang="en-CA" b="1"/>
              <a:t>773</a:t>
            </a:r>
          </a:p>
          <a:p>
            <a:pPr lvl="1">
              <a:buFontTx/>
              <a:buChar char="-"/>
            </a:pPr>
            <a:endParaRPr lang="en-CA"/>
          </a:p>
          <a:p>
            <a:pPr marL="0" indent="0">
              <a:buNone/>
            </a:pPr>
            <a:endParaRPr lang="en-CA" b="1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136EC-DD28-4A2F-83F8-7BF105B78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71A6E-2B7C-4075-B9F9-6E41416B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39" y="3890356"/>
            <a:ext cx="2805722" cy="19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3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20B6-3ADA-41AB-9EFE-3EB0AFFB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Engle Granger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7A2E-CD58-4677-947F-FC6A10D5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summary(ur.df(soydieselr$lnresid_ts, type = c("none"), lags = 3))</a:t>
            </a:r>
            <a:r>
              <a:rPr lang="en-CA" b="1">
                <a:solidFill>
                  <a:srgbClr val="17A488"/>
                </a:solidFill>
              </a:rPr>
              <a:t>@teststat</a:t>
            </a:r>
          </a:p>
          <a:p>
            <a:r>
              <a:rPr lang="en-CA"/>
              <a:t>We must compare the t-statistic of -3.6603 with the critical values of -3.91 (1%), -3.34 (5%), -3.05 (10%). We can reject the null hypothesis of a unit root at the 5% level.</a:t>
            </a:r>
          </a:p>
          <a:p>
            <a:r>
              <a:rPr lang="en-CA"/>
              <a:t>We have evidence that the biodiesel and soybean oil prices are cointegrated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684AA-2A5B-48CF-8F5B-F22FAF29D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28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C782-6C5F-43D1-8E12-385EC2C4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AAF2-FC37-4877-A0A9-8B754594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Review - ADF Tests</a:t>
            </a:r>
          </a:p>
          <a:p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Cointegration</a:t>
            </a:r>
          </a:p>
          <a:p>
            <a:pPr lvl="1"/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Engle Granger 2 step test</a:t>
            </a:r>
          </a:p>
          <a:p>
            <a:pPr lvl="1"/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Engle Granger function to retrieve correct critical values</a:t>
            </a:r>
          </a:p>
          <a:p>
            <a:pPr lvl="1"/>
            <a:r>
              <a:rPr lang="en-CA" sz="2800"/>
              <a:t>Johansen Procedure</a:t>
            </a:r>
          </a:p>
          <a:p>
            <a:r>
              <a:rPr lang="en-CA" sz="2800"/>
              <a:t>Error Correction Model </a:t>
            </a:r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0C613-DC17-4999-8993-ED38EA610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10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9B67-B1CC-47FF-BDF5-F17D488D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for cointegration with multiple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1C68-26D0-49ED-9CA3-B1533CF7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/>
              <a:t>jotest &lt;- soydiesel[,c("lncrude", "lndiesel", "lnbio", "lnsoy")]</a:t>
            </a:r>
          </a:p>
          <a:p>
            <a:pPr marL="0" indent="0">
              <a:buNone/>
            </a:pPr>
            <a:r>
              <a:rPr lang="en-CA" b="1"/>
              <a:t>VARselect(jotest, lag.max = 10)</a:t>
            </a:r>
          </a:p>
          <a:p>
            <a:pPr marL="0" indent="0">
              <a:buNone/>
            </a:pPr>
            <a:r>
              <a:rPr lang="en-US" b="1"/>
              <a:t>summary(ca.jo(jotest, type = c("trace"), ecdet = c("none"), K = 3, spec = c("transitory")))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A44D7-D1E1-495F-90D5-1EDA06AA7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09DCB-FFE5-46D9-A310-390F5510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781719"/>
            <a:ext cx="5070764" cy="30359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3AA980-5A14-451F-8EDA-807B8F8DAFF0}"/>
              </a:ext>
            </a:extLst>
          </p:cNvPr>
          <p:cNvCxnSpPr/>
          <p:nvPr/>
        </p:nvCxnSpPr>
        <p:spPr>
          <a:xfrm flipV="1">
            <a:off x="548638" y="5054138"/>
            <a:ext cx="0" cy="763510"/>
          </a:xfrm>
          <a:prstGeom prst="straightConnector1">
            <a:avLst/>
          </a:prstGeom>
          <a:ln w="28575">
            <a:solidFill>
              <a:srgbClr val="17A4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E1EB8A-B664-48D7-859D-18AA7416F588}"/>
              </a:ext>
            </a:extLst>
          </p:cNvPr>
          <p:cNvSpPr/>
          <p:nvPr/>
        </p:nvSpPr>
        <p:spPr>
          <a:xfrm>
            <a:off x="6635486" y="3284020"/>
            <a:ext cx="4892167" cy="2031325"/>
          </a:xfrm>
          <a:prstGeom prst="rect">
            <a:avLst/>
          </a:prstGeom>
          <a:ln>
            <a:solidFill>
              <a:srgbClr val="17A48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We work from the bottom row to to top, and stop only when it is no longer possible to reject the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 = 0 -&gt; reject null of rank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 &lt;=1 -&gt; reject null of rank &lt;=1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 &lt;= 2 -&gt; reject null at 90% confidence</a:t>
            </a:r>
          </a:p>
        </p:txBody>
      </p:sp>
    </p:spTree>
    <p:extLst>
      <p:ext uri="{BB962C8B-B14F-4D97-AF65-F5344CB8AC3E}">
        <p14:creationId xmlns:p14="http://schemas.microsoft.com/office/powerpoint/2010/main" val="83609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D22E-961A-415B-BA5F-7711D02F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for cointegration with multiple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BBDA-1E14-4F2B-BF22-3DFAB03D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Note that there is a difference in critical values across programs (read </a:t>
            </a:r>
            <a:r>
              <a:rPr lang="en-US" sz="2400">
                <a:hlinkClick r:id="rId3"/>
              </a:rPr>
              <a:t>here</a:t>
            </a:r>
            <a:r>
              <a:rPr lang="en-US" sz="2400"/>
              <a:t> and </a:t>
            </a:r>
            <a:r>
              <a:rPr lang="en-US" sz="2400">
                <a:hlinkClick r:id="rId4"/>
              </a:rPr>
              <a:t>here</a:t>
            </a:r>
            <a:r>
              <a:rPr lang="en-US" sz="2400"/>
              <a:t> for more info); trace statistic is the same though.</a:t>
            </a:r>
          </a:p>
          <a:p>
            <a:r>
              <a:rPr lang="en-US" sz="2400"/>
              <a:t>But the important thing is that we reject the null that there is no cointegrating relationship. 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6BCCD-8ECD-45C8-AA33-8FF25C855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19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3FFFA-CB4F-46F8-8D55-BF3B1854BC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2" b="2792"/>
          <a:stretch/>
        </p:blipFill>
        <p:spPr>
          <a:xfrm>
            <a:off x="234087" y="3166404"/>
            <a:ext cx="6661346" cy="2871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DA868-E6D8-4009-86BC-160E58969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790" y="3060788"/>
            <a:ext cx="5148887" cy="30827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FB0E07-834D-4D89-B8C9-8BCFCC03E5CE}"/>
              </a:ext>
            </a:extLst>
          </p:cNvPr>
          <p:cNvSpPr/>
          <p:nvPr/>
        </p:nvSpPr>
        <p:spPr>
          <a:xfrm>
            <a:off x="3905468" y="5005834"/>
            <a:ext cx="710187" cy="756467"/>
          </a:xfrm>
          <a:prstGeom prst="rect">
            <a:avLst/>
          </a:prstGeom>
          <a:noFill/>
          <a:ln w="28575">
            <a:solidFill>
              <a:srgbClr val="17A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CF65E-C1B1-4A66-8421-9C7014D08A1F}"/>
              </a:ext>
            </a:extLst>
          </p:cNvPr>
          <p:cNvSpPr/>
          <p:nvPr/>
        </p:nvSpPr>
        <p:spPr>
          <a:xfrm>
            <a:off x="7795826" y="5099876"/>
            <a:ext cx="710187" cy="1033715"/>
          </a:xfrm>
          <a:prstGeom prst="rect">
            <a:avLst/>
          </a:prstGeom>
          <a:noFill/>
          <a:ln w="28575">
            <a:solidFill>
              <a:srgbClr val="17A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06B68-231B-42D2-B06A-29B6645F9952}"/>
              </a:ext>
            </a:extLst>
          </p:cNvPr>
          <p:cNvSpPr/>
          <p:nvPr/>
        </p:nvSpPr>
        <p:spPr>
          <a:xfrm>
            <a:off x="4751773" y="5004160"/>
            <a:ext cx="710187" cy="756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9A13ED-32F7-4F88-90AA-7184380E8AE6}"/>
              </a:ext>
            </a:extLst>
          </p:cNvPr>
          <p:cNvSpPr/>
          <p:nvPr/>
        </p:nvSpPr>
        <p:spPr>
          <a:xfrm>
            <a:off x="9071187" y="5110024"/>
            <a:ext cx="553076" cy="10337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80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Roadmap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Review - ADF Tests</a:t>
            </a:r>
          </a:p>
          <a:p>
            <a:r>
              <a:rPr lang="en-CA" sz="2800" dirty="0"/>
              <a:t>Cointegration</a:t>
            </a:r>
          </a:p>
          <a:p>
            <a:pPr lvl="1"/>
            <a:r>
              <a:rPr lang="en-CA" sz="2800" dirty="0"/>
              <a:t>Engle Granger 2 step test</a:t>
            </a:r>
          </a:p>
          <a:p>
            <a:pPr lvl="1"/>
            <a:r>
              <a:rPr lang="en-CA" sz="2800" dirty="0"/>
              <a:t>Engle Granger function to retrieve correct critical values</a:t>
            </a:r>
          </a:p>
          <a:p>
            <a:pPr lvl="1"/>
            <a:r>
              <a:rPr lang="en-CA" sz="2800" dirty="0"/>
              <a:t>Johansen Procedure</a:t>
            </a:r>
          </a:p>
          <a:p>
            <a:r>
              <a:rPr lang="en-CA" sz="2800" dirty="0"/>
              <a:t>Error Correction Model </a:t>
            </a:r>
          </a:p>
          <a:p>
            <a:pPr lvl="1"/>
            <a:endParaRPr lang="en-CA" sz="2800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942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C782-6C5F-43D1-8E12-385EC2C4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AAF2-FC37-4877-A0A9-8B754594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Review - ADF Tests</a:t>
            </a:r>
          </a:p>
          <a:p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Cointegration</a:t>
            </a:r>
          </a:p>
          <a:p>
            <a:pPr lvl="1"/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Engle Granger 2 step test</a:t>
            </a:r>
          </a:p>
          <a:p>
            <a:pPr lvl="1"/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Engle Granger function to retrieve correct critical values</a:t>
            </a:r>
          </a:p>
          <a:p>
            <a:pPr lvl="1"/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Johansen Procedure</a:t>
            </a:r>
          </a:p>
          <a:p>
            <a:r>
              <a:rPr lang="en-CA" sz="2800"/>
              <a:t>Error Correction Model </a:t>
            </a:r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0C613-DC17-4999-8993-ED38EA610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84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E1DC-5A13-4A67-91EC-D42C6005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Error Correction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9CD4-DFFB-423C-B967-9B9CFD99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So far we have established that</a:t>
            </a:r>
          </a:p>
          <a:p>
            <a:pPr lvl="1"/>
            <a:r>
              <a:rPr lang="en-CA"/>
              <a:t>Biodiesel and soybean are are non-stationary</a:t>
            </a:r>
          </a:p>
          <a:p>
            <a:pPr lvl="1"/>
            <a:r>
              <a:rPr lang="en-CA"/>
              <a:t>First difference of biodiesel and soybean oil are stationary, i.e. I(1)</a:t>
            </a:r>
          </a:p>
          <a:p>
            <a:pPr lvl="1"/>
            <a:r>
              <a:rPr lang="en-CA"/>
              <a:t>Esimated </a:t>
            </a:r>
            <a:r>
              <a:rPr lang="en-US" sz="2400" b="1"/>
              <a:t>PBioDiesel</a:t>
            </a:r>
            <a:r>
              <a:rPr lang="en-US" sz="2400" b="1" baseline="-25000"/>
              <a:t>t</a:t>
            </a:r>
            <a:r>
              <a:rPr lang="en-US" sz="2400" b="1"/>
              <a:t> = α + βPSoyoil</a:t>
            </a:r>
            <a:r>
              <a:rPr lang="en-US" sz="2400" b="1" baseline="-25000"/>
              <a:t>t</a:t>
            </a:r>
            <a:r>
              <a:rPr lang="en-US" sz="2400" b="1"/>
              <a:t> + ε</a:t>
            </a:r>
            <a:r>
              <a:rPr lang="en-US" sz="2400" b="1" baseline="-25000"/>
              <a:t>t</a:t>
            </a:r>
            <a:endParaRPr lang="en-CA" b="1"/>
          </a:p>
          <a:p>
            <a:pPr lvl="1"/>
            <a:r>
              <a:rPr lang="en-CA"/>
              <a:t>Collected the residuals and did an ADF test -&gt; reject null hypothesis of a unit root</a:t>
            </a:r>
          </a:p>
          <a:p>
            <a:pPr lvl="1"/>
            <a:r>
              <a:rPr lang="en-CA"/>
              <a:t>Biodiesel and soybean are cointegrated </a:t>
            </a:r>
          </a:p>
          <a:p>
            <a:pPr lvl="1"/>
            <a:endParaRPr lang="en-CA"/>
          </a:p>
          <a:p>
            <a:r>
              <a:rPr lang="en-CA"/>
              <a:t>We now want to investigate how quickly prices return to the long run equilibrium if one or both variables experience a shock – error correction model</a:t>
            </a:r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76F85-45F1-43CF-B7E0-BDF1DD29A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24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1D88-A24F-40C3-891C-4C57A9C6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Error Correction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EB28-FD26-4883-A605-721E0DDCD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519" y="1414022"/>
                <a:ext cx="11272729" cy="47032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𝑃𝑏𝑖𝑜𝑑𝑖𝑒𝑠𝑒𝑙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𝑃𝑠𝑜𝑦𝑜𝑖𝑙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𝑟𝑒𝑠𝑖𝑑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𝑃𝑏𝑖𝑜𝑑𝑖𝑒𝑠𝑒𝑙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𝑠𝑜𝑦𝑜𝑖𝑙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/>
              </a:p>
              <a:p>
                <a:r>
                  <a:rPr lang="en-CA"/>
                  <a:t>Enhanced ECM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Pbiodiesel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𝑃𝑏𝑖𝑜𝑑𝑖𝑒𝑠𝑒𝑙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𝑠𝑜𝑦𝑜𝑖𝑙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𝑟𝑒𝑠𝑖𝑑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A"/>
              </a:p>
              <a:p>
                <a:r>
                  <a:rPr lang="en-CA"/>
                  <a:t>In the lecture, you will learn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/>
                  <a:t>is the deviation from the LR equilibrium</a:t>
                </a:r>
              </a:p>
              <a:p>
                <a:pPr lvl="1"/>
                <a:r>
                  <a:rPr lang="en-CA"/>
                  <a:t>Negative sign</a:t>
                </a:r>
              </a:p>
              <a:p>
                <a:pPr lvl="1"/>
                <a:r>
                  <a:rPr lang="en-CA"/>
                  <a:t>Has a value between -1 and 0</a:t>
                </a:r>
              </a:p>
              <a:p>
                <a:pPr marL="457200" lvl="1" indent="0">
                  <a:buNone/>
                </a:pPr>
                <a:endParaRPr lang="en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8EB28-FD26-4883-A605-721E0DDCD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19" y="1414022"/>
                <a:ext cx="11272729" cy="4703276"/>
              </a:xfrm>
              <a:blipFill>
                <a:blip r:embed="rId2"/>
                <a:stretch>
                  <a:fillRect l="-595" t="-1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65653-E43E-4E11-92A1-1EC70AE85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86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B816-4AC7-4543-BB7C-082CDD61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16920"/>
          </a:xfrm>
        </p:spPr>
        <p:txBody>
          <a:bodyPr/>
          <a:lstStyle/>
          <a:p>
            <a:r>
              <a:rPr lang="en-CA"/>
              <a:t>Error Correction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B83C6-5B46-4069-90EF-D23C79E75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Pre: Determine the optimal number of lags (i.e., </a:t>
                </a:r>
                <a:r>
                  <a:rPr lang="en-US" i="1" dirty="0"/>
                  <a:t>k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Step One: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estimate the long run relationship and then collect the </a:t>
                </a:r>
                <a:r>
                  <a:rPr lang="en-US"/>
                  <a:t>residuals.</a:t>
                </a:r>
              </a:p>
              <a:p>
                <a:pPr lvl="1"/>
                <a:r>
                  <a:rPr lang="en-US"/>
                  <a:t>Or 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save the residuals, and lag the residuals</a:t>
                </a:r>
                <a:endParaRPr lang="en-US" dirty="0"/>
              </a:p>
              <a:p>
                <a:r>
                  <a:rPr lang="en-US" dirty="0"/>
                  <a:t>Step Two: Estimate the general </a:t>
                </a:r>
                <a:r>
                  <a:rPr lang="en-US"/>
                  <a:t>ECM with the appropriate number of lags.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B83C6-5B46-4069-90EF-D23C79E75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t="-16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2E0E6-54B2-4891-A935-5B36D2A16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12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B19D-9C79-4CE4-9D8B-1459E2F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Error Correction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5338A-9488-4D27-9F72-1EF0EBD40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Step Pre: Determine the optimal number of lags </a:t>
                </a:r>
              </a:p>
              <a:p>
                <a:pPr lvl="1"/>
                <a:r>
                  <a:rPr lang="en-CA" b="1"/>
                  <a:t>VARselect(soydieselr$lnbio, lag.max = 5)  </a:t>
                </a:r>
                <a:r>
                  <a:rPr lang="en-CA"/>
                  <a:t>-&gt; 4 lags</a:t>
                </a:r>
              </a:p>
              <a:p>
                <a:pPr lvl="1"/>
                <a:r>
                  <a:rPr lang="en-CA" b="1"/>
                  <a:t>VARselect(soydieselr$lnsoy, lag.max = 5)  </a:t>
                </a:r>
                <a:r>
                  <a:rPr lang="en-CA"/>
                  <a:t>-&gt; 1 lag</a:t>
                </a:r>
              </a:p>
              <a:p>
                <a:pPr lvl="1"/>
                <a:endParaRPr lang="en-CA"/>
              </a:p>
              <a:p>
                <a:r>
                  <a:rPr lang="en-CA"/>
                  <a:t>Step 1: </a:t>
                </a:r>
                <a:r>
                  <a:rPr lang="en-US"/>
                  <a:t>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save the residuals, and lag the residuals</a:t>
                </a:r>
                <a:endParaRPr lang="en-CA"/>
              </a:p>
              <a:p>
                <a:pPr lvl="1"/>
                <a:r>
                  <a:rPr lang="en-CA" b="1"/>
                  <a:t>lag.xts(lnresid_ts)</a:t>
                </a:r>
              </a:p>
              <a:p>
                <a:pPr lvl="1"/>
                <a:endParaRPr lang="en-CA"/>
              </a:p>
              <a:p>
                <a:pPr lvl="1"/>
                <a:endParaRPr lang="en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5338A-9488-4D27-9F72-1EF0EBD40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t="-16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2FF18-D4B6-4BF3-8427-2B8C60AF8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78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A9A-C319-4709-B080-61690C5D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Error Correction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ED9E-45D2-42EF-AC9F-90983E2D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Two: Estimate the general ECM with the appropriate number of lags.</a:t>
            </a:r>
          </a:p>
          <a:p>
            <a:pPr marL="457200" lvl="1" indent="0">
              <a:buNone/>
            </a:pPr>
            <a:r>
              <a:rPr lang="en-CA" b="1"/>
              <a:t>ecm &lt;- lm(diff.xts(lnbio, na.pad = T) ~ </a:t>
            </a:r>
          </a:p>
          <a:p>
            <a:pPr marL="457200" lvl="1" indent="0">
              <a:buNone/>
            </a:pPr>
            <a:r>
              <a:rPr lang="en-CA" b="1"/>
              <a:t>            lag.xts(diff.xts(lnbio, na.pad = T)) + </a:t>
            </a:r>
          </a:p>
          <a:p>
            <a:pPr marL="457200" lvl="1" indent="0">
              <a:buNone/>
            </a:pPr>
            <a:r>
              <a:rPr lang="en-CA" b="1"/>
              <a:t>            lag.xts(lag.xts(diff.xts(lnbio, na.pad = T))) + </a:t>
            </a:r>
          </a:p>
          <a:p>
            <a:pPr marL="457200" lvl="1" indent="0">
              <a:buNone/>
            </a:pPr>
            <a:r>
              <a:rPr lang="en-CA" b="1"/>
              <a:t>            lag.xts(lag.xts(lag.xts(diff.xts(lnbio, na.pad = T)))) + </a:t>
            </a:r>
          </a:p>
          <a:p>
            <a:pPr marL="457200" lvl="1" indent="0">
              <a:buNone/>
            </a:pPr>
            <a:r>
              <a:rPr lang="en-CA" b="1"/>
              <a:t>            lag.xts(lag.xts(lag.xts(lag.xts(diff.xts(lnbio, na.pad = T))))) +</a:t>
            </a:r>
          </a:p>
          <a:p>
            <a:pPr marL="457200" lvl="1" indent="0">
              <a:buNone/>
            </a:pPr>
            <a:r>
              <a:rPr lang="en-CA" b="1"/>
              <a:t>            diff.xts(lnsoy, na.pad = T) + </a:t>
            </a:r>
          </a:p>
          <a:p>
            <a:pPr marL="457200" lvl="1" indent="0">
              <a:buNone/>
            </a:pPr>
            <a:r>
              <a:rPr lang="en-CA" b="1"/>
              <a:t>            lag.xts(diff.xts(lnsoy, na.pad = T)) + </a:t>
            </a:r>
          </a:p>
          <a:p>
            <a:pPr marL="457200" lvl="1" indent="0">
              <a:buNone/>
            </a:pPr>
            <a:r>
              <a:rPr lang="en-CA" b="1"/>
              <a:t>            lag.xts(lnresid_ts), data = soydieselr)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2F19-61B8-4A59-9C1C-7DCE331F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25</a:t>
            </a:fld>
            <a:endParaRPr lang="en-CA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156EDD2-3F38-4B1F-9049-70224952E7BB}"/>
              </a:ext>
            </a:extLst>
          </p:cNvPr>
          <p:cNvSpPr/>
          <p:nvPr/>
        </p:nvSpPr>
        <p:spPr>
          <a:xfrm>
            <a:off x="8951495" y="2165684"/>
            <a:ext cx="481263" cy="139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C01A7-72FE-4E83-89D6-3029AE2A2758}"/>
              </a:ext>
            </a:extLst>
          </p:cNvPr>
          <p:cNvSpPr txBox="1"/>
          <p:nvPr/>
        </p:nvSpPr>
        <p:spPr>
          <a:xfrm>
            <a:off x="9596436" y="2510408"/>
            <a:ext cx="19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 lags for biodiesel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5269-F337-458C-80DD-F84654BE332D}"/>
              </a:ext>
            </a:extLst>
          </p:cNvPr>
          <p:cNvSpPr txBox="1"/>
          <p:nvPr/>
        </p:nvSpPr>
        <p:spPr>
          <a:xfrm>
            <a:off x="7016413" y="4004216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 lag for biodiesel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F4F1C7-62C8-470D-A7D5-5CBDBC2BCDB6}"/>
              </a:ext>
            </a:extLst>
          </p:cNvPr>
          <p:cNvCxnSpPr>
            <a:cxnSpLocks/>
          </p:cNvCxnSpPr>
          <p:nvPr/>
        </p:nvCxnSpPr>
        <p:spPr>
          <a:xfrm flipV="1">
            <a:off x="6246391" y="4188882"/>
            <a:ext cx="619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865453-21B9-4AD0-9D02-F8F55341F3E7}"/>
              </a:ext>
            </a:extLst>
          </p:cNvPr>
          <p:cNvCxnSpPr>
            <a:cxnSpLocks/>
          </p:cNvCxnSpPr>
          <p:nvPr/>
        </p:nvCxnSpPr>
        <p:spPr>
          <a:xfrm flipV="1">
            <a:off x="5511889" y="3823882"/>
            <a:ext cx="619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DE5C09-0E35-495B-BDE8-58F923D7D741}"/>
                  </a:ext>
                </a:extLst>
              </p:cNvPr>
              <p:cNvSpPr txBox="1"/>
              <p:nvPr/>
            </p:nvSpPr>
            <p:spPr>
              <a:xfrm>
                <a:off x="6246156" y="3639217"/>
                <a:ext cx="3821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/>
                  <a:t> -- see notes for discussion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DE5C09-0E35-495B-BDE8-58F923D7D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56" y="3639217"/>
                <a:ext cx="3821495" cy="369332"/>
              </a:xfrm>
              <a:prstGeom prst="rect">
                <a:avLst/>
              </a:prstGeom>
              <a:blipFill>
                <a:blip r:embed="rId2"/>
                <a:stretch>
                  <a:fillRect l="-1435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23C491-9864-4CAE-B946-5299A9919575}"/>
              </a:ext>
            </a:extLst>
          </p:cNvPr>
          <p:cNvCxnSpPr>
            <a:cxnSpLocks/>
          </p:cNvCxnSpPr>
          <p:nvPr/>
        </p:nvCxnSpPr>
        <p:spPr>
          <a:xfrm flipV="1">
            <a:off x="6498050" y="4553881"/>
            <a:ext cx="619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DBB869-8762-4D6E-A2A6-589F758A888A}"/>
              </a:ext>
            </a:extLst>
          </p:cNvPr>
          <p:cNvSpPr txBox="1"/>
          <p:nvPr/>
        </p:nvSpPr>
        <p:spPr>
          <a:xfrm>
            <a:off x="7281573" y="4366374"/>
            <a:ext cx="430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error correction term / speed of adjustment</a:t>
            </a:r>
          </a:p>
        </p:txBody>
      </p:sp>
    </p:spTree>
    <p:extLst>
      <p:ext uri="{BB962C8B-B14F-4D97-AF65-F5344CB8AC3E}">
        <p14:creationId xmlns:p14="http://schemas.microsoft.com/office/powerpoint/2010/main" val="261916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A9A-C319-4709-B080-61690C5D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Error Correction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ED9E-45D2-42EF-AC9F-90983E2D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Two: Estimate the general ECM with the appropriate number of lags.</a:t>
            </a:r>
          </a:p>
          <a:p>
            <a:pPr marL="457200" lvl="1" indent="0">
              <a:buNone/>
            </a:pPr>
            <a:r>
              <a:rPr lang="en-CA" b="1"/>
              <a:t>ecm1 &lt;- lm(diff.xts(lnbio) ~ </a:t>
            </a:r>
          </a:p>
          <a:p>
            <a:pPr marL="457200" lvl="1" indent="0">
              <a:buNone/>
            </a:pPr>
            <a:r>
              <a:rPr lang="en-CA" b="1"/>
              <a:t>     lag.xts(diff.xts(lnbio)) +</a:t>
            </a:r>
          </a:p>
          <a:p>
            <a:pPr marL="457200" lvl="1" indent="0">
              <a:buNone/>
            </a:pPr>
            <a:r>
              <a:rPr lang="en-CA" b="1"/>
              <a:t>     lag.xts(diff.xts(lnbio), </a:t>
            </a:r>
            <a:r>
              <a:rPr lang="en-CA" b="1">
                <a:solidFill>
                  <a:srgbClr val="17A488"/>
                </a:solidFill>
              </a:rPr>
              <a:t>k = 2</a:t>
            </a:r>
            <a:r>
              <a:rPr lang="en-CA" b="1"/>
              <a:t>) + </a:t>
            </a:r>
          </a:p>
          <a:p>
            <a:pPr marL="457200" lvl="1" indent="0">
              <a:buNone/>
            </a:pPr>
            <a:r>
              <a:rPr lang="en-CA" b="1"/>
              <a:t>     lag.xts(diff.xts(lnbio), </a:t>
            </a:r>
            <a:r>
              <a:rPr lang="en-CA" b="1">
                <a:solidFill>
                  <a:srgbClr val="17A488"/>
                </a:solidFill>
              </a:rPr>
              <a:t>k = 3</a:t>
            </a:r>
            <a:r>
              <a:rPr lang="en-CA" b="1"/>
              <a:t>) + </a:t>
            </a:r>
          </a:p>
          <a:p>
            <a:pPr marL="457200" lvl="1" indent="0">
              <a:buNone/>
            </a:pPr>
            <a:r>
              <a:rPr lang="en-CA" b="1"/>
              <a:t>     lag.xts(diff.xts(lnbio), </a:t>
            </a:r>
            <a:r>
              <a:rPr lang="en-CA" b="1">
                <a:solidFill>
                  <a:srgbClr val="17A488"/>
                </a:solidFill>
              </a:rPr>
              <a:t>k = 4</a:t>
            </a:r>
            <a:r>
              <a:rPr lang="en-CA" b="1"/>
              <a:t>) + </a:t>
            </a:r>
          </a:p>
          <a:p>
            <a:pPr marL="457200" lvl="1" indent="0">
              <a:buNone/>
            </a:pPr>
            <a:r>
              <a:rPr lang="en-CA" b="1"/>
              <a:t>     diff.xts(lnsoy) + </a:t>
            </a:r>
          </a:p>
          <a:p>
            <a:pPr marL="457200" lvl="1" indent="0">
              <a:buNone/>
            </a:pPr>
            <a:r>
              <a:rPr lang="en-CA" b="1"/>
              <a:t>     lag.xts(diff.xts(lnsoy), </a:t>
            </a:r>
            <a:r>
              <a:rPr lang="en-CA" b="1">
                <a:solidFill>
                  <a:srgbClr val="17A488"/>
                </a:solidFill>
              </a:rPr>
              <a:t>k = 1</a:t>
            </a:r>
            <a:r>
              <a:rPr lang="en-CA" b="1"/>
              <a:t>) + </a:t>
            </a:r>
          </a:p>
          <a:p>
            <a:pPr marL="457200" lvl="1" indent="0">
              <a:buNone/>
            </a:pPr>
            <a:r>
              <a:rPr lang="en-CA" b="1"/>
              <a:t>     lag.xts(lnresid_ts), data = soydieselr))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2F19-61B8-4A59-9C1C-7DCE331F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26</a:t>
            </a:fld>
            <a:endParaRPr lang="en-CA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156EDD2-3F38-4B1F-9049-70224952E7BB}"/>
              </a:ext>
            </a:extLst>
          </p:cNvPr>
          <p:cNvSpPr/>
          <p:nvPr/>
        </p:nvSpPr>
        <p:spPr>
          <a:xfrm>
            <a:off x="8951495" y="2165684"/>
            <a:ext cx="481263" cy="1395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C01A7-72FE-4E83-89D6-3029AE2A2758}"/>
              </a:ext>
            </a:extLst>
          </p:cNvPr>
          <p:cNvSpPr txBox="1"/>
          <p:nvPr/>
        </p:nvSpPr>
        <p:spPr>
          <a:xfrm>
            <a:off x="9596436" y="2510408"/>
            <a:ext cx="19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 lags for biodiesel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5269-F337-458C-80DD-F84654BE332D}"/>
              </a:ext>
            </a:extLst>
          </p:cNvPr>
          <p:cNvSpPr txBox="1"/>
          <p:nvPr/>
        </p:nvSpPr>
        <p:spPr>
          <a:xfrm>
            <a:off x="7016413" y="4004216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 lag for biodiesel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F4F1C7-62C8-470D-A7D5-5CBDBC2BCDB6}"/>
              </a:ext>
            </a:extLst>
          </p:cNvPr>
          <p:cNvCxnSpPr>
            <a:cxnSpLocks/>
          </p:cNvCxnSpPr>
          <p:nvPr/>
        </p:nvCxnSpPr>
        <p:spPr>
          <a:xfrm flipV="1">
            <a:off x="6246391" y="4188882"/>
            <a:ext cx="619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865453-21B9-4AD0-9D02-F8F55341F3E7}"/>
              </a:ext>
            </a:extLst>
          </p:cNvPr>
          <p:cNvCxnSpPr>
            <a:cxnSpLocks/>
          </p:cNvCxnSpPr>
          <p:nvPr/>
        </p:nvCxnSpPr>
        <p:spPr>
          <a:xfrm flipV="1">
            <a:off x="5511889" y="3823882"/>
            <a:ext cx="619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DE5C09-0E35-495B-BDE8-58F923D7D741}"/>
                  </a:ext>
                </a:extLst>
              </p:cNvPr>
              <p:cNvSpPr txBox="1"/>
              <p:nvPr/>
            </p:nvSpPr>
            <p:spPr>
              <a:xfrm>
                <a:off x="6246156" y="3639217"/>
                <a:ext cx="3821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/>
                  <a:t>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/>
                  <a:t> -- see notes for discussion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DE5C09-0E35-495B-BDE8-58F923D7D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56" y="3639217"/>
                <a:ext cx="3821495" cy="369332"/>
              </a:xfrm>
              <a:prstGeom prst="rect">
                <a:avLst/>
              </a:prstGeom>
              <a:blipFill>
                <a:blip r:embed="rId2"/>
                <a:stretch>
                  <a:fillRect l="-1435" t="-983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23C491-9864-4CAE-B946-5299A9919575}"/>
              </a:ext>
            </a:extLst>
          </p:cNvPr>
          <p:cNvCxnSpPr>
            <a:cxnSpLocks/>
          </p:cNvCxnSpPr>
          <p:nvPr/>
        </p:nvCxnSpPr>
        <p:spPr>
          <a:xfrm flipV="1">
            <a:off x="6498050" y="4553881"/>
            <a:ext cx="619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DBB869-8762-4D6E-A2A6-589F758A888A}"/>
              </a:ext>
            </a:extLst>
          </p:cNvPr>
          <p:cNvSpPr txBox="1"/>
          <p:nvPr/>
        </p:nvSpPr>
        <p:spPr>
          <a:xfrm>
            <a:off x="7281573" y="4366374"/>
            <a:ext cx="430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error correction term / speed of adjustment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39A55-B80F-4A53-9387-C21D98449A92}"/>
              </a:ext>
            </a:extLst>
          </p:cNvPr>
          <p:cNvSpPr txBox="1"/>
          <p:nvPr/>
        </p:nvSpPr>
        <p:spPr>
          <a:xfrm>
            <a:off x="9596436" y="161097"/>
            <a:ext cx="358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17A488"/>
                </a:solidFill>
              </a:rPr>
              <a:t>New slide!!!</a:t>
            </a:r>
            <a:endParaRPr lang="en-CA" sz="3600" b="1">
              <a:solidFill>
                <a:srgbClr val="17A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043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D4A1-BC72-4C76-AB77-451A9A56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Correction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D2C41-EF6C-4F4B-A0D2-C84D3403C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8" y="1969419"/>
            <a:ext cx="11817161" cy="22977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6D4DB-5FDF-4662-9460-CCA46910F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0964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C782-6C5F-43D1-8E12-385EC2C4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AAF2-FC37-4877-A0A9-8B754594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>
                <a:solidFill>
                  <a:srgbClr val="002047"/>
                </a:solidFill>
              </a:rPr>
              <a:t>Review - ADF Tests</a:t>
            </a:r>
          </a:p>
          <a:p>
            <a:r>
              <a:rPr lang="en-CA" sz="2800">
                <a:solidFill>
                  <a:srgbClr val="002047"/>
                </a:solidFill>
              </a:rPr>
              <a:t>Cointegration</a:t>
            </a:r>
          </a:p>
          <a:p>
            <a:pPr lvl="1"/>
            <a:r>
              <a:rPr lang="en-CA" sz="2800">
                <a:solidFill>
                  <a:srgbClr val="002047"/>
                </a:solidFill>
              </a:rPr>
              <a:t>Engle Granger 2 step test</a:t>
            </a:r>
          </a:p>
          <a:p>
            <a:pPr lvl="1"/>
            <a:r>
              <a:rPr lang="en-CA" sz="2800">
                <a:solidFill>
                  <a:srgbClr val="002047"/>
                </a:solidFill>
              </a:rPr>
              <a:t>Engle Granger function to retrieve correct critical values</a:t>
            </a:r>
          </a:p>
          <a:p>
            <a:pPr lvl="1"/>
            <a:r>
              <a:rPr lang="en-CA" sz="2800">
                <a:solidFill>
                  <a:srgbClr val="002047"/>
                </a:solidFill>
              </a:rPr>
              <a:t>Johansen Procedure</a:t>
            </a:r>
          </a:p>
          <a:p>
            <a:r>
              <a:rPr lang="en-CA" sz="2800"/>
              <a:t>Error Correction Model </a:t>
            </a:r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0C613-DC17-4999-8993-ED38EA610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15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993-8BDC-4903-8B87-98A27D6B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1C12-DACD-47F0-AAD9-3E9FD4A8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the following packages</a:t>
            </a:r>
          </a:p>
          <a:p>
            <a:pPr marL="0" indent="0">
              <a:buNone/>
            </a:pPr>
            <a:r>
              <a:rPr lang="en-CA" b="1" dirty="0" err="1"/>
              <a:t>pacman</a:t>
            </a:r>
            <a:r>
              <a:rPr lang="en-CA" b="1"/>
              <a:t>::p_load(here, readxl, dplyr, janitor, Quandl, xts, lubridate, urca, forecast, tidyverse, vars, modelsummary)</a:t>
            </a:r>
          </a:p>
          <a:p>
            <a:pPr marL="0" indent="0">
              <a:buNone/>
            </a:pPr>
            <a:endParaRPr lang="en-CA" sz="100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BC009-2114-43BB-86D9-B11691AB6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73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355F-2C8C-44E5-AB48-A1D7EB1B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209D-532E-4B34-B211-5034D248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Load </a:t>
            </a:r>
            <a:r>
              <a:rPr lang="en-CA" i="1"/>
              <a:t>data_lecture2.csv </a:t>
            </a:r>
            <a:r>
              <a:rPr lang="en-CA"/>
              <a:t>and do the data cleaning steps  – same data as last week</a:t>
            </a:r>
          </a:p>
          <a:p>
            <a:r>
              <a:rPr lang="en-CA"/>
              <a:t>Last week, we used price levels. Today, we will focus on log prices</a:t>
            </a:r>
          </a:p>
          <a:p>
            <a:endParaRPr lang="en-CA"/>
          </a:p>
          <a:p>
            <a:endParaRPr lang="en-CA"/>
          </a:p>
          <a:p>
            <a:pPr lvl="1"/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8832-8719-46E4-BC1C-9398CFCF0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6F530-1C08-4689-BC5F-D28D115C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56" y="2604524"/>
            <a:ext cx="7313487" cy="16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324B-EB42-41ED-8CA7-D80406BF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ADF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D02DE-10F0-44E1-B18F-33C63A891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001" y="1443840"/>
                <a:ext cx="10799998" cy="4703276"/>
              </a:xfrm>
            </p:spPr>
            <p:txBody>
              <a:bodyPr/>
              <a:lstStyle/>
              <a:p>
                <a:r>
                  <a:rPr lang="en-CA"/>
                  <a:t>General to specific</a:t>
                </a:r>
              </a:p>
              <a:p>
                <a:r>
                  <a:rPr lang="en-CA"/>
                  <a:t>Type = c(“trend”) 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sSub>
                      <m:sSubPr>
                        <m:ctrlP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CA"/>
              </a:p>
              <a:p>
                <a:pPr lvl="1"/>
                <a:r>
                  <a:rPr lang="en-CA"/>
                  <a:t>Tau3 (</a:t>
                </a:r>
                <a14:m>
                  <m:oMath xmlns:m="http://schemas.openxmlformats.org/officeDocument/2006/math">
                    <m:r>
                      <a:rPr lang="en-CA" b="0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CA"/>
                  <a:t> = 0)  – If fail to reject, then unit root is present (not stationary)</a:t>
                </a:r>
              </a:p>
              <a:p>
                <a:pPr lvl="1"/>
                <a:r>
                  <a:rPr lang="en-CA"/>
                  <a:t>Phi3 (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CA"/>
                  <a:t> =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/>
                  <a:t> = 0) – If fail to reject, then there is a unit root AND there is no trend term.</a:t>
                </a:r>
              </a:p>
              <a:p>
                <a:pPr lvl="1"/>
                <a:r>
                  <a:rPr lang="en-CA"/>
                  <a:t>Phi2 (</a:t>
                </a:r>
                <a14:m>
                  <m:oMath xmlns:m="http://schemas.openxmlformats.org/officeDocument/2006/math">
                    <m:r>
                      <a:rPr lang="en-CA" b="0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/>
                  <a:t> = </a:t>
                </a:r>
                <a14:m>
                  <m:oMath xmlns:m="http://schemas.openxmlformats.org/officeDocument/2006/math">
                    <m:r>
                      <a:rPr lang="en-CA" b="0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CA"/>
                  <a:t> =</a:t>
                </a:r>
                <a14:m>
                  <m:oMath xmlns:m="http://schemas.openxmlformats.org/officeDocument/2006/math">
                    <m:r>
                      <a:rPr lang="en-CA" b="0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/>
                  <a:t> = 0) – If fail to reject, then there is a unit root AND there is no trend term AND there is no drift term. </a:t>
                </a:r>
              </a:p>
              <a:p>
                <a:r>
                  <a:rPr lang="en-CA"/>
                  <a:t>Type = c(“drift”)</a:t>
                </a:r>
                <a:r>
                  <a:rPr lang="en-US" b="1">
                    <a:solidFill>
                      <a:srgbClr val="00204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1" i="0" smtClean="0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sSub>
                      <m:sSubPr>
                        <m:ctrlP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CA">
                  <a:solidFill>
                    <a:srgbClr val="002047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A" b="0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/>
                  <a:t> is the constant or drift term</a:t>
                </a:r>
              </a:p>
              <a:p>
                <a:pPr lvl="1"/>
                <a:r>
                  <a:rPr lang="en-CA"/>
                  <a:t>Tau2 (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CA"/>
                  <a:t> = 0)  – If fail to reject, then unit root is present (not stationary)</a:t>
                </a:r>
              </a:p>
              <a:p>
                <a:pPr lvl="1"/>
                <a:r>
                  <a:rPr lang="en-CA"/>
                  <a:t>Phi1 (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/>
                  <a:t> =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CA"/>
                  <a:t> = 0) – If fail to reject, then there is a unit root AND there is no drift term. </a:t>
                </a:r>
              </a:p>
              <a:p>
                <a:r>
                  <a:rPr lang="en-CA"/>
                  <a:t>Type = c(“none”)  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sSub>
                      <m:sSubPr>
                        <m:ctrlP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CA" b="1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CA" b="1" i="1">
                            <a:solidFill>
                              <a:srgbClr val="00204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CA"/>
              </a:p>
              <a:p>
                <a:pPr lvl="1"/>
                <a:r>
                  <a:rPr lang="en-CA"/>
                  <a:t>Tau1 (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00204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CA"/>
                  <a:t> = 0)  – If fail to reject, then unit root is present (not stationary)</a:t>
                </a:r>
              </a:p>
              <a:p>
                <a:pPr lvl="1"/>
                <a:endParaRPr lang="en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D02DE-10F0-44E1-B18F-33C63A891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1" y="1443840"/>
                <a:ext cx="10799998" cy="4703276"/>
              </a:xfrm>
              <a:blipFill>
                <a:blip r:embed="rId2"/>
                <a:stretch>
                  <a:fillRect l="-621" t="-16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E77A9-A45C-412F-93C4-5AB63014F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30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C26E-6AE2-424B-8510-0FACAD7A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ADF Tests – Lag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B531-0756-44E4-8365-2A528FB7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solidFill>
                  <a:srgbClr val="002047"/>
                </a:solidFill>
              </a:rPr>
              <a:t>VARselect(soydiesel$lnbio, lag.max = 5)</a:t>
            </a:r>
            <a:r>
              <a:rPr lang="en-CA" b="1">
                <a:solidFill>
                  <a:srgbClr val="17A488"/>
                </a:solidFill>
              </a:rPr>
              <a:t>$select</a:t>
            </a:r>
          </a:p>
          <a:p>
            <a:endParaRPr lang="en-CA" b="1"/>
          </a:p>
          <a:p>
            <a:endParaRPr lang="en-CA" b="1"/>
          </a:p>
          <a:p>
            <a:pPr marL="457200" lvl="1" indent="0">
              <a:buNone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FCCAD-7AEC-4F8E-849F-B01D82C1D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A64B8-DD39-4112-9765-AC2320203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78" y="2128757"/>
            <a:ext cx="6812843" cy="2600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59130-0E3B-4D4F-A259-5382E7FD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24" y="2943157"/>
            <a:ext cx="323895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6B0-417E-4F4B-B8EA-A2538068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ADF Tests – Log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063E-0B31-4587-9EE9-1E20B429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/>
              <a:t>summary(ur.df(soydiesel$lnbio, type = c("trend"), lags = 4))</a:t>
            </a:r>
          </a:p>
          <a:p>
            <a:pPr marL="0" indent="0">
              <a:buNone/>
            </a:pPr>
            <a:r>
              <a:rPr lang="en-CA" b="1"/>
              <a:t>summary(ur.df(soydiesel$lnbio, type = c("drift"), lags = 4))</a:t>
            </a:r>
          </a:p>
          <a:p>
            <a:pPr marL="0" indent="0">
              <a:buNone/>
            </a:pPr>
            <a:r>
              <a:rPr lang="en-CA" b="1"/>
              <a:t>summary(ur.df(soydiesel$lnbio, type = c("none"), lags = 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0B007-313B-4447-A6ED-6A8A1801C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CB1D9-3897-425F-BFC0-4F11E2AFA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0" y="2996836"/>
            <a:ext cx="4239217" cy="1305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4553C-4CD7-42EB-A6C5-7A4EFA74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132" y="3044542"/>
            <a:ext cx="3810532" cy="1209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47083-7CBF-4B92-ACBA-887DB23D8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079" y="3151040"/>
            <a:ext cx="3322320" cy="9966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09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B92D-50CB-4502-A9EC-A2B510DB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ADF Tests – First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9316-2005-452D-A673-FAB1A6813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</p:spPr>
        <p:txBody>
          <a:bodyPr/>
          <a:lstStyle/>
          <a:p>
            <a:pPr marL="0" indent="0">
              <a:buNone/>
            </a:pPr>
            <a:r>
              <a:rPr lang="en-CA" b="1"/>
              <a:t>VARselect(diff.xts(soydiesel$lnbio, na.pad = F), lag.max = 5)$select</a:t>
            </a:r>
          </a:p>
          <a:p>
            <a:pPr marL="0" indent="0">
              <a:buNone/>
            </a:pPr>
            <a:r>
              <a:rPr lang="en-CA" b="1"/>
              <a:t>summary(ur.df(diff.xts(soydiesel$lnbio, na.pad = F), type = c("trend"), lags = 3))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4E890-772E-4510-A108-926325A3A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8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C8872-72FE-4739-B5D2-96927C0A2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88" y="2682696"/>
            <a:ext cx="5889861" cy="16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Roadmap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>
                <a:solidFill>
                  <a:schemeClr val="bg1">
                    <a:lumMod val="65000"/>
                  </a:schemeClr>
                </a:solidFill>
              </a:rPr>
              <a:t>Review - ADF Tests</a:t>
            </a:r>
          </a:p>
          <a:p>
            <a:r>
              <a:rPr lang="en-CA" sz="2800"/>
              <a:t>Cointegration</a:t>
            </a:r>
          </a:p>
          <a:p>
            <a:pPr lvl="1"/>
            <a:r>
              <a:rPr lang="en-CA" sz="2800"/>
              <a:t>Engle Granger 2 step test</a:t>
            </a:r>
          </a:p>
          <a:p>
            <a:pPr lvl="1"/>
            <a:r>
              <a:rPr lang="en-CA" sz="2800"/>
              <a:t>Engle Granger function to retrieve correct critical values</a:t>
            </a:r>
          </a:p>
          <a:p>
            <a:pPr lvl="1"/>
            <a:r>
              <a:rPr lang="en-CA" sz="2800"/>
              <a:t>Johansen Procedure</a:t>
            </a:r>
          </a:p>
          <a:p>
            <a:r>
              <a:rPr lang="en-CA" sz="2800"/>
              <a:t>Error Correction Model </a:t>
            </a:r>
          </a:p>
          <a:p>
            <a:pPr lvl="1"/>
            <a:endParaRPr lang="en-CA" sz="2800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80810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48FA89-8A72-4DAB-A93A-F4DF1F3BFCB4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8c008993-a31f-4b40-b1f3-88dd9c6e1924"/>
    <ds:schemaRef ds:uri="360018dd-41eb-4458-b1d4-4b46a95a2b02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E834AC-EDF6-4392-B439-F852458696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BF648-8DE8-48FD-BE80-F58AA3B82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1891</Words>
  <Application>Microsoft Office PowerPoint</Application>
  <PresentationFormat>Widescreen</PresentationFormat>
  <Paragraphs>225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Open Sans</vt:lpstr>
      <vt:lpstr>Open Sans Light</vt:lpstr>
      <vt:lpstr>Open Sans SemiBold</vt:lpstr>
      <vt:lpstr>Wingdings</vt:lpstr>
      <vt:lpstr>White MFRE Template</vt:lpstr>
      <vt:lpstr>Lab 3  Cointegration &amp; Error Correction Model Case study of biodiesel fuel and soybean oil</vt:lpstr>
      <vt:lpstr>Roadmap</vt:lpstr>
      <vt:lpstr>Packages</vt:lpstr>
      <vt:lpstr>Data</vt:lpstr>
      <vt:lpstr>ADF Tests</vt:lpstr>
      <vt:lpstr>ADF Tests – Lag Length</vt:lpstr>
      <vt:lpstr>ADF Tests – Log Prices</vt:lpstr>
      <vt:lpstr>ADF Tests – First Difference</vt:lpstr>
      <vt:lpstr>Roadmap</vt:lpstr>
      <vt:lpstr>Engle Granger Method</vt:lpstr>
      <vt:lpstr>Engle Granger Method</vt:lpstr>
      <vt:lpstr>Engle Granger Method</vt:lpstr>
      <vt:lpstr>Format regression output</vt:lpstr>
      <vt:lpstr>Engle Granger Method</vt:lpstr>
      <vt:lpstr>Engle Granger Method</vt:lpstr>
      <vt:lpstr>Engle Granger Method</vt:lpstr>
      <vt:lpstr>Roadmap</vt:lpstr>
      <vt:lpstr>Testing for cointegration with multiple prices</vt:lpstr>
      <vt:lpstr>Testing for cointegration with multiple prices</vt:lpstr>
      <vt:lpstr>Roadmap</vt:lpstr>
      <vt:lpstr>Error Correction Model </vt:lpstr>
      <vt:lpstr>Error Correction Model</vt:lpstr>
      <vt:lpstr>Error Correction Model</vt:lpstr>
      <vt:lpstr>Error Correction Model</vt:lpstr>
      <vt:lpstr>Error Correction Model</vt:lpstr>
      <vt:lpstr>Error Correction Model</vt:lpstr>
      <vt:lpstr>Error Correction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Lim, Krisha</cp:lastModifiedBy>
  <cp:revision>100</cp:revision>
  <dcterms:created xsi:type="dcterms:W3CDTF">2020-06-08T21:42:39Z</dcterms:created>
  <dcterms:modified xsi:type="dcterms:W3CDTF">2022-03-14T16:26:44Z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