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</p:sldMasterIdLst>
  <p:notesMasterIdLst>
    <p:notesMasterId r:id="rId15"/>
  </p:notesMasterIdLst>
  <p:handoutMasterIdLst>
    <p:handoutMasterId r:id="rId16"/>
  </p:handoutMasterIdLst>
  <p:sldIdLst>
    <p:sldId id="262" r:id="rId5"/>
    <p:sldId id="283" r:id="rId6"/>
    <p:sldId id="284" r:id="rId7"/>
    <p:sldId id="290" r:id="rId8"/>
    <p:sldId id="339" r:id="rId9"/>
    <p:sldId id="340" r:id="rId10"/>
    <p:sldId id="341" r:id="rId11"/>
    <p:sldId id="344" r:id="rId12"/>
    <p:sldId id="345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488"/>
    <a:srgbClr val="002047"/>
    <a:srgbClr val="1CBC9C"/>
    <a:srgbClr val="555556"/>
    <a:srgbClr val="FFFFFF"/>
    <a:srgbClr val="363636"/>
    <a:srgbClr val="646464"/>
    <a:srgbClr val="F8F8F8"/>
    <a:srgbClr val="E1E1E1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78954" autoAdjust="0"/>
  </p:normalViewPr>
  <p:slideViewPr>
    <p:cSldViewPr snapToGrid="0" snapToObjects="1">
      <p:cViewPr varScale="1">
        <p:scale>
          <a:sx n="52" d="100"/>
          <a:sy n="52" d="100"/>
        </p:scale>
        <p:origin x="2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Krisha" userId="d6b91ba6-cd94-4226-a7ac-204f415fadfd" providerId="ADAL" clId="{7CEDDB20-D19C-4AFD-838F-FCEA34C710F8}"/>
    <pc:docChg chg="delSld modSld">
      <pc:chgData name="Lim, Krisha" userId="d6b91ba6-cd94-4226-a7ac-204f415fadfd" providerId="ADAL" clId="{7CEDDB20-D19C-4AFD-838F-FCEA34C710F8}" dt="2022-03-17T22:46:50.864" v="2" actId="20577"/>
      <pc:docMkLst>
        <pc:docMk/>
      </pc:docMkLst>
      <pc:sldChg chg="modSp">
        <pc:chgData name="Lim, Krisha" userId="d6b91ba6-cd94-4226-a7ac-204f415fadfd" providerId="ADAL" clId="{7CEDDB20-D19C-4AFD-838F-FCEA34C710F8}" dt="2022-03-17T22:46:50.864" v="2" actId="20577"/>
        <pc:sldMkLst>
          <pc:docMk/>
          <pc:sldMk cId="3179429878" sldId="283"/>
        </pc:sldMkLst>
        <pc:spChg chg="mod">
          <ac:chgData name="Lim, Krisha" userId="d6b91ba6-cd94-4226-a7ac-204f415fadfd" providerId="ADAL" clId="{7CEDDB20-D19C-4AFD-838F-FCEA34C710F8}" dt="2022-03-17T22:46:50.864" v="2" actId="20577"/>
          <ac:spMkLst>
            <pc:docMk/>
            <pc:sldMk cId="3179429878" sldId="283"/>
            <ac:spMk id="6" creationId="{65C248AC-3F7B-46C4-B1DA-2FB8FE6BC155}"/>
          </ac:spMkLst>
        </pc:spChg>
      </pc:sldChg>
      <pc:sldChg chg="del">
        <pc:chgData name="Lim, Krisha" userId="d6b91ba6-cd94-4226-a7ac-204f415fadfd" providerId="ADAL" clId="{7CEDDB20-D19C-4AFD-838F-FCEA34C710F8}" dt="2022-03-17T22:46:41.097" v="0" actId="2696"/>
        <pc:sldMkLst>
          <pc:docMk/>
          <pc:sldMk cId="2921275834" sldId="342"/>
        </pc:sldMkLst>
      </pc:sldChg>
      <pc:sldChg chg="del">
        <pc:chgData name="Lim, Krisha" userId="d6b91ba6-cd94-4226-a7ac-204f415fadfd" providerId="ADAL" clId="{7CEDDB20-D19C-4AFD-838F-FCEA34C710F8}" dt="2022-03-17T22:46:42.470" v="1" actId="2696"/>
        <pc:sldMkLst>
          <pc:docMk/>
          <pc:sldMk cId="1874627661" sldId="343"/>
        </pc:sldMkLst>
      </pc:sldChg>
    </pc:docChg>
  </pc:docChgLst>
  <pc:docChgLst>
    <pc:chgData name="Lim, Krisha" userId="d6b91ba6-cd94-4226-a7ac-204f415fadfd" providerId="ADAL" clId="{6CC7DD82-141F-426D-A1EA-4BE70181C6CB}"/>
    <pc:docChg chg="undo custSel addSld delSld modSld">
      <pc:chgData name="Lim, Krisha" userId="d6b91ba6-cd94-4226-a7ac-204f415fadfd" providerId="ADAL" clId="{6CC7DD82-141F-426D-A1EA-4BE70181C6CB}" dt="2022-03-17T19:43:55.527" v="823" actId="113"/>
      <pc:docMkLst>
        <pc:docMk/>
      </pc:docMkLst>
      <pc:sldChg chg="modSp">
        <pc:chgData name="Lim, Krisha" userId="d6b91ba6-cd94-4226-a7ac-204f415fadfd" providerId="ADAL" clId="{6CC7DD82-141F-426D-A1EA-4BE70181C6CB}" dt="2022-03-17T19:43:30.183" v="815" actId="20577"/>
        <pc:sldMkLst>
          <pc:docMk/>
          <pc:sldMk cId="2865504423" sldId="262"/>
        </pc:sldMkLst>
        <pc:spChg chg="mod">
          <ac:chgData name="Lim, Krisha" userId="d6b91ba6-cd94-4226-a7ac-204f415fadfd" providerId="ADAL" clId="{6CC7DD82-141F-426D-A1EA-4BE70181C6CB}" dt="2022-03-17T19:43:30.183" v="815" actId="20577"/>
          <ac:spMkLst>
            <pc:docMk/>
            <pc:sldMk cId="2865504423" sldId="262"/>
            <ac:spMk id="2" creationId="{79A588FF-806B-4359-929C-78BA228C962D}"/>
          </ac:spMkLst>
        </pc:spChg>
      </pc:sldChg>
      <pc:sldChg chg="modSp">
        <pc:chgData name="Lim, Krisha" userId="d6b91ba6-cd94-4226-a7ac-204f415fadfd" providerId="ADAL" clId="{6CC7DD82-141F-426D-A1EA-4BE70181C6CB}" dt="2022-03-17T19:31:21.101" v="12"/>
        <pc:sldMkLst>
          <pc:docMk/>
          <pc:sldMk cId="1158733977" sldId="284"/>
        </pc:sldMkLst>
        <pc:spChg chg="mod">
          <ac:chgData name="Lim, Krisha" userId="d6b91ba6-cd94-4226-a7ac-204f415fadfd" providerId="ADAL" clId="{6CC7DD82-141F-426D-A1EA-4BE70181C6CB}" dt="2022-03-17T19:31:21.101" v="12"/>
          <ac:spMkLst>
            <pc:docMk/>
            <pc:sldMk cId="1158733977" sldId="284"/>
            <ac:spMk id="3" creationId="{98021C12-DACD-47F0-AAD9-3E9FD4A81991}"/>
          </ac:spMkLst>
        </pc:spChg>
      </pc:sldChg>
      <pc:sldChg chg="modSp">
        <pc:chgData name="Lim, Krisha" userId="d6b91ba6-cd94-4226-a7ac-204f415fadfd" providerId="ADAL" clId="{6CC7DD82-141F-426D-A1EA-4BE70181C6CB}" dt="2022-03-17T19:32:35.154" v="180"/>
        <pc:sldMkLst>
          <pc:docMk/>
          <pc:sldMk cId="2615833066" sldId="290"/>
        </pc:sldMkLst>
        <pc:spChg chg="mod">
          <ac:chgData name="Lim, Krisha" userId="d6b91ba6-cd94-4226-a7ac-204f415fadfd" providerId="ADAL" clId="{6CC7DD82-141F-426D-A1EA-4BE70181C6CB}" dt="2022-03-17T19:32:35.154" v="180"/>
          <ac:spMkLst>
            <pc:docMk/>
            <pc:sldMk cId="2615833066" sldId="290"/>
            <ac:spMk id="3" creationId="{43CA209D-532E-4B34-B211-5034D24806C5}"/>
          </ac:spMkLst>
        </pc:spChg>
      </pc:sldChg>
      <pc:sldChg chg="del">
        <pc:chgData name="Lim, Krisha" userId="d6b91ba6-cd94-4226-a7ac-204f415fadfd" providerId="ADAL" clId="{6CC7DD82-141F-426D-A1EA-4BE70181C6CB}" dt="2022-03-17T19:40:15.241" v="753" actId="2696"/>
        <pc:sldMkLst>
          <pc:docMk/>
          <pc:sldMk cId="2904344880" sldId="308"/>
        </pc:sldMkLst>
      </pc:sldChg>
      <pc:sldChg chg="del">
        <pc:chgData name="Lim, Krisha" userId="d6b91ba6-cd94-4226-a7ac-204f415fadfd" providerId="ADAL" clId="{6CC7DD82-141F-426D-A1EA-4BE70181C6CB}" dt="2022-03-17T19:40:15.249" v="754" actId="2696"/>
        <pc:sldMkLst>
          <pc:docMk/>
          <pc:sldMk cId="3381405197" sldId="309"/>
        </pc:sldMkLst>
      </pc:sldChg>
      <pc:sldChg chg="del">
        <pc:chgData name="Lim, Krisha" userId="d6b91ba6-cd94-4226-a7ac-204f415fadfd" providerId="ADAL" clId="{6CC7DD82-141F-426D-A1EA-4BE70181C6CB}" dt="2022-03-17T19:40:15.254" v="755" actId="2696"/>
        <pc:sldMkLst>
          <pc:docMk/>
          <pc:sldMk cId="334528074" sldId="310"/>
        </pc:sldMkLst>
      </pc:sldChg>
      <pc:sldChg chg="del">
        <pc:chgData name="Lim, Krisha" userId="d6b91ba6-cd94-4226-a7ac-204f415fadfd" providerId="ADAL" clId="{6CC7DD82-141F-426D-A1EA-4BE70181C6CB}" dt="2022-03-17T19:40:15.277" v="757" actId="2696"/>
        <pc:sldMkLst>
          <pc:docMk/>
          <pc:sldMk cId="2394305159" sldId="311"/>
        </pc:sldMkLst>
      </pc:sldChg>
      <pc:sldChg chg="del">
        <pc:chgData name="Lim, Krisha" userId="d6b91ba6-cd94-4226-a7ac-204f415fadfd" providerId="ADAL" clId="{6CC7DD82-141F-426D-A1EA-4BE70181C6CB}" dt="2022-03-17T19:40:15.283" v="758" actId="2696"/>
        <pc:sldMkLst>
          <pc:docMk/>
          <pc:sldMk cId="940036729" sldId="312"/>
        </pc:sldMkLst>
      </pc:sldChg>
      <pc:sldChg chg="del">
        <pc:chgData name="Lim, Krisha" userId="d6b91ba6-cd94-4226-a7ac-204f415fadfd" providerId="ADAL" clId="{6CC7DD82-141F-426D-A1EA-4BE70181C6CB}" dt="2022-03-17T19:40:15.293" v="759" actId="2696"/>
        <pc:sldMkLst>
          <pc:docMk/>
          <pc:sldMk cId="480284675" sldId="313"/>
        </pc:sldMkLst>
      </pc:sldChg>
      <pc:sldChg chg="del">
        <pc:chgData name="Lim, Krisha" userId="d6b91ba6-cd94-4226-a7ac-204f415fadfd" providerId="ADAL" clId="{6CC7DD82-141F-426D-A1EA-4BE70181C6CB}" dt="2022-03-17T19:40:15.309" v="761" actId="2696"/>
        <pc:sldMkLst>
          <pc:docMk/>
          <pc:sldMk cId="836090858" sldId="317"/>
        </pc:sldMkLst>
      </pc:sldChg>
      <pc:sldChg chg="del">
        <pc:chgData name="Lim, Krisha" userId="d6b91ba6-cd94-4226-a7ac-204f415fadfd" providerId="ADAL" clId="{6CC7DD82-141F-426D-A1EA-4BE70181C6CB}" dt="2022-03-17T19:40:15.316" v="762" actId="2696"/>
        <pc:sldMkLst>
          <pc:docMk/>
          <pc:sldMk cId="1394808303" sldId="318"/>
        </pc:sldMkLst>
      </pc:sldChg>
      <pc:sldChg chg="del">
        <pc:chgData name="Lim, Krisha" userId="d6b91ba6-cd94-4226-a7ac-204f415fadfd" providerId="ADAL" clId="{6CC7DD82-141F-426D-A1EA-4BE70181C6CB}" dt="2022-03-17T19:40:15.300" v="760" actId="2696"/>
        <pc:sldMkLst>
          <pc:docMk/>
          <pc:sldMk cId="632107015" sldId="320"/>
        </pc:sldMkLst>
      </pc:sldChg>
      <pc:sldChg chg="modSp del">
        <pc:chgData name="Lim, Krisha" userId="d6b91ba6-cd94-4226-a7ac-204f415fadfd" providerId="ADAL" clId="{6CC7DD82-141F-426D-A1EA-4BE70181C6CB}" dt="2022-03-17T19:40:15.212" v="749" actId="2696"/>
        <pc:sldMkLst>
          <pc:docMk/>
          <pc:sldMk cId="237246289" sldId="321"/>
        </pc:sldMkLst>
        <pc:picChg chg="mod">
          <ac:chgData name="Lim, Krisha" userId="d6b91ba6-cd94-4226-a7ac-204f415fadfd" providerId="ADAL" clId="{6CC7DD82-141F-426D-A1EA-4BE70181C6CB}" dt="2022-03-17T19:40:04.903" v="748" actId="1076"/>
          <ac:picMkLst>
            <pc:docMk/>
            <pc:sldMk cId="237246289" sldId="321"/>
            <ac:picMk id="7" creationId="{A9C59130-0E3B-4D4F-A259-5382E7FD971D}"/>
          </ac:picMkLst>
        </pc:picChg>
      </pc:sldChg>
      <pc:sldChg chg="del">
        <pc:chgData name="Lim, Krisha" userId="d6b91ba6-cd94-4226-a7ac-204f415fadfd" providerId="ADAL" clId="{6CC7DD82-141F-426D-A1EA-4BE70181C6CB}" dt="2022-03-17T19:40:15.217" v="750" actId="2696"/>
        <pc:sldMkLst>
          <pc:docMk/>
          <pc:sldMk cId="395090597" sldId="322"/>
        </pc:sldMkLst>
      </pc:sldChg>
      <pc:sldChg chg="del">
        <pc:chgData name="Lim, Krisha" userId="d6b91ba6-cd94-4226-a7ac-204f415fadfd" providerId="ADAL" clId="{6CC7DD82-141F-426D-A1EA-4BE70181C6CB}" dt="2022-03-17T19:31:38.664" v="13" actId="2696"/>
        <pc:sldMkLst>
          <pc:docMk/>
          <pc:sldMk cId="4037307416" sldId="323"/>
        </pc:sldMkLst>
      </pc:sldChg>
      <pc:sldChg chg="del">
        <pc:chgData name="Lim, Krisha" userId="d6b91ba6-cd94-4226-a7ac-204f415fadfd" providerId="ADAL" clId="{6CC7DD82-141F-426D-A1EA-4BE70181C6CB}" dt="2022-03-17T19:40:15.226" v="751" actId="2696"/>
        <pc:sldMkLst>
          <pc:docMk/>
          <pc:sldMk cId="24511373" sldId="325"/>
        </pc:sldMkLst>
      </pc:sldChg>
      <pc:sldChg chg="del">
        <pc:chgData name="Lim, Krisha" userId="d6b91ba6-cd94-4226-a7ac-204f415fadfd" providerId="ADAL" clId="{6CC7DD82-141F-426D-A1EA-4BE70181C6CB}" dt="2022-03-17T19:40:15.233" v="752" actId="2696"/>
        <pc:sldMkLst>
          <pc:docMk/>
          <pc:sldMk cId="734808109" sldId="327"/>
        </pc:sldMkLst>
      </pc:sldChg>
      <pc:sldChg chg="del">
        <pc:chgData name="Lim, Krisha" userId="d6b91ba6-cd94-4226-a7ac-204f415fadfd" providerId="ADAL" clId="{6CC7DD82-141F-426D-A1EA-4BE70181C6CB}" dt="2022-03-17T19:40:15.268" v="756" actId="2696"/>
        <pc:sldMkLst>
          <pc:docMk/>
          <pc:sldMk cId="3567556578" sldId="328"/>
        </pc:sldMkLst>
      </pc:sldChg>
      <pc:sldChg chg="del">
        <pc:chgData name="Lim, Krisha" userId="d6b91ba6-cd94-4226-a7ac-204f415fadfd" providerId="ADAL" clId="{6CC7DD82-141F-426D-A1EA-4BE70181C6CB}" dt="2022-03-17T19:40:15.372" v="764" actId="2696"/>
        <pc:sldMkLst>
          <pc:docMk/>
          <pc:sldMk cId="3262242538" sldId="329"/>
        </pc:sldMkLst>
      </pc:sldChg>
      <pc:sldChg chg="del">
        <pc:chgData name="Lim, Krisha" userId="d6b91ba6-cd94-4226-a7ac-204f415fadfd" providerId="ADAL" clId="{6CC7DD82-141F-426D-A1EA-4BE70181C6CB}" dt="2022-03-17T19:40:15.480" v="765" actId="2696"/>
        <pc:sldMkLst>
          <pc:docMk/>
          <pc:sldMk cId="3735863211" sldId="330"/>
        </pc:sldMkLst>
      </pc:sldChg>
      <pc:sldChg chg="del">
        <pc:chgData name="Lim, Krisha" userId="d6b91ba6-cd94-4226-a7ac-204f415fadfd" providerId="ADAL" clId="{6CC7DD82-141F-426D-A1EA-4BE70181C6CB}" dt="2022-03-17T19:40:15.550" v="766" actId="2696"/>
        <pc:sldMkLst>
          <pc:docMk/>
          <pc:sldMk cId="1579127029" sldId="331"/>
        </pc:sldMkLst>
      </pc:sldChg>
      <pc:sldChg chg="del">
        <pc:chgData name="Lim, Krisha" userId="d6b91ba6-cd94-4226-a7ac-204f415fadfd" providerId="ADAL" clId="{6CC7DD82-141F-426D-A1EA-4BE70181C6CB}" dt="2022-03-17T19:40:15.613" v="767" actId="2696"/>
        <pc:sldMkLst>
          <pc:docMk/>
          <pc:sldMk cId="2294780208" sldId="332"/>
        </pc:sldMkLst>
      </pc:sldChg>
      <pc:sldChg chg="del">
        <pc:chgData name="Lim, Krisha" userId="d6b91ba6-cd94-4226-a7ac-204f415fadfd" providerId="ADAL" clId="{6CC7DD82-141F-426D-A1EA-4BE70181C6CB}" dt="2022-03-17T19:40:15.633" v="768" actId="2696"/>
        <pc:sldMkLst>
          <pc:docMk/>
          <pc:sldMk cId="2619168997" sldId="333"/>
        </pc:sldMkLst>
      </pc:sldChg>
      <pc:sldChg chg="del">
        <pc:chgData name="Lim, Krisha" userId="d6b91ba6-cd94-4226-a7ac-204f415fadfd" providerId="ADAL" clId="{6CC7DD82-141F-426D-A1EA-4BE70181C6CB}" dt="2022-03-17T19:40:15.653" v="770" actId="2696"/>
        <pc:sldMkLst>
          <pc:docMk/>
          <pc:sldMk cId="2550964003" sldId="334"/>
        </pc:sldMkLst>
      </pc:sldChg>
      <pc:sldChg chg="del">
        <pc:chgData name="Lim, Krisha" userId="d6b91ba6-cd94-4226-a7ac-204f415fadfd" providerId="ADAL" clId="{6CC7DD82-141F-426D-A1EA-4BE70181C6CB}" dt="2022-03-17T19:40:15.327" v="763" actId="2696"/>
        <pc:sldMkLst>
          <pc:docMk/>
          <pc:sldMk cId="2974849867" sldId="335"/>
        </pc:sldMkLst>
      </pc:sldChg>
      <pc:sldChg chg="del">
        <pc:chgData name="Lim, Krisha" userId="d6b91ba6-cd94-4226-a7ac-204f415fadfd" providerId="ADAL" clId="{6CC7DD82-141F-426D-A1EA-4BE70181C6CB}" dt="2022-03-17T19:40:15.659" v="771" actId="2696"/>
        <pc:sldMkLst>
          <pc:docMk/>
          <pc:sldMk cId="3802150110" sldId="337"/>
        </pc:sldMkLst>
      </pc:sldChg>
      <pc:sldChg chg="del">
        <pc:chgData name="Lim, Krisha" userId="d6b91ba6-cd94-4226-a7ac-204f415fadfd" providerId="ADAL" clId="{6CC7DD82-141F-426D-A1EA-4BE70181C6CB}" dt="2022-03-17T19:40:15.647" v="769" actId="2696"/>
        <pc:sldMkLst>
          <pc:docMk/>
          <pc:sldMk cId="2664043331" sldId="338"/>
        </pc:sldMkLst>
      </pc:sldChg>
      <pc:sldChg chg="modSp add">
        <pc:chgData name="Lim, Krisha" userId="d6b91ba6-cd94-4226-a7ac-204f415fadfd" providerId="ADAL" clId="{6CC7DD82-141F-426D-A1EA-4BE70181C6CB}" dt="2022-03-17T19:34:03.523" v="366" actId="5793"/>
        <pc:sldMkLst>
          <pc:docMk/>
          <pc:sldMk cId="447491666" sldId="339"/>
        </pc:sldMkLst>
        <pc:spChg chg="mod">
          <ac:chgData name="Lim, Krisha" userId="d6b91ba6-cd94-4226-a7ac-204f415fadfd" providerId="ADAL" clId="{6CC7DD82-141F-426D-A1EA-4BE70181C6CB}" dt="2022-03-17T19:32:38.522" v="193" actId="20577"/>
          <ac:spMkLst>
            <pc:docMk/>
            <pc:sldMk cId="447491666" sldId="339"/>
            <ac:spMk id="2" creationId="{E5872B67-1DB9-44AE-B901-CF9A86741499}"/>
          </ac:spMkLst>
        </pc:spChg>
        <pc:spChg chg="mod">
          <ac:chgData name="Lim, Krisha" userId="d6b91ba6-cd94-4226-a7ac-204f415fadfd" providerId="ADAL" clId="{6CC7DD82-141F-426D-A1EA-4BE70181C6CB}" dt="2022-03-17T19:34:03.523" v="366" actId="5793"/>
          <ac:spMkLst>
            <pc:docMk/>
            <pc:sldMk cId="447491666" sldId="339"/>
            <ac:spMk id="3" creationId="{44BBA902-BE78-4467-97A4-86DB21BCE7E8}"/>
          </ac:spMkLst>
        </pc:spChg>
      </pc:sldChg>
      <pc:sldChg chg="del">
        <pc:chgData name="Lim, Krisha" userId="d6b91ba6-cd94-4226-a7ac-204f415fadfd" providerId="ADAL" clId="{6CC7DD82-141F-426D-A1EA-4BE70181C6CB}" dt="2022-03-17T19:31:05.364" v="2" actId="2696"/>
        <pc:sldMkLst>
          <pc:docMk/>
          <pc:sldMk cId="1725957953" sldId="339"/>
        </pc:sldMkLst>
      </pc:sldChg>
      <pc:sldChg chg="del">
        <pc:chgData name="Lim, Krisha" userId="d6b91ba6-cd94-4226-a7ac-204f415fadfd" providerId="ADAL" clId="{6CC7DD82-141F-426D-A1EA-4BE70181C6CB}" dt="2022-03-17T19:31:04.456" v="0" actId="2696"/>
        <pc:sldMkLst>
          <pc:docMk/>
          <pc:sldMk cId="1735599393" sldId="340"/>
        </pc:sldMkLst>
      </pc:sldChg>
      <pc:sldChg chg="addSp modSp add">
        <pc:chgData name="Lim, Krisha" userId="d6b91ba6-cd94-4226-a7ac-204f415fadfd" providerId="ADAL" clId="{6CC7DD82-141F-426D-A1EA-4BE70181C6CB}" dt="2022-03-17T19:35:01.389" v="392" actId="1076"/>
        <pc:sldMkLst>
          <pc:docMk/>
          <pc:sldMk cId="2197524175" sldId="340"/>
        </pc:sldMkLst>
        <pc:spChg chg="mod">
          <ac:chgData name="Lim, Krisha" userId="d6b91ba6-cd94-4226-a7ac-204f415fadfd" providerId="ADAL" clId="{6CC7DD82-141F-426D-A1EA-4BE70181C6CB}" dt="2022-03-17T19:34:18.690" v="383" actId="20577"/>
          <ac:spMkLst>
            <pc:docMk/>
            <pc:sldMk cId="2197524175" sldId="340"/>
            <ac:spMk id="2" creationId="{BEC982B5-A686-4195-BA94-5AAF73D69B59}"/>
          </ac:spMkLst>
        </pc:spChg>
        <pc:spChg chg="mod">
          <ac:chgData name="Lim, Krisha" userId="d6b91ba6-cd94-4226-a7ac-204f415fadfd" providerId="ADAL" clId="{6CC7DD82-141F-426D-A1EA-4BE70181C6CB}" dt="2022-03-17T19:34:56.781" v="389" actId="20577"/>
          <ac:spMkLst>
            <pc:docMk/>
            <pc:sldMk cId="2197524175" sldId="340"/>
            <ac:spMk id="3" creationId="{770DB5DB-8DA5-47A4-92BD-1F419CCCD687}"/>
          </ac:spMkLst>
        </pc:spChg>
        <pc:picChg chg="add mod">
          <ac:chgData name="Lim, Krisha" userId="d6b91ba6-cd94-4226-a7ac-204f415fadfd" providerId="ADAL" clId="{6CC7DD82-141F-426D-A1EA-4BE70181C6CB}" dt="2022-03-17T19:35:01.389" v="392" actId="1076"/>
          <ac:picMkLst>
            <pc:docMk/>
            <pc:sldMk cId="2197524175" sldId="340"/>
            <ac:picMk id="5" creationId="{DF9AD8EC-0147-4664-9FD4-D743822913BF}"/>
          </ac:picMkLst>
        </pc:picChg>
      </pc:sldChg>
      <pc:sldChg chg="add del">
        <pc:chgData name="Lim, Krisha" userId="d6b91ba6-cd94-4226-a7ac-204f415fadfd" providerId="ADAL" clId="{6CC7DD82-141F-426D-A1EA-4BE70181C6CB}" dt="2022-03-17T19:31:14.516" v="11" actId="2696"/>
        <pc:sldMkLst>
          <pc:docMk/>
          <pc:sldMk cId="1191899377" sldId="341"/>
        </pc:sldMkLst>
      </pc:sldChg>
      <pc:sldChg chg="modSp add">
        <pc:chgData name="Lim, Krisha" userId="d6b91ba6-cd94-4226-a7ac-204f415fadfd" providerId="ADAL" clId="{6CC7DD82-141F-426D-A1EA-4BE70181C6CB}" dt="2022-03-17T19:36:55.155" v="596" actId="5793"/>
        <pc:sldMkLst>
          <pc:docMk/>
          <pc:sldMk cId="3078266419" sldId="341"/>
        </pc:sldMkLst>
        <pc:spChg chg="mod">
          <ac:chgData name="Lim, Krisha" userId="d6b91ba6-cd94-4226-a7ac-204f415fadfd" providerId="ADAL" clId="{6CC7DD82-141F-426D-A1EA-4BE70181C6CB}" dt="2022-03-17T19:35:07.518" v="417" actId="20577"/>
          <ac:spMkLst>
            <pc:docMk/>
            <pc:sldMk cId="3078266419" sldId="341"/>
            <ac:spMk id="2" creationId="{548AB466-F5E9-45D1-B91D-D0AB0787B743}"/>
          </ac:spMkLst>
        </pc:spChg>
        <pc:spChg chg="mod">
          <ac:chgData name="Lim, Krisha" userId="d6b91ba6-cd94-4226-a7ac-204f415fadfd" providerId="ADAL" clId="{6CC7DD82-141F-426D-A1EA-4BE70181C6CB}" dt="2022-03-17T19:36:55.155" v="596" actId="5793"/>
          <ac:spMkLst>
            <pc:docMk/>
            <pc:sldMk cId="3078266419" sldId="341"/>
            <ac:spMk id="3" creationId="{3D82F6C8-3ED6-4998-90D4-347E9350393B}"/>
          </ac:spMkLst>
        </pc:spChg>
      </pc:sldChg>
      <pc:sldChg chg="del">
        <pc:chgData name="Lim, Krisha" userId="d6b91ba6-cd94-4226-a7ac-204f415fadfd" providerId="ADAL" clId="{6CC7DD82-141F-426D-A1EA-4BE70181C6CB}" dt="2022-03-17T19:31:04.859" v="1" actId="2696"/>
        <pc:sldMkLst>
          <pc:docMk/>
          <pc:sldMk cId="217103834" sldId="342"/>
        </pc:sldMkLst>
      </pc:sldChg>
      <pc:sldChg chg="addSp delSp modSp add">
        <pc:chgData name="Lim, Krisha" userId="d6b91ba6-cd94-4226-a7ac-204f415fadfd" providerId="ADAL" clId="{6CC7DD82-141F-426D-A1EA-4BE70181C6CB}" dt="2022-03-17T19:39:47.781" v="717"/>
        <pc:sldMkLst>
          <pc:docMk/>
          <pc:sldMk cId="2921275834" sldId="342"/>
        </pc:sldMkLst>
        <pc:spChg chg="mod">
          <ac:chgData name="Lim, Krisha" userId="d6b91ba6-cd94-4226-a7ac-204f415fadfd" providerId="ADAL" clId="{6CC7DD82-141F-426D-A1EA-4BE70181C6CB}" dt="2022-03-17T19:37:00.421" v="610" actId="20577"/>
          <ac:spMkLst>
            <pc:docMk/>
            <pc:sldMk cId="2921275834" sldId="342"/>
            <ac:spMk id="2" creationId="{2D293CB0-BCFC-45A6-B7A2-7A1FDDA7B719}"/>
          </ac:spMkLst>
        </pc:spChg>
        <pc:spChg chg="mod">
          <ac:chgData name="Lim, Krisha" userId="d6b91ba6-cd94-4226-a7ac-204f415fadfd" providerId="ADAL" clId="{6CC7DD82-141F-426D-A1EA-4BE70181C6CB}" dt="2022-03-17T19:39:25.705" v="713" actId="113"/>
          <ac:spMkLst>
            <pc:docMk/>
            <pc:sldMk cId="2921275834" sldId="342"/>
            <ac:spMk id="3" creationId="{2DA0DBA4-C2B5-4C4C-8B92-7E5A540AC7EA}"/>
          </ac:spMkLst>
        </pc:spChg>
        <pc:picChg chg="add del mod">
          <ac:chgData name="Lim, Krisha" userId="d6b91ba6-cd94-4226-a7ac-204f415fadfd" providerId="ADAL" clId="{6CC7DD82-141F-426D-A1EA-4BE70181C6CB}" dt="2022-03-17T19:39:47.781" v="717"/>
          <ac:picMkLst>
            <pc:docMk/>
            <pc:sldMk cId="2921275834" sldId="342"/>
            <ac:picMk id="5" creationId="{684971FE-9B72-4DA3-A248-B712C88DE184}"/>
          </ac:picMkLst>
        </pc:picChg>
      </pc:sldChg>
      <pc:sldChg chg="del">
        <pc:chgData name="Lim, Krisha" userId="d6b91ba6-cd94-4226-a7ac-204f415fadfd" providerId="ADAL" clId="{6CC7DD82-141F-426D-A1EA-4BE70181C6CB}" dt="2022-03-17T19:31:05.838" v="3" actId="2696"/>
        <pc:sldMkLst>
          <pc:docMk/>
          <pc:sldMk cId="1135712863" sldId="343"/>
        </pc:sldMkLst>
      </pc:sldChg>
      <pc:sldChg chg="addSp delSp modSp add">
        <pc:chgData name="Lim, Krisha" userId="d6b91ba6-cd94-4226-a7ac-204f415fadfd" providerId="ADAL" clId="{6CC7DD82-141F-426D-A1EA-4BE70181C6CB}" dt="2022-03-17T19:40:45.756" v="772" actId="1076"/>
        <pc:sldMkLst>
          <pc:docMk/>
          <pc:sldMk cId="1874627661" sldId="343"/>
        </pc:sldMkLst>
        <pc:spChg chg="mod">
          <ac:chgData name="Lim, Krisha" userId="d6b91ba6-cd94-4226-a7ac-204f415fadfd" providerId="ADAL" clId="{6CC7DD82-141F-426D-A1EA-4BE70181C6CB}" dt="2022-03-17T19:39:59.797" v="747" actId="20577"/>
          <ac:spMkLst>
            <pc:docMk/>
            <pc:sldMk cId="1874627661" sldId="343"/>
            <ac:spMk id="2" creationId="{FA4DA2F8-06B1-4829-B440-3E7D18D45352}"/>
          </ac:spMkLst>
        </pc:spChg>
        <pc:spChg chg="del">
          <ac:chgData name="Lim, Krisha" userId="d6b91ba6-cd94-4226-a7ac-204f415fadfd" providerId="ADAL" clId="{6CC7DD82-141F-426D-A1EA-4BE70181C6CB}" dt="2022-03-17T19:39:53.027" v="732"/>
          <ac:spMkLst>
            <pc:docMk/>
            <pc:sldMk cId="1874627661" sldId="343"/>
            <ac:spMk id="3" creationId="{5A5DCEAB-9665-4959-AE14-283EDC61EECF}"/>
          </ac:spMkLst>
        </pc:spChg>
        <pc:picChg chg="add mod">
          <ac:chgData name="Lim, Krisha" userId="d6b91ba6-cd94-4226-a7ac-204f415fadfd" providerId="ADAL" clId="{6CC7DD82-141F-426D-A1EA-4BE70181C6CB}" dt="2022-03-17T19:40:45.756" v="772" actId="1076"/>
          <ac:picMkLst>
            <pc:docMk/>
            <pc:sldMk cId="1874627661" sldId="343"/>
            <ac:picMk id="5" creationId="{0F2C42DF-7078-4D09-B627-DE8CA40C8DCE}"/>
          </ac:picMkLst>
        </pc:picChg>
      </pc:sldChg>
      <pc:sldChg chg="del">
        <pc:chgData name="Lim, Krisha" userId="d6b91ba6-cd94-4226-a7ac-204f415fadfd" providerId="ADAL" clId="{6CC7DD82-141F-426D-A1EA-4BE70181C6CB}" dt="2022-03-17T19:31:06.127" v="4" actId="2696"/>
        <pc:sldMkLst>
          <pc:docMk/>
          <pc:sldMk cId="1522695918" sldId="344"/>
        </pc:sldMkLst>
      </pc:sldChg>
      <pc:sldChg chg="modSp add">
        <pc:chgData name="Lim, Krisha" userId="d6b91ba6-cd94-4226-a7ac-204f415fadfd" providerId="ADAL" clId="{6CC7DD82-141F-426D-A1EA-4BE70181C6CB}" dt="2022-03-17T19:41:34.608" v="791" actId="113"/>
        <pc:sldMkLst>
          <pc:docMk/>
          <pc:sldMk cId="1919999990" sldId="344"/>
        </pc:sldMkLst>
        <pc:spChg chg="mod">
          <ac:chgData name="Lim, Krisha" userId="d6b91ba6-cd94-4226-a7ac-204f415fadfd" providerId="ADAL" clId="{6CC7DD82-141F-426D-A1EA-4BE70181C6CB}" dt="2022-03-17T19:41:25.631" v="788" actId="20577"/>
          <ac:spMkLst>
            <pc:docMk/>
            <pc:sldMk cId="1919999990" sldId="344"/>
            <ac:spMk id="2" creationId="{E58A50DC-9AAC-4B3D-B702-5904233D9A03}"/>
          </ac:spMkLst>
        </pc:spChg>
        <pc:spChg chg="mod">
          <ac:chgData name="Lim, Krisha" userId="d6b91ba6-cd94-4226-a7ac-204f415fadfd" providerId="ADAL" clId="{6CC7DD82-141F-426D-A1EA-4BE70181C6CB}" dt="2022-03-17T19:41:34.608" v="791" actId="113"/>
          <ac:spMkLst>
            <pc:docMk/>
            <pc:sldMk cId="1919999990" sldId="344"/>
            <ac:spMk id="3" creationId="{C61539FF-BE65-4514-8CD5-18988871149D}"/>
          </ac:spMkLst>
        </pc:spChg>
      </pc:sldChg>
      <pc:sldChg chg="addSp delSp modSp add">
        <pc:chgData name="Lim, Krisha" userId="d6b91ba6-cd94-4226-a7ac-204f415fadfd" providerId="ADAL" clId="{6CC7DD82-141F-426D-A1EA-4BE70181C6CB}" dt="2022-03-17T19:43:20.983" v="814" actId="1076"/>
        <pc:sldMkLst>
          <pc:docMk/>
          <pc:sldMk cId="1489717153" sldId="345"/>
        </pc:sldMkLst>
        <pc:spChg chg="mod">
          <ac:chgData name="Lim, Krisha" userId="d6b91ba6-cd94-4226-a7ac-204f415fadfd" providerId="ADAL" clId="{6CC7DD82-141F-426D-A1EA-4BE70181C6CB}" dt="2022-03-17T19:41:37.084" v="796" actId="20577"/>
          <ac:spMkLst>
            <pc:docMk/>
            <pc:sldMk cId="1489717153" sldId="345"/>
            <ac:spMk id="2" creationId="{2E778177-682F-4CAD-A9AA-86A45CD2B1CB}"/>
          </ac:spMkLst>
        </pc:spChg>
        <pc:spChg chg="del mod">
          <ac:chgData name="Lim, Krisha" userId="d6b91ba6-cd94-4226-a7ac-204f415fadfd" providerId="ADAL" clId="{6CC7DD82-141F-426D-A1EA-4BE70181C6CB}" dt="2022-03-17T19:41:49.517" v="798"/>
          <ac:spMkLst>
            <pc:docMk/>
            <pc:sldMk cId="1489717153" sldId="345"/>
            <ac:spMk id="3" creationId="{A8ECD1D8-B282-4C51-8755-D8700F93E897}"/>
          </ac:spMkLst>
        </pc:spChg>
        <pc:spChg chg="add del">
          <ac:chgData name="Lim, Krisha" userId="d6b91ba6-cd94-4226-a7ac-204f415fadfd" providerId="ADAL" clId="{6CC7DD82-141F-426D-A1EA-4BE70181C6CB}" dt="2022-03-17T19:42:36.237" v="805"/>
          <ac:spMkLst>
            <pc:docMk/>
            <pc:sldMk cId="1489717153" sldId="345"/>
            <ac:spMk id="7" creationId="{C2D09E30-0318-44FF-AD65-BCDC1792B935}"/>
          </ac:spMkLst>
        </pc:spChg>
        <pc:spChg chg="add del mod">
          <ac:chgData name="Lim, Krisha" userId="d6b91ba6-cd94-4226-a7ac-204f415fadfd" providerId="ADAL" clId="{6CC7DD82-141F-426D-A1EA-4BE70181C6CB}" dt="2022-03-17T19:43:10.903" v="810" actId="478"/>
          <ac:spMkLst>
            <pc:docMk/>
            <pc:sldMk cId="1489717153" sldId="345"/>
            <ac:spMk id="9" creationId="{6FCF7146-4C6C-4DD2-9740-A48AA49A2F65}"/>
          </ac:spMkLst>
        </pc:spChg>
        <pc:picChg chg="add del mod">
          <ac:chgData name="Lim, Krisha" userId="d6b91ba6-cd94-4226-a7ac-204f415fadfd" providerId="ADAL" clId="{6CC7DD82-141F-426D-A1EA-4BE70181C6CB}" dt="2022-03-17T19:42:59.185" v="806" actId="478"/>
          <ac:picMkLst>
            <pc:docMk/>
            <pc:sldMk cId="1489717153" sldId="345"/>
            <ac:picMk id="5" creationId="{6E68128B-D4D3-4ADB-9B17-FDFC8CB8B9D1}"/>
          </ac:picMkLst>
        </pc:picChg>
        <pc:picChg chg="add mod">
          <ac:chgData name="Lim, Krisha" userId="d6b91ba6-cd94-4226-a7ac-204f415fadfd" providerId="ADAL" clId="{6CC7DD82-141F-426D-A1EA-4BE70181C6CB}" dt="2022-03-17T19:43:20.983" v="814" actId="1076"/>
          <ac:picMkLst>
            <pc:docMk/>
            <pc:sldMk cId="1489717153" sldId="345"/>
            <ac:picMk id="6" creationId="{832E1479-1D0E-4A7D-AD31-44749FFB148A}"/>
          </ac:picMkLst>
        </pc:picChg>
        <pc:picChg chg="add mod">
          <ac:chgData name="Lim, Krisha" userId="d6b91ba6-cd94-4226-a7ac-204f415fadfd" providerId="ADAL" clId="{6CC7DD82-141F-426D-A1EA-4BE70181C6CB}" dt="2022-03-17T19:43:17.653" v="813" actId="1076"/>
          <ac:picMkLst>
            <pc:docMk/>
            <pc:sldMk cId="1489717153" sldId="345"/>
            <ac:picMk id="10" creationId="{6FD9742A-36C3-404F-A14F-1E91BB935E2D}"/>
          </ac:picMkLst>
        </pc:picChg>
      </pc:sldChg>
      <pc:sldChg chg="del">
        <pc:chgData name="Lim, Krisha" userId="d6b91ba6-cd94-4226-a7ac-204f415fadfd" providerId="ADAL" clId="{6CC7DD82-141F-426D-A1EA-4BE70181C6CB}" dt="2022-03-17T19:31:06.436" v="5" actId="2696"/>
        <pc:sldMkLst>
          <pc:docMk/>
          <pc:sldMk cId="1924257522" sldId="345"/>
        </pc:sldMkLst>
      </pc:sldChg>
      <pc:sldChg chg="del">
        <pc:chgData name="Lim, Krisha" userId="d6b91ba6-cd94-4226-a7ac-204f415fadfd" providerId="ADAL" clId="{6CC7DD82-141F-426D-A1EA-4BE70181C6CB}" dt="2022-03-17T19:31:06.837" v="6" actId="2696"/>
        <pc:sldMkLst>
          <pc:docMk/>
          <pc:sldMk cId="267385006" sldId="346"/>
        </pc:sldMkLst>
      </pc:sldChg>
      <pc:sldChg chg="modSp add">
        <pc:chgData name="Lim, Krisha" userId="d6b91ba6-cd94-4226-a7ac-204f415fadfd" providerId="ADAL" clId="{6CC7DD82-141F-426D-A1EA-4BE70181C6CB}" dt="2022-03-17T19:43:55.527" v="823" actId="113"/>
        <pc:sldMkLst>
          <pc:docMk/>
          <pc:sldMk cId="4281620953" sldId="346"/>
        </pc:sldMkLst>
        <pc:spChg chg="mod">
          <ac:chgData name="Lim, Krisha" userId="d6b91ba6-cd94-4226-a7ac-204f415fadfd" providerId="ADAL" clId="{6CC7DD82-141F-426D-A1EA-4BE70181C6CB}" dt="2022-03-17T19:43:51.140" v="820" actId="20577"/>
          <ac:spMkLst>
            <pc:docMk/>
            <pc:sldMk cId="4281620953" sldId="346"/>
            <ac:spMk id="2" creationId="{40F08E6F-AB55-4A95-880E-D41EA4B8322F}"/>
          </ac:spMkLst>
        </pc:spChg>
        <pc:spChg chg="mod">
          <ac:chgData name="Lim, Krisha" userId="d6b91ba6-cd94-4226-a7ac-204f415fadfd" providerId="ADAL" clId="{6CC7DD82-141F-426D-A1EA-4BE70181C6CB}" dt="2022-03-17T19:43:55.527" v="823" actId="113"/>
          <ac:spMkLst>
            <pc:docMk/>
            <pc:sldMk cId="4281620953" sldId="346"/>
            <ac:spMk id="3" creationId="{147690B4-E924-4557-90BD-98C74D2B09BF}"/>
          </ac:spMkLst>
        </pc:spChg>
      </pc:sldChg>
      <pc:sldChg chg="del">
        <pc:chgData name="Lim, Krisha" userId="d6b91ba6-cd94-4226-a7ac-204f415fadfd" providerId="ADAL" clId="{6CC7DD82-141F-426D-A1EA-4BE70181C6CB}" dt="2022-03-17T19:31:07.287" v="7" actId="2696"/>
        <pc:sldMkLst>
          <pc:docMk/>
          <pc:sldMk cId="55378745" sldId="347"/>
        </pc:sldMkLst>
      </pc:sldChg>
      <pc:sldChg chg="del">
        <pc:chgData name="Lim, Krisha" userId="d6b91ba6-cd94-4226-a7ac-204f415fadfd" providerId="ADAL" clId="{6CC7DD82-141F-426D-A1EA-4BE70181C6CB}" dt="2022-03-17T19:31:08.075" v="8" actId="2696"/>
        <pc:sldMkLst>
          <pc:docMk/>
          <pc:sldMk cId="15866416" sldId="34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6CBE-A33E-4C1D-8848-DCC40B7FDCC7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CDAD-888D-43D7-B32D-CEFD33294B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085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50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92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74" y="1069363"/>
            <a:ext cx="10515600" cy="1918934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0374" y="3258130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6D988-F377-42C2-98D7-7D3077B04A96}"/>
              </a:ext>
            </a:extLst>
          </p:cNvPr>
          <p:cNvCxnSpPr>
            <a:cxnSpLocks/>
          </p:cNvCxnSpPr>
          <p:nvPr userDrawn="1"/>
        </p:nvCxnSpPr>
        <p:spPr>
          <a:xfrm>
            <a:off x="731520" y="5978819"/>
            <a:ext cx="11136826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169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2EAD0E-696E-4DBF-9F80-3CF4EF2593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CFB-BCD6-44C0-8603-F7FFDA07B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4A50C-02E7-4876-AC59-1DDA220D5AA0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1E5EE8D-7712-42A6-A1AE-3A845A847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4C233-6483-46DC-94AD-DB862EA9F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394C07-508B-450C-B0BD-AC0D304D0421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94F98B-2471-4E5C-8481-0E609E6803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CE473-82C7-48C6-8FCE-1416BBDB4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74473-6700-4850-AC75-B6E32EDE2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92334"/>
          </a:xfrm>
          <a:prstGeom prst="rect">
            <a:avLst/>
          </a:prstGeom>
        </p:spPr>
        <p:txBody>
          <a:bodyPr anchor="t" anchorCtr="0"/>
          <a:lstStyle>
            <a:lvl1pPr>
              <a:defRPr sz="33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492396"/>
            <a:ext cx="5288280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396"/>
            <a:ext cx="5359318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1644E3-AD83-4B50-9B5A-28B134C6292D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BE15-F7C4-49F4-8895-D60DEFB2C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0E01-00CE-422E-868E-06F4F53A3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44611D-63E4-4D6F-9BBB-3DFC705D8DB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A57307-B417-4985-B044-5993FF310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449B9-44BA-4F67-815F-EF5EFB318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641F4-0381-4A0A-A265-C79A9A458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1049" y="63213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8" r:id="rId3"/>
    <p:sldLayoutId id="2147483689" r:id="rId4"/>
    <p:sldLayoutId id="2147483691" r:id="rId5"/>
    <p:sldLayoutId id="2147483665" r:id="rId6"/>
    <p:sldLayoutId id="214748367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Lab 3 </a:t>
            </a:r>
            <a:br>
              <a:rPr lang="en-CA"/>
            </a:br>
            <a:r>
              <a:rPr lang="en-CA"/>
              <a:t>VAR | IRF</a:t>
            </a:r>
            <a:br>
              <a:rPr lang="en-CA"/>
            </a:br>
            <a:r>
              <a:rPr lang="en-CA" sz="3000" b="0"/>
              <a:t>Biodiesel-Soybean oil case study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 Term 2: FRE 530 </a:t>
            </a:r>
          </a:p>
        </p:txBody>
      </p:sp>
    </p:spTree>
    <p:extLst>
      <p:ext uri="{BB962C8B-B14F-4D97-AF65-F5344CB8AC3E}">
        <p14:creationId xmlns:p14="http://schemas.microsoft.com/office/powerpoint/2010/main" val="286550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8E6F-AB55-4A95-880E-D41EA4B8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IRFs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90B4-E924-4557-90BD-98C74D2B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/>
              <a:t>plot(irf(model1))</a:t>
            </a:r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r>
              <a:rPr lang="en-CA" b="1"/>
              <a:t>irf_bb &lt;- irf(model1, impulse = c("lnbiodieselr"), response = c("lnbiodieselr"), n.ahead = 10)</a:t>
            </a:r>
          </a:p>
          <a:p>
            <a:pPr marL="0" indent="0">
              <a:buNone/>
            </a:pPr>
            <a:r>
              <a:rPr lang="en-CA" b="1"/>
              <a:t>irf_bs &lt;- irf(model1, impulse = c("lnsoyoilr"), response = c("lnbiodieselr"), n.ahead = 10)</a:t>
            </a:r>
          </a:p>
          <a:p>
            <a:pPr marL="0" indent="0">
              <a:buNone/>
            </a:pPr>
            <a:r>
              <a:rPr lang="en-CA" b="1"/>
              <a:t>irf_ss &lt;- irf(model1, impulse = c("lnsoyoilr"), response = c("lnsoyoilr"), n.ahead = 10)</a:t>
            </a:r>
          </a:p>
          <a:p>
            <a:pPr marL="0" indent="0">
              <a:buNone/>
            </a:pPr>
            <a:r>
              <a:rPr lang="en-CA" b="1"/>
              <a:t>irf_sb &lt;- irf(model1, impulse = c("lnbiodieselr"), response = c("lnsoyoilr"), n.ahead = 10)</a:t>
            </a:r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r>
              <a:rPr lang="en-CA" b="1"/>
              <a:t>plot(irf_bb)</a:t>
            </a:r>
          </a:p>
          <a:p>
            <a:pPr marL="0" indent="0">
              <a:buNone/>
            </a:pPr>
            <a:r>
              <a:rPr lang="en-CA" b="1"/>
              <a:t>plot(irf_bs)</a:t>
            </a:r>
          </a:p>
          <a:p>
            <a:pPr marL="0" indent="0">
              <a:buNone/>
            </a:pPr>
            <a:r>
              <a:rPr lang="en-CA" b="1"/>
              <a:t>plot(irf_ss)</a:t>
            </a:r>
          </a:p>
          <a:p>
            <a:pPr marL="0" indent="0">
              <a:buNone/>
            </a:pPr>
            <a:r>
              <a:rPr lang="en-CA" b="1"/>
              <a:t>plot(irf_sb)</a:t>
            </a:r>
          </a:p>
          <a:p>
            <a:pPr marL="0" indent="0">
              <a:buNone/>
            </a:pPr>
            <a:endParaRPr lang="en-CA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66E48-4293-49B1-8E90-0496B2E19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6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Roadmap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Biodiesel – soybean oil case study</a:t>
            </a:r>
          </a:p>
          <a:p>
            <a:pPr lvl="1"/>
            <a:r>
              <a:rPr lang="en-CA"/>
              <a:t>Deflate prices</a:t>
            </a:r>
          </a:p>
          <a:p>
            <a:pPr lvl="1"/>
            <a:r>
              <a:rPr lang="en-CA"/>
              <a:t>Test for stationarity</a:t>
            </a:r>
          </a:p>
          <a:p>
            <a:pPr lvl="1"/>
            <a:r>
              <a:rPr lang="en-CA"/>
              <a:t>VAR </a:t>
            </a:r>
          </a:p>
          <a:p>
            <a:pPr lvl="1"/>
            <a:r>
              <a:rPr lang="en-CA"/>
              <a:t>IRF</a:t>
            </a:r>
          </a:p>
          <a:p>
            <a:pPr marL="457200" lvl="1" indent="0">
              <a:buNone/>
            </a:pPr>
            <a:endParaRPr lang="en-CA"/>
          </a:p>
          <a:p>
            <a:pPr lvl="1"/>
            <a:endParaRPr lang="en-CA"/>
          </a:p>
          <a:p>
            <a:endParaRPr lang="en-CA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942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993-8BDC-4903-8B87-98A27D6B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1C12-DACD-47F0-AAD9-3E9FD4A8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the following packages</a:t>
            </a:r>
          </a:p>
          <a:p>
            <a:pPr marL="0" indent="0">
              <a:buNone/>
            </a:pPr>
            <a:r>
              <a:rPr lang="en-CA" b="1"/>
              <a:t>pacman::p_load(here, readxl, dplyr, xts, lubridate, urca, forecast, vars)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BC009-2114-43BB-86D9-B11691AB6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73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355F-2C8C-44E5-AB48-A1D7EB1B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209D-532E-4B34-B211-5034D248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Load </a:t>
            </a:r>
            <a:r>
              <a:rPr lang="en-CA" i="1"/>
              <a:t>data_lab3.xls</a:t>
            </a:r>
          </a:p>
          <a:p>
            <a:pPr lvl="1"/>
            <a:r>
              <a:rPr lang="en-CA" i="1"/>
              <a:t>Prices</a:t>
            </a:r>
            <a:r>
              <a:rPr lang="en-CA"/>
              <a:t> sheet is the same as last 2 labs</a:t>
            </a:r>
          </a:p>
          <a:p>
            <a:pPr lvl="1"/>
            <a:r>
              <a:rPr lang="en-CA" i="1"/>
              <a:t>Index</a:t>
            </a:r>
            <a:r>
              <a:rPr lang="en-CA"/>
              <a:t> sheet is a new sheet </a:t>
            </a:r>
            <a:endParaRPr lang="en-CA" i="1"/>
          </a:p>
          <a:p>
            <a:endParaRPr lang="en-CA"/>
          </a:p>
          <a:p>
            <a:r>
              <a:rPr lang="en-CA"/>
              <a:t>Last week, we established that biodiesel and soybean oil are cointegrated</a:t>
            </a:r>
          </a:p>
          <a:p>
            <a:pPr lvl="1"/>
            <a:r>
              <a:rPr lang="en-CA"/>
              <a:t>Engle Granger – each series is I(1) </a:t>
            </a:r>
          </a:p>
          <a:p>
            <a:pPr lvl="1"/>
            <a:r>
              <a:rPr lang="en-CA"/>
              <a:t>Johansen Test</a:t>
            </a:r>
          </a:p>
          <a:p>
            <a:pPr lvl="1"/>
            <a:endParaRPr lang="en-CA"/>
          </a:p>
          <a:p>
            <a:endParaRPr lang="en-CA"/>
          </a:p>
          <a:p>
            <a:pPr lvl="1"/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8832-8719-46E4-BC1C-9398CFCF0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83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2B67-1DB9-44AE-B901-CF9A8674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A902-BE78-4467-97A4-86DB21BC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To run a VAR model, we must have stationary data and be in levels</a:t>
            </a:r>
          </a:p>
          <a:p>
            <a:r>
              <a:rPr lang="en-CA"/>
              <a:t>One way to make data stationary is to deflate by a certain index</a:t>
            </a:r>
          </a:p>
          <a:p>
            <a:pPr lvl="1"/>
            <a:r>
              <a:rPr lang="en-CA"/>
              <a:t>Energy index for biodiesel</a:t>
            </a:r>
          </a:p>
          <a:p>
            <a:pPr lvl="1"/>
            <a:r>
              <a:rPr lang="en-CA"/>
              <a:t>Meals and oils index for soybean oil</a:t>
            </a:r>
          </a:p>
          <a:p>
            <a:pPr marL="457200" lvl="1" indent="0">
              <a:buNone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28EC8-6365-46EF-B29B-07C2ADB20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49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82B5-A686-4195-BA94-5AAF73D6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Deflating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B5DB-8DA5-47A4-92BD-1F419CCC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/>
              <a:t>dataindex &lt;- dataindex %&gt;%</a:t>
            </a:r>
          </a:p>
          <a:p>
            <a:pPr marL="0" indent="0">
              <a:buNone/>
            </a:pPr>
            <a:r>
              <a:rPr lang="en-CA" b="1"/>
              <a:t>  mutate(biodieselr = biodiesel / index_energy * 100,</a:t>
            </a:r>
          </a:p>
          <a:p>
            <a:pPr marL="0" indent="0">
              <a:buNone/>
            </a:pPr>
            <a:r>
              <a:rPr lang="en-CA" b="1"/>
              <a:t>         soyoilr = soyoil / index_ag * 100,</a:t>
            </a:r>
          </a:p>
          <a:p>
            <a:pPr marL="0" indent="0">
              <a:buNone/>
            </a:pPr>
            <a:r>
              <a:rPr lang="en-CA" b="1"/>
              <a:t>         lnbiodieselr = log(biodieselr),</a:t>
            </a:r>
          </a:p>
          <a:p>
            <a:pPr marL="0" indent="0">
              <a:buNone/>
            </a:pPr>
            <a:r>
              <a:rPr lang="en-CA" b="1"/>
              <a:t>         lnsoyoilr = log(soyoilr))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D59B9-A29D-4C28-8A2C-8FB8F6EBD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6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AD8EC-0147-4664-9FD4-D7438229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90" y="3306956"/>
            <a:ext cx="5514750" cy="24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2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B466-F5E9-45D1-B91D-D0AB0787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for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F6C8-3ED6-4998-90D4-347E93503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Biodiesel</a:t>
            </a:r>
          </a:p>
          <a:p>
            <a:pPr lvl="1"/>
            <a:r>
              <a:rPr lang="en-CA"/>
              <a:t>Lags = 10</a:t>
            </a:r>
          </a:p>
          <a:p>
            <a:pPr lvl="1"/>
            <a:r>
              <a:rPr lang="en-CA"/>
              <a:t>Reject null hypothesis of a unit root at all levels</a:t>
            </a:r>
          </a:p>
          <a:p>
            <a:pPr lvl="1"/>
            <a:endParaRPr lang="en-CA"/>
          </a:p>
          <a:p>
            <a:r>
              <a:rPr lang="en-CA"/>
              <a:t>Soybean oil</a:t>
            </a:r>
          </a:p>
          <a:p>
            <a:pPr lvl="1"/>
            <a:r>
              <a:rPr lang="en-CA"/>
              <a:t>Lags = 8</a:t>
            </a:r>
          </a:p>
          <a:p>
            <a:pPr lvl="1"/>
            <a:r>
              <a:rPr lang="en-CA"/>
              <a:t>Reject null hypothesis of a unit root at the 5% level (type = drift)</a:t>
            </a:r>
          </a:p>
          <a:p>
            <a:pPr marL="457200" lvl="1" indent="0">
              <a:buNone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7879-046D-4973-9412-4246A3563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2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50DC-9AAC-4B3D-B702-5904233D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39FF-BE65-4514-8CD5-189888711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/>
              <a:t>model1 &lt;- VAR(real, p = 10, type = c("const"))</a:t>
            </a:r>
          </a:p>
          <a:p>
            <a:pPr marL="0" indent="0">
              <a:buNone/>
            </a:pPr>
            <a:r>
              <a:rPr lang="en-CA" b="1"/>
              <a:t>model1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CE6C-8FC6-43A8-969E-0526C8CD4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99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8177-682F-4CAD-A9AA-86A45CD2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IRFs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AD251-BEB9-4895-A256-A19A75115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9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E1479-1D0E-4A7D-AD31-44749FFB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37" y="1169584"/>
            <a:ext cx="5596143" cy="4618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9742A-36C3-404F-A14F-1E91BB93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94" y="1282046"/>
            <a:ext cx="5419374" cy="43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715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834AC-EDF6-4392-B439-F852458696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BF648-8DE8-48FD-BE80-F58AA3B82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48FA89-8A72-4DAB-A93A-F4DF1F3BFCB4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8c008993-a31f-4b40-b1f3-88dd9c6e1924"/>
    <ds:schemaRef ds:uri="http://purl.org/dc/dcmitype/"/>
    <ds:schemaRef ds:uri="http://purl.org/dc/elements/1.1/"/>
    <ds:schemaRef ds:uri="http://www.w3.org/XML/1998/namespace"/>
    <ds:schemaRef ds:uri="360018dd-41eb-4458-b1d4-4b46a95a2b02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393</Words>
  <Application>Microsoft Office PowerPoint</Application>
  <PresentationFormat>Widescreen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Light</vt:lpstr>
      <vt:lpstr>Open Sans SemiBold</vt:lpstr>
      <vt:lpstr>White MFRE Template</vt:lpstr>
      <vt:lpstr>Lab 3  VAR | IRF Biodiesel-Soybean oil case study</vt:lpstr>
      <vt:lpstr>Roadmap</vt:lpstr>
      <vt:lpstr>Packages</vt:lpstr>
      <vt:lpstr>Data</vt:lpstr>
      <vt:lpstr>VAR modeling</vt:lpstr>
      <vt:lpstr>Deflating prices</vt:lpstr>
      <vt:lpstr>Testing for stationarity</vt:lpstr>
      <vt:lpstr>VAR</vt:lpstr>
      <vt:lpstr>IRFs</vt:lpstr>
      <vt:lpstr>IRFs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Lim, Krisha</cp:lastModifiedBy>
  <cp:revision>107</cp:revision>
  <dcterms:created xsi:type="dcterms:W3CDTF">2020-06-08T21:42:39Z</dcterms:created>
  <dcterms:modified xsi:type="dcterms:W3CDTF">2022-03-17T22:47:00Z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