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67" r:id="rId5"/>
    <p:sldId id="265" r:id="rId6"/>
    <p:sldId id="277" r:id="rId7"/>
    <p:sldId id="278" r:id="rId8"/>
    <p:sldId id="281" r:id="rId9"/>
    <p:sldId id="269" r:id="rId10"/>
    <p:sldId id="30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3" r:id="rId20"/>
    <p:sldId id="306" r:id="rId21"/>
    <p:sldId id="299" r:id="rId22"/>
    <p:sldId id="300" r:id="rId23"/>
    <p:sldId id="301" r:id="rId24"/>
    <p:sldId id="303" r:id="rId25"/>
    <p:sldId id="307" r:id="rId26"/>
    <p:sldId id="291" r:id="rId27"/>
    <p:sldId id="304" r:id="rId28"/>
    <p:sldId id="305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544"/>
    <a:srgbClr val="3A3A3A"/>
    <a:srgbClr val="8B8B8B"/>
    <a:srgbClr val="7F7F7F"/>
    <a:srgbClr val="BDD7E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건우" userId="92582ce0d2146f9c" providerId="LiveId" clId="{87083266-90CC-6141-ABFA-CDFE4C97C445}"/>
    <pc:docChg chg="modSld">
      <pc:chgData name="임 건우" userId="92582ce0d2146f9c" providerId="LiveId" clId="{87083266-90CC-6141-ABFA-CDFE4C97C445}" dt="2022-06-09T10:33:36.583" v="2" actId="1076"/>
      <pc:docMkLst>
        <pc:docMk/>
      </pc:docMkLst>
      <pc:sldChg chg="modSp">
        <pc:chgData name="임 건우" userId="92582ce0d2146f9c" providerId="LiveId" clId="{87083266-90CC-6141-ABFA-CDFE4C97C445}" dt="2022-06-09T10:33:36.583" v="2" actId="1076"/>
        <pc:sldMkLst>
          <pc:docMk/>
          <pc:sldMk cId="1577448381" sldId="306"/>
        </pc:sldMkLst>
        <pc:picChg chg="mod">
          <ac:chgData name="임 건우" userId="92582ce0d2146f9c" providerId="LiveId" clId="{87083266-90CC-6141-ABFA-CDFE4C97C445}" dt="2022-06-09T10:33:36.583" v="2" actId="1076"/>
          <ac:picMkLst>
            <pc:docMk/>
            <pc:sldMk cId="1577448381" sldId="306"/>
            <ac:picMk id="11" creationId="{EF4CB38A-A227-408C-9CBD-28A218B469F8}"/>
          </ac:picMkLst>
        </pc:picChg>
      </pc:sldChg>
    </pc:docChg>
  </pc:docChgLst>
  <pc:docChgLst>
    <pc:chgData name="임 건우" userId="92582ce0d2146f9c" providerId="LiveId" clId="{CBF02809-45C0-4412-B970-C30E144074A3}"/>
    <pc:docChg chg="custSel modSld">
      <pc:chgData name="임 건우" userId="92582ce0d2146f9c" providerId="LiveId" clId="{CBF02809-45C0-4412-B970-C30E144074A3}" dt="2022-02-14T18:04:26.646" v="4" actId="478"/>
      <pc:docMkLst>
        <pc:docMk/>
      </pc:docMkLst>
      <pc:sldChg chg="delSp modSp mod">
        <pc:chgData name="임 건우" userId="92582ce0d2146f9c" providerId="LiveId" clId="{CBF02809-45C0-4412-B970-C30E144074A3}" dt="2022-02-14T18:04:26.646" v="4" actId="478"/>
        <pc:sldMkLst>
          <pc:docMk/>
          <pc:sldMk cId="2811215283" sldId="276"/>
        </pc:sldMkLst>
        <pc:spChg chg="del mod">
          <ac:chgData name="임 건우" userId="92582ce0d2146f9c" providerId="LiveId" clId="{CBF02809-45C0-4412-B970-C30E144074A3}" dt="2022-02-14T18:04:26.646" v="4" actId="478"/>
          <ac:spMkLst>
            <pc:docMk/>
            <pc:sldMk cId="2811215283" sldId="276"/>
            <ac:spMk id="19" creationId="{00000000-0000-0000-0000-000000000000}"/>
          </ac:spMkLst>
        </pc:spChg>
      </pc:sldChg>
    </pc:docChg>
  </pc:docChgLst>
  <pc:docChgLst>
    <pc:chgData name="임 건우" userId="92582ce0d2146f9c" providerId="LiveId" clId="{3E4FE962-F6E7-427B-B7CB-08957D47CFC7}"/>
    <pc:docChg chg="undo custSel addSld delSld modSld modMainMaster">
      <pc:chgData name="임 건우" userId="92582ce0d2146f9c" providerId="LiveId" clId="{3E4FE962-F6E7-427B-B7CB-08957D47CFC7}" dt="2020-06-12T16:40:14.650" v="1770" actId="1076"/>
      <pc:docMkLst>
        <pc:docMk/>
      </pc:docMkLst>
      <pc:sldChg chg="addSp delSp modSp add">
        <pc:chgData name="임 건우" userId="92582ce0d2146f9c" providerId="LiveId" clId="{3E4FE962-F6E7-427B-B7CB-08957D47CFC7}" dt="2020-06-12T11:44:23.949" v="925" actId="478"/>
        <pc:sldMkLst>
          <pc:docMk/>
          <pc:sldMk cId="1396530554" sldId="263"/>
        </pc:sldMkLst>
        <pc:spChg chg="mod">
          <ac:chgData name="임 건우" userId="92582ce0d2146f9c" providerId="LiveId" clId="{3E4FE962-F6E7-427B-B7CB-08957D47CFC7}" dt="2020-06-12T10:25:01.223" v="875" actId="27636"/>
          <ac:spMkLst>
            <pc:docMk/>
            <pc:sldMk cId="1396530554" sldId="263"/>
            <ac:spMk id="2" creationId="{00000000-0000-0000-0000-000000000000}"/>
          </ac:spMkLst>
        </pc:spChg>
        <pc:spChg chg="mod">
          <ac:chgData name="임 건우" userId="92582ce0d2146f9c" providerId="LiveId" clId="{3E4FE962-F6E7-427B-B7CB-08957D47CFC7}" dt="2020-06-12T11:39:46.761" v="880" actId="1076"/>
          <ac:spMkLst>
            <pc:docMk/>
            <pc:sldMk cId="1396530554" sldId="263"/>
            <ac:spMk id="3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06.384" v="464" actId="478"/>
          <ac:spMkLst>
            <pc:docMk/>
            <pc:sldMk cId="1396530554" sldId="263"/>
            <ac:spMk id="4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443" v="471" actId="478"/>
          <ac:spMkLst>
            <pc:docMk/>
            <pc:sldMk cId="1396530554" sldId="263"/>
            <ac:spMk id="5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25.930" v="864" actId="2711"/>
          <ac:spMkLst>
            <pc:docMk/>
            <pc:sldMk cId="1396530554" sldId="263"/>
            <ac:spMk id="6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45.965" v="869" actId="6549"/>
          <ac:spMkLst>
            <pc:docMk/>
            <pc:sldMk cId="1396530554" sldId="263"/>
            <ac:spMk id="7" creationId="{00000000-0000-0000-0000-000000000000}"/>
          </ac:spMkLst>
        </pc:spChg>
        <pc:spChg chg="del mod">
          <ac:chgData name="임 건우" userId="92582ce0d2146f9c" providerId="LiveId" clId="{3E4FE962-F6E7-427B-B7CB-08957D47CFC7}" dt="2020-06-12T10:23:38.596" v="868"/>
          <ac:spMkLst>
            <pc:docMk/>
            <pc:sldMk cId="1396530554" sldId="263"/>
            <ac:spMk id="8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013" v="470" actId="478"/>
          <ac:spMkLst>
            <pc:docMk/>
            <pc:sldMk cId="1396530554" sldId="263"/>
            <ac:spMk id="9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905" v="472" actId="478"/>
          <ac:spMkLst>
            <pc:docMk/>
            <pc:sldMk cId="1396530554" sldId="263"/>
            <ac:spMk id="10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38.046" v="866" actId="1076"/>
          <ac:spMkLst>
            <pc:docMk/>
            <pc:sldMk cId="1396530554" sldId="263"/>
            <ac:spMk id="11" creationId="{00000000-0000-0000-0000-000000000000}"/>
          </ac:spMkLst>
        </pc:spChg>
        <pc:spChg chg="add del mod">
          <ac:chgData name="임 건우" userId="92582ce0d2146f9c" providerId="LiveId" clId="{3E4FE962-F6E7-427B-B7CB-08957D47CFC7}" dt="2020-06-12T11:44:23.949" v="925" actId="478"/>
          <ac:spMkLst>
            <pc:docMk/>
            <pc:sldMk cId="1396530554" sldId="263"/>
            <ac:spMk id="16" creationId="{B89276A0-3C00-4E4C-9D05-F5C95300E861}"/>
          </ac:spMkLst>
        </pc:spChg>
        <pc:picChg chg="add del">
          <ac:chgData name="임 건우" userId="92582ce0d2146f9c" providerId="LiveId" clId="{3E4FE962-F6E7-427B-B7CB-08957D47CFC7}" dt="2020-06-12T10:20:22.669" v="466" actId="478"/>
          <ac:picMkLst>
            <pc:docMk/>
            <pc:sldMk cId="1396530554" sldId="263"/>
            <ac:picMk id="12" creationId="{9BA8BA0E-603D-4628-95C5-30FC1D9AAC56}"/>
          </ac:picMkLst>
        </pc:picChg>
        <pc:picChg chg="add mod modCrop">
          <ac:chgData name="임 건우" userId="92582ce0d2146f9c" providerId="LiveId" clId="{3E4FE962-F6E7-427B-B7CB-08957D47CFC7}" dt="2020-06-12T11:42:18.751" v="892" actId="18131"/>
          <ac:picMkLst>
            <pc:docMk/>
            <pc:sldMk cId="1396530554" sldId="263"/>
            <ac:picMk id="13" creationId="{47FA6EF1-EE35-4107-B663-D2960F7A84AA}"/>
          </ac:picMkLst>
        </pc:picChg>
        <pc:picChg chg="add del mod">
          <ac:chgData name="임 건우" userId="92582ce0d2146f9c" providerId="LiveId" clId="{3E4FE962-F6E7-427B-B7CB-08957D47CFC7}" dt="2020-06-12T10:20:55.580" v="475" actId="478"/>
          <ac:picMkLst>
            <pc:docMk/>
            <pc:sldMk cId="1396530554" sldId="263"/>
            <ac:picMk id="14" creationId="{E6593229-4192-4C34-82FC-29D1C158536F}"/>
          </ac:picMkLst>
        </pc:picChg>
        <pc:picChg chg="add mod">
          <ac:chgData name="임 건우" userId="92582ce0d2146f9c" providerId="LiveId" clId="{3E4FE962-F6E7-427B-B7CB-08957D47CFC7}" dt="2020-06-12T10:20:58.182" v="477" actId="1076"/>
          <ac:picMkLst>
            <pc:docMk/>
            <pc:sldMk cId="1396530554" sldId="263"/>
            <ac:picMk id="15" creationId="{B80FF532-F0C6-4FCE-9DE2-EB06D831E3C1}"/>
          </ac:picMkLst>
        </pc:picChg>
      </pc:sldChg>
      <pc:sldChg chg="modSp">
        <pc:chgData name="임 건우" userId="92582ce0d2146f9c" providerId="LiveId" clId="{3E4FE962-F6E7-427B-B7CB-08957D47CFC7}" dt="2020-06-12T09:08:34.799" v="209"/>
        <pc:sldMkLst>
          <pc:docMk/>
          <pc:sldMk cId="1328773054" sldId="265"/>
        </pc:sldMkLst>
        <pc:spChg chg="mod">
          <ac:chgData name="임 건우" userId="92582ce0d2146f9c" providerId="LiveId" clId="{3E4FE962-F6E7-427B-B7CB-08957D47CFC7}" dt="2020-06-12T09:08:34.799" v="209"/>
          <ac:spMkLst>
            <pc:docMk/>
            <pc:sldMk cId="1328773054" sldId="265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8:25:22.791" v="47" actId="255"/>
        <pc:sldMkLst>
          <pc:docMk/>
          <pc:sldMk cId="3837728471" sldId="267"/>
        </pc:sldMkLst>
        <pc:graphicFrameChg chg="modGraphic">
          <ac:chgData name="임 건우" userId="92582ce0d2146f9c" providerId="LiveId" clId="{3E4FE962-F6E7-427B-B7CB-08957D47CFC7}" dt="2020-06-12T08:25:22.791" v="47" actId="255"/>
          <ac:graphicFrameMkLst>
            <pc:docMk/>
            <pc:sldMk cId="3837728471" sldId="267"/>
            <ac:graphicFrameMk id="5" creationId="{00000000-0000-0000-0000-000000000000}"/>
          </ac:graphicFrameMkLst>
        </pc:graphicFrameChg>
      </pc:sldChg>
      <pc:sldChg chg="delSp modSp">
        <pc:chgData name="임 건우" userId="92582ce0d2146f9c" providerId="LiveId" clId="{3E4FE962-F6E7-427B-B7CB-08957D47CFC7}" dt="2020-06-12T09:08:23.781" v="208" actId="478"/>
        <pc:sldMkLst>
          <pc:docMk/>
          <pc:sldMk cId="2445534800" sldId="269"/>
        </pc:sldMkLst>
        <pc:spChg chg="del">
          <ac:chgData name="임 건우" userId="92582ce0d2146f9c" providerId="LiveId" clId="{3E4FE962-F6E7-427B-B7CB-08957D47CFC7}" dt="2020-06-12T09:08:23.781" v="208" actId="478"/>
          <ac:spMkLst>
            <pc:docMk/>
            <pc:sldMk cId="2445534800" sldId="269"/>
            <ac:spMk id="20" creationId="{00000000-0000-0000-0000-000000000000}"/>
          </ac:spMkLst>
        </pc:spChg>
        <pc:spChg chg="mod">
          <ac:chgData name="임 건우" userId="92582ce0d2146f9c" providerId="LiveId" clId="{3E4FE962-F6E7-427B-B7CB-08957D47CFC7}" dt="2020-06-12T09:08:17.331" v="207" actId="1076"/>
          <ac:spMkLst>
            <pc:docMk/>
            <pc:sldMk cId="2445534800" sldId="269"/>
            <ac:spMk id="36" creationId="{F47AC279-3EDB-4FDE-97E7-1C31FD102589}"/>
          </ac:spMkLst>
        </pc:spChg>
      </pc:sldChg>
      <pc:sldChg chg="modSp">
        <pc:chgData name="임 건우" userId="92582ce0d2146f9c" providerId="LiveId" clId="{3E4FE962-F6E7-427B-B7CB-08957D47CFC7}" dt="2020-06-12T09:08:47.367" v="210"/>
        <pc:sldMkLst>
          <pc:docMk/>
          <pc:sldMk cId="2600071165" sldId="277"/>
        </pc:sldMkLst>
        <pc:spChg chg="mod">
          <ac:chgData name="임 건우" userId="92582ce0d2146f9c" providerId="LiveId" clId="{3E4FE962-F6E7-427B-B7CB-08957D47CFC7}" dt="2020-06-12T09:08:47.367" v="210"/>
          <ac:spMkLst>
            <pc:docMk/>
            <pc:sldMk cId="2600071165" sldId="277"/>
            <ac:spMk id="3" creationId="{00000000-0000-0000-0000-000000000000}"/>
          </ac:spMkLst>
        </pc:spChg>
      </pc:sldChg>
      <pc:sldChg chg="addSp delSp modSp">
        <pc:chgData name="임 건우" userId="92582ce0d2146f9c" providerId="LiveId" clId="{3E4FE962-F6E7-427B-B7CB-08957D47CFC7}" dt="2020-06-12T09:08:51.900" v="211"/>
        <pc:sldMkLst>
          <pc:docMk/>
          <pc:sldMk cId="3970789181" sldId="278"/>
        </pc:sldMkLst>
        <pc:spChg chg="mod">
          <ac:chgData name="임 건우" userId="92582ce0d2146f9c" providerId="LiveId" clId="{3E4FE962-F6E7-427B-B7CB-08957D47CFC7}" dt="2020-06-12T09:08:51.900" v="211"/>
          <ac:spMkLst>
            <pc:docMk/>
            <pc:sldMk cId="3970789181" sldId="278"/>
            <ac:spMk id="3" creationId="{D1C5F3C5-140B-4734-B95E-B736441A633F}"/>
          </ac:spMkLst>
        </pc:spChg>
        <pc:spChg chg="add mod">
          <ac:chgData name="임 건우" userId="92582ce0d2146f9c" providerId="LiveId" clId="{3E4FE962-F6E7-427B-B7CB-08957D47CFC7}" dt="2020-06-12T08:36:54.300" v="63" actId="1076"/>
          <ac:spMkLst>
            <pc:docMk/>
            <pc:sldMk cId="3970789181" sldId="278"/>
            <ac:spMk id="8" creationId="{51D09695-1248-440F-B4E2-F38DD20F287B}"/>
          </ac:spMkLst>
        </pc:spChg>
        <pc:spChg chg="add del">
          <ac:chgData name="임 건우" userId="92582ce0d2146f9c" providerId="LiveId" clId="{3E4FE962-F6E7-427B-B7CB-08957D47CFC7}" dt="2020-06-12T08:37:04.808" v="65"/>
          <ac:spMkLst>
            <pc:docMk/>
            <pc:sldMk cId="3970789181" sldId="278"/>
            <ac:spMk id="53" creationId="{D1A6D1FF-5914-4513-A908-CF5DCFFAB3D4}"/>
          </ac:spMkLst>
        </pc:spChg>
        <pc:spChg chg="add del">
          <ac:chgData name="임 건우" userId="92582ce0d2146f9c" providerId="LiveId" clId="{3E4FE962-F6E7-427B-B7CB-08957D47CFC7}" dt="2020-06-12T08:37:04.808" v="65"/>
          <ac:spMkLst>
            <pc:docMk/>
            <pc:sldMk cId="3970789181" sldId="278"/>
            <ac:spMk id="54" creationId="{E44774D2-E1C5-4289-8DB6-EEDDC7029FB5}"/>
          </ac:spMkLst>
        </pc:spChg>
        <pc:spChg chg="add mod">
          <ac:chgData name="임 건우" userId="92582ce0d2146f9c" providerId="LiveId" clId="{3E4FE962-F6E7-427B-B7CB-08957D47CFC7}" dt="2020-06-12T08:37:20.872" v="87" actId="1076"/>
          <ac:spMkLst>
            <pc:docMk/>
            <pc:sldMk cId="3970789181" sldId="278"/>
            <ac:spMk id="55" creationId="{38859E79-9569-465F-B0E2-596838411399}"/>
          </ac:spMkLst>
        </pc:spChg>
      </pc:sldChg>
      <pc:sldChg chg="modSp">
        <pc:chgData name="임 건우" userId="92582ce0d2146f9c" providerId="LiveId" clId="{3E4FE962-F6E7-427B-B7CB-08957D47CFC7}" dt="2020-06-12T08:49:14.623" v="89" actId="20577"/>
        <pc:sldMkLst>
          <pc:docMk/>
          <pc:sldMk cId="3699129232" sldId="281"/>
        </pc:sldMkLst>
        <pc:spChg chg="mod">
          <ac:chgData name="임 건우" userId="92582ce0d2146f9c" providerId="LiveId" clId="{3E4FE962-F6E7-427B-B7CB-08957D47CFC7}" dt="2020-06-12T08:49:14.623" v="89" actId="20577"/>
          <ac:spMkLst>
            <pc:docMk/>
            <pc:sldMk cId="3699129232" sldId="281"/>
            <ac:spMk id="26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07.364" v="220"/>
        <pc:sldMkLst>
          <pc:docMk/>
          <pc:sldMk cId="4236966084" sldId="283"/>
        </pc:sldMkLst>
        <pc:spChg chg="mod">
          <ac:chgData name="임 건우" userId="92582ce0d2146f9c" providerId="LiveId" clId="{3E4FE962-F6E7-427B-B7CB-08957D47CFC7}" dt="2020-06-12T09:09:07.364" v="220"/>
          <ac:spMkLst>
            <pc:docMk/>
            <pc:sldMk cId="4236966084" sldId="283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10.961" v="221"/>
        <pc:sldMkLst>
          <pc:docMk/>
          <pc:sldMk cId="1239015133" sldId="284"/>
        </pc:sldMkLst>
        <pc:spChg chg="mod">
          <ac:chgData name="임 건우" userId="92582ce0d2146f9c" providerId="LiveId" clId="{3E4FE962-F6E7-427B-B7CB-08957D47CFC7}" dt="2020-06-12T09:09:10.961" v="221"/>
          <ac:spMkLst>
            <pc:docMk/>
            <pc:sldMk cId="1239015133" sldId="284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13.195" v="222"/>
        <pc:sldMkLst>
          <pc:docMk/>
          <pc:sldMk cId="60336477" sldId="285"/>
        </pc:sldMkLst>
        <pc:spChg chg="mod">
          <ac:chgData name="임 건우" userId="92582ce0d2146f9c" providerId="LiveId" clId="{3E4FE962-F6E7-427B-B7CB-08957D47CFC7}" dt="2020-06-12T09:09:13.195" v="222"/>
          <ac:spMkLst>
            <pc:docMk/>
            <pc:sldMk cId="60336477" sldId="285"/>
            <ac:spMk id="3" creationId="{972D157E-FEF1-4ADE-8EA5-40AA9176BCB0}"/>
          </ac:spMkLst>
        </pc:spChg>
      </pc:sldChg>
      <pc:sldChg chg="modSp">
        <pc:chgData name="임 건우" userId="92582ce0d2146f9c" providerId="LiveId" clId="{3E4FE962-F6E7-427B-B7CB-08957D47CFC7}" dt="2020-06-12T09:09:15.306" v="223"/>
        <pc:sldMkLst>
          <pc:docMk/>
          <pc:sldMk cId="347148064" sldId="286"/>
        </pc:sldMkLst>
        <pc:spChg chg="mod">
          <ac:chgData name="임 건우" userId="92582ce0d2146f9c" providerId="LiveId" clId="{3E4FE962-F6E7-427B-B7CB-08957D47CFC7}" dt="2020-06-12T09:09:15.306" v="223"/>
          <ac:spMkLst>
            <pc:docMk/>
            <pc:sldMk cId="347148064" sldId="286"/>
            <ac:spMk id="3" creationId="{0EF95B24-0A9A-4D1A-8D72-1E206A1EB21A}"/>
          </ac:spMkLst>
        </pc:spChg>
      </pc:sldChg>
      <pc:sldChg chg="modSp">
        <pc:chgData name="임 건우" userId="92582ce0d2146f9c" providerId="LiveId" clId="{3E4FE962-F6E7-427B-B7CB-08957D47CFC7}" dt="2020-06-12T09:36:06.405" v="422"/>
        <pc:sldMkLst>
          <pc:docMk/>
          <pc:sldMk cId="2677820223" sldId="287"/>
        </pc:sldMkLst>
        <pc:spChg chg="mod">
          <ac:chgData name="임 건우" userId="92582ce0d2146f9c" providerId="LiveId" clId="{3E4FE962-F6E7-427B-B7CB-08957D47CFC7}" dt="2020-06-12T09:09:19.511" v="224"/>
          <ac:spMkLst>
            <pc:docMk/>
            <pc:sldMk cId="2677820223" sldId="287"/>
            <ac:spMk id="3" creationId="{330AB599-BEE2-4E62-A2FA-DB47B41C82C8}"/>
          </ac:spMkLst>
        </pc:spChg>
        <pc:spChg chg="mod">
          <ac:chgData name="임 건우" userId="92582ce0d2146f9c" providerId="LiveId" clId="{3E4FE962-F6E7-427B-B7CB-08957D47CFC7}" dt="2020-06-12T09:36:06.405" v="422"/>
          <ac:spMkLst>
            <pc:docMk/>
            <pc:sldMk cId="2677820223" sldId="287"/>
            <ac:spMk id="8" creationId="{C377CCF7-3E17-4F26-AC8F-14B7D69DD3FE}"/>
          </ac:spMkLst>
        </pc:spChg>
        <pc:spChg chg="mod">
          <ac:chgData name="임 건우" userId="92582ce0d2146f9c" providerId="LiveId" clId="{3E4FE962-F6E7-427B-B7CB-08957D47CFC7}" dt="2020-06-11T20:02:25.909" v="2" actId="20577"/>
          <ac:spMkLst>
            <pc:docMk/>
            <pc:sldMk cId="2677820223" sldId="287"/>
            <ac:spMk id="24" creationId="{8D656AE5-CD2A-42EC-8249-846D48A00185}"/>
          </ac:spMkLst>
        </pc:spChg>
      </pc:sldChg>
      <pc:sldChg chg="modSp">
        <pc:chgData name="임 건우" userId="92582ce0d2146f9c" providerId="LiveId" clId="{3E4FE962-F6E7-427B-B7CB-08957D47CFC7}" dt="2020-06-12T09:09:21.223" v="225"/>
        <pc:sldMkLst>
          <pc:docMk/>
          <pc:sldMk cId="449581266" sldId="288"/>
        </pc:sldMkLst>
        <pc:spChg chg="mod">
          <ac:chgData name="임 건우" userId="92582ce0d2146f9c" providerId="LiveId" clId="{3E4FE962-F6E7-427B-B7CB-08957D47CFC7}" dt="2020-06-12T09:09:21.223" v="225"/>
          <ac:spMkLst>
            <pc:docMk/>
            <pc:sldMk cId="449581266" sldId="288"/>
            <ac:spMk id="3" creationId="{B0BEDFE5-0877-446F-95C4-B889595B00EC}"/>
          </ac:spMkLst>
        </pc:spChg>
      </pc:sldChg>
      <pc:sldChg chg="modSp">
        <pc:chgData name="임 건우" userId="92582ce0d2146f9c" providerId="LiveId" clId="{3E4FE962-F6E7-427B-B7CB-08957D47CFC7}" dt="2020-06-12T09:09:26.283" v="226"/>
        <pc:sldMkLst>
          <pc:docMk/>
          <pc:sldMk cId="4149363096" sldId="289"/>
        </pc:sldMkLst>
        <pc:spChg chg="mod">
          <ac:chgData name="임 건우" userId="92582ce0d2146f9c" providerId="LiveId" clId="{3E4FE962-F6E7-427B-B7CB-08957D47CFC7}" dt="2020-06-12T09:09:26.283" v="226"/>
          <ac:spMkLst>
            <pc:docMk/>
            <pc:sldMk cId="4149363096" sldId="289"/>
            <ac:spMk id="3" creationId="{BDBA83AB-5E20-4CAE-9554-BB4EF90C2C97}"/>
          </ac:spMkLst>
        </pc:spChg>
      </pc:sldChg>
      <pc:sldChg chg="modSp">
        <pc:chgData name="임 건우" userId="92582ce0d2146f9c" providerId="LiveId" clId="{3E4FE962-F6E7-427B-B7CB-08957D47CFC7}" dt="2020-06-12T09:09:34.447" v="227"/>
        <pc:sldMkLst>
          <pc:docMk/>
          <pc:sldMk cId="2907681533" sldId="290"/>
        </pc:sldMkLst>
        <pc:spChg chg="mod">
          <ac:chgData name="임 건우" userId="92582ce0d2146f9c" providerId="LiveId" clId="{3E4FE962-F6E7-427B-B7CB-08957D47CFC7}" dt="2020-06-12T09:09:34.447" v="227"/>
          <ac:spMkLst>
            <pc:docMk/>
            <pc:sldMk cId="2907681533" sldId="290"/>
            <ac:spMk id="3" creationId="{7C821F2B-8A03-4771-90AC-1A92485B43C3}"/>
          </ac:spMkLst>
        </pc:spChg>
      </pc:sldChg>
      <pc:sldChg chg="addSp delSp modSp">
        <pc:chgData name="임 건우" userId="92582ce0d2146f9c" providerId="LiveId" clId="{3E4FE962-F6E7-427B-B7CB-08957D47CFC7}" dt="2020-06-12T12:13:52.387" v="1169" actId="1076"/>
        <pc:sldMkLst>
          <pc:docMk/>
          <pc:sldMk cId="1935387497" sldId="299"/>
        </pc:sldMkLst>
        <pc:spChg chg="mod">
          <ac:chgData name="임 건우" userId="92582ce0d2146f9c" providerId="LiveId" clId="{3E4FE962-F6E7-427B-B7CB-08957D47CFC7}" dt="2020-06-12T09:09:38.518" v="233" actId="20577"/>
          <ac:spMkLst>
            <pc:docMk/>
            <pc:sldMk cId="1935387497" sldId="299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13:45.119" v="1166" actId="1076"/>
          <ac:spMkLst>
            <pc:docMk/>
            <pc:sldMk cId="1935387497" sldId="299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13:47.628" v="1167" actId="1076"/>
          <ac:spMkLst>
            <pc:docMk/>
            <pc:sldMk cId="1935387497" sldId="299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13:49.818" v="1168" actId="1076"/>
          <ac:spMkLst>
            <pc:docMk/>
            <pc:sldMk cId="1935387497" sldId="299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13:52.387" v="1169" actId="1076"/>
          <ac:spMkLst>
            <pc:docMk/>
            <pc:sldMk cId="1935387497" sldId="299"/>
            <ac:spMk id="16" creationId="{958811A9-D906-4C55-9CBE-9E0F5E2B11F5}"/>
          </ac:spMkLst>
        </pc:spChg>
        <pc:picChg chg="add del">
          <ac:chgData name="임 건우" userId="92582ce0d2146f9c" providerId="LiveId" clId="{3E4FE962-F6E7-427B-B7CB-08957D47CFC7}" dt="2020-06-12T12:12:26.418" v="1138"/>
          <ac:picMkLst>
            <pc:docMk/>
            <pc:sldMk cId="1935387497" sldId="299"/>
            <ac:picMk id="4" creationId="{8D615748-A090-43C8-A186-5845523917C8}"/>
          </ac:picMkLst>
        </pc:picChg>
      </pc:sldChg>
      <pc:sldChg chg="addSp delSp modSp">
        <pc:chgData name="임 건우" userId="92582ce0d2146f9c" providerId="LiveId" clId="{3E4FE962-F6E7-427B-B7CB-08957D47CFC7}" dt="2020-06-12T12:11:51.180" v="1136" actId="1076"/>
        <pc:sldMkLst>
          <pc:docMk/>
          <pc:sldMk cId="1452410093" sldId="300"/>
        </pc:sldMkLst>
        <pc:spChg chg="mod">
          <ac:chgData name="임 건우" userId="92582ce0d2146f9c" providerId="LiveId" clId="{3E4FE962-F6E7-427B-B7CB-08957D47CFC7}" dt="2020-06-12T09:09:44.300" v="234"/>
          <ac:spMkLst>
            <pc:docMk/>
            <pc:sldMk cId="1452410093" sldId="300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11:43.994" v="1134" actId="1076"/>
          <ac:spMkLst>
            <pc:docMk/>
            <pc:sldMk cId="1452410093" sldId="300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11:41.126" v="1133" actId="1076"/>
          <ac:spMkLst>
            <pc:docMk/>
            <pc:sldMk cId="1452410093" sldId="300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11:46.617" v="1135" actId="1076"/>
          <ac:spMkLst>
            <pc:docMk/>
            <pc:sldMk cId="1452410093" sldId="300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11:51.180" v="1136" actId="1076"/>
          <ac:spMkLst>
            <pc:docMk/>
            <pc:sldMk cId="1452410093" sldId="300"/>
            <ac:spMk id="16" creationId="{958811A9-D906-4C55-9CBE-9E0F5E2B11F5}"/>
          </ac:spMkLst>
        </pc:spChg>
        <pc:picChg chg="add del mod">
          <ac:chgData name="임 건우" userId="92582ce0d2146f9c" providerId="LiveId" clId="{3E4FE962-F6E7-427B-B7CB-08957D47CFC7}" dt="2020-06-12T12:11:20.431" v="1127" actId="478"/>
          <ac:picMkLst>
            <pc:docMk/>
            <pc:sldMk cId="1452410093" sldId="300"/>
            <ac:picMk id="4" creationId="{5B5E3A01-37B7-43C3-8A34-8D14BA4A4062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5" creationId="{D22F44B6-7091-4332-8180-17311445A17B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6" creationId="{D8443788-3E94-4FAE-807D-F4CDE5770CE1}"/>
          </ac:picMkLst>
        </pc:picChg>
        <pc:picChg chg="add 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7" creationId="{03BC2824-9152-4BAF-AFD9-190EC8CEF525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9" creationId="{551EDC04-6290-45AF-A63D-FD883D79FD74}"/>
          </ac:picMkLst>
        </pc:picChg>
        <pc:picChg chg="del">
          <ac:chgData name="임 건우" userId="92582ce0d2146f9c" providerId="LiveId" clId="{3E4FE962-F6E7-427B-B7CB-08957D47CFC7}" dt="2020-06-12T12:11:00.588" v="1118" actId="478"/>
          <ac:picMkLst>
            <pc:docMk/>
            <pc:sldMk cId="1452410093" sldId="300"/>
            <ac:picMk id="17" creationId="{A9F8E85D-CEAB-43DE-94DC-FA960861318D}"/>
          </ac:picMkLst>
        </pc:picChg>
      </pc:sldChg>
      <pc:sldChg chg="modSp">
        <pc:chgData name="임 건우" userId="92582ce0d2146f9c" providerId="LiveId" clId="{3E4FE962-F6E7-427B-B7CB-08957D47CFC7}" dt="2020-06-12T16:40:14.650" v="1770" actId="1076"/>
        <pc:sldMkLst>
          <pc:docMk/>
          <pc:sldMk cId="1594896924" sldId="301"/>
        </pc:sldMkLst>
        <pc:spChg chg="mod">
          <ac:chgData name="임 건우" userId="92582ce0d2146f9c" providerId="LiveId" clId="{3E4FE962-F6E7-427B-B7CB-08957D47CFC7}" dt="2020-06-12T09:09:46.094" v="235"/>
          <ac:spMkLst>
            <pc:docMk/>
            <pc:sldMk cId="1594896924" sldId="301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08:14.534" v="1093" actId="1076"/>
          <ac:spMkLst>
            <pc:docMk/>
            <pc:sldMk cId="1594896924" sldId="301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8:11.504" v="1092" actId="1076"/>
          <ac:spMkLst>
            <pc:docMk/>
            <pc:sldMk cId="1594896924" sldId="301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08:19.124" v="1094" actId="1076"/>
          <ac:spMkLst>
            <pc:docMk/>
            <pc:sldMk cId="1594896924" sldId="301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08:22.345" v="1095" actId="1076"/>
          <ac:spMkLst>
            <pc:docMk/>
            <pc:sldMk cId="1594896924" sldId="301"/>
            <ac:spMk id="16" creationId="{958811A9-D906-4C55-9CBE-9E0F5E2B11F5}"/>
          </ac:spMkLst>
        </pc:spChg>
        <pc:picChg chg="mod">
          <ac:chgData name="임 건우" userId="92582ce0d2146f9c" providerId="LiveId" clId="{3E4FE962-F6E7-427B-B7CB-08957D47CFC7}" dt="2020-06-12T16:40:14.650" v="1770" actId="1076"/>
          <ac:picMkLst>
            <pc:docMk/>
            <pc:sldMk cId="1594896924" sldId="301"/>
            <ac:picMk id="8" creationId="{E87DE5F5-E76A-44FB-8422-C0F7279A23D6}"/>
          </ac:picMkLst>
        </pc:picChg>
        <pc:picChg chg="mod">
          <ac:chgData name="임 건우" userId="92582ce0d2146f9c" providerId="LiveId" clId="{3E4FE962-F6E7-427B-B7CB-08957D47CFC7}" dt="2020-06-12T16:40:11.537" v="1769" actId="1076"/>
          <ac:picMkLst>
            <pc:docMk/>
            <pc:sldMk cId="1594896924" sldId="301"/>
            <ac:picMk id="10" creationId="{B8220E34-03EF-4200-8CCB-940286933C2E}"/>
          </ac:picMkLst>
        </pc:picChg>
      </pc:sldChg>
      <pc:sldChg chg="modSp">
        <pc:chgData name="임 건우" userId="92582ce0d2146f9c" providerId="LiveId" clId="{3E4FE962-F6E7-427B-B7CB-08957D47CFC7}" dt="2020-06-12T09:08:59.601" v="219" actId="20577"/>
        <pc:sldMkLst>
          <pc:docMk/>
          <pc:sldMk cId="4083705761" sldId="302"/>
        </pc:sldMkLst>
        <pc:spChg chg="mod">
          <ac:chgData name="임 건우" userId="92582ce0d2146f9c" providerId="LiveId" clId="{3E4FE962-F6E7-427B-B7CB-08957D47CFC7}" dt="2020-06-12T09:08:59.601" v="219" actId="20577"/>
          <ac:spMkLst>
            <pc:docMk/>
            <pc:sldMk cId="4083705761" sldId="302"/>
            <ac:spMk id="3" creationId="{CE9014B9-034B-444C-B106-55052CC50E1B}"/>
          </ac:spMkLst>
        </pc:spChg>
      </pc:sldChg>
      <pc:sldChg chg="addSp delSp modSp">
        <pc:chgData name="임 건우" userId="92582ce0d2146f9c" providerId="LiveId" clId="{3E4FE962-F6E7-427B-B7CB-08957D47CFC7}" dt="2020-06-12T12:05:17.007" v="1063" actId="20577"/>
        <pc:sldMkLst>
          <pc:docMk/>
          <pc:sldMk cId="1015099078" sldId="303"/>
        </pc:sldMkLst>
        <pc:spChg chg="mod">
          <ac:chgData name="임 건우" userId="92582ce0d2146f9c" providerId="LiveId" clId="{3E4FE962-F6E7-427B-B7CB-08957D47CFC7}" dt="2020-06-12T09:09:48.150" v="236"/>
          <ac:spMkLst>
            <pc:docMk/>
            <pc:sldMk cId="1015099078" sldId="303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04:48.575" v="1062"/>
          <ac:spMkLst>
            <pc:docMk/>
            <pc:sldMk cId="1015099078" sldId="303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5:17.007" v="1063" actId="20577"/>
          <ac:spMkLst>
            <pc:docMk/>
            <pc:sldMk cId="1015099078" sldId="303"/>
            <ac:spMk id="16" creationId="{958811A9-D906-4C55-9CBE-9E0F5E2B11F5}"/>
          </ac:spMkLst>
        </pc:spChg>
        <pc:picChg chg="del">
          <ac:chgData name="임 건우" userId="92582ce0d2146f9c" providerId="LiveId" clId="{3E4FE962-F6E7-427B-B7CB-08957D47CFC7}" dt="2020-06-12T12:03:32.907" v="1038" actId="478"/>
          <ac:picMkLst>
            <pc:docMk/>
            <pc:sldMk cId="1015099078" sldId="303"/>
            <ac:picMk id="4" creationId="{EED9365E-DFE0-4A88-8ADF-3A4692CE55CE}"/>
          </ac:picMkLst>
        </pc:picChg>
        <pc:picChg chg="add mod">
          <ac:chgData name="임 건우" userId="92582ce0d2146f9c" providerId="LiveId" clId="{3E4FE962-F6E7-427B-B7CB-08957D47CFC7}" dt="2020-06-12T12:03:23.046" v="1037" actId="1076"/>
          <ac:picMkLst>
            <pc:docMk/>
            <pc:sldMk cId="1015099078" sldId="303"/>
            <ac:picMk id="5" creationId="{ED812FD0-0605-48E4-9CC3-93B2E85C062A}"/>
          </ac:picMkLst>
        </pc:picChg>
        <pc:picChg chg="add mod">
          <ac:chgData name="임 건우" userId="92582ce0d2146f9c" providerId="LiveId" clId="{3E4FE962-F6E7-427B-B7CB-08957D47CFC7}" dt="2020-06-12T12:04:05.920" v="1047" actId="1076"/>
          <ac:picMkLst>
            <pc:docMk/>
            <pc:sldMk cId="1015099078" sldId="303"/>
            <ac:picMk id="6" creationId="{28D27DB6-477C-444F-9780-E9078BA40A94}"/>
          </ac:picMkLst>
        </pc:picChg>
        <pc:picChg chg="del">
          <ac:chgData name="임 건우" userId="92582ce0d2146f9c" providerId="LiveId" clId="{3E4FE962-F6E7-427B-B7CB-08957D47CFC7}" dt="2020-06-12T12:03:09.104" v="1033" actId="478"/>
          <ac:picMkLst>
            <pc:docMk/>
            <pc:sldMk cId="1015099078" sldId="303"/>
            <ac:picMk id="9" creationId="{375A1A76-53B2-485F-B9A5-DAAE65559C29}"/>
          </ac:picMkLst>
        </pc:picChg>
      </pc:sldChg>
      <pc:sldChg chg="addSp delSp modSp add del">
        <pc:chgData name="임 건우" userId="92582ce0d2146f9c" providerId="LiveId" clId="{3E4FE962-F6E7-427B-B7CB-08957D47CFC7}" dt="2020-06-12T10:28:02.897" v="877" actId="2696"/>
        <pc:sldMkLst>
          <pc:docMk/>
          <pc:sldMk cId="1331681237" sldId="306"/>
        </pc:sldMkLst>
        <pc:spChg chg="mod">
          <ac:chgData name="임 건우" userId="92582ce0d2146f9c" providerId="LiveId" clId="{3E4FE962-F6E7-427B-B7CB-08957D47CFC7}" dt="2020-06-12T10:05:50.968" v="431"/>
          <ac:spMkLst>
            <pc:docMk/>
            <pc:sldMk cId="1331681237" sldId="306"/>
            <ac:spMk id="2" creationId="{88A0E098-196B-4370-ACFE-B528570DA102}"/>
          </ac:spMkLst>
        </pc:spChg>
        <pc:spChg chg="mod">
          <ac:chgData name="임 건우" userId="92582ce0d2146f9c" providerId="LiveId" clId="{3E4FE962-F6E7-427B-B7CB-08957D47CFC7}" dt="2020-06-12T10:06:11.944" v="444" actId="20577"/>
          <ac:spMkLst>
            <pc:docMk/>
            <pc:sldMk cId="1331681237" sldId="306"/>
            <ac:spMk id="3" creationId="{37F52B87-9BEA-4084-9635-4C3D81CEA6AA}"/>
          </ac:spMkLst>
        </pc:spChg>
        <pc:picChg chg="add del mod">
          <ac:chgData name="임 건우" userId="92582ce0d2146f9c" providerId="LiveId" clId="{3E4FE962-F6E7-427B-B7CB-08957D47CFC7}" dt="2020-06-12T10:18:49.984" v="448" actId="478"/>
          <ac:picMkLst>
            <pc:docMk/>
            <pc:sldMk cId="1331681237" sldId="306"/>
            <ac:picMk id="4" creationId="{B0C62C69-7D0F-4A09-ACA0-307747E3C3B3}"/>
          </ac:picMkLst>
        </pc:picChg>
        <pc:picChg chg="add mod">
          <ac:chgData name="임 건우" userId="92582ce0d2146f9c" providerId="LiveId" clId="{3E4FE962-F6E7-427B-B7CB-08957D47CFC7}" dt="2020-06-12T10:19:18.701" v="458" actId="1076"/>
          <ac:picMkLst>
            <pc:docMk/>
            <pc:sldMk cId="1331681237" sldId="306"/>
            <ac:picMk id="5" creationId="{41B204CC-5E3B-4E81-9BFB-5A0727AEBA6B}"/>
          </ac:picMkLst>
        </pc:picChg>
        <pc:picChg chg="add mod">
          <ac:chgData name="임 건우" userId="92582ce0d2146f9c" providerId="LiveId" clId="{3E4FE962-F6E7-427B-B7CB-08957D47CFC7}" dt="2020-06-12T10:19:34.182" v="462" actId="1076"/>
          <ac:picMkLst>
            <pc:docMk/>
            <pc:sldMk cId="1331681237" sldId="306"/>
            <ac:picMk id="6" creationId="{519BBCB4-D00C-48C9-95FE-D7E7A4E16F21}"/>
          </ac:picMkLst>
        </pc:picChg>
      </pc:sldChg>
      <pc:sldChg chg="addSp delSp modSp add">
        <pc:chgData name="임 건우" userId="92582ce0d2146f9c" providerId="LiveId" clId="{3E4FE962-F6E7-427B-B7CB-08957D47CFC7}" dt="2020-06-12T12:23:46.838" v="1768" actId="1076"/>
        <pc:sldMkLst>
          <pc:docMk/>
          <pc:sldMk cId="1577448381" sldId="306"/>
        </pc:sldMkLst>
        <pc:spChg chg="mod">
          <ac:chgData name="임 건우" userId="92582ce0d2146f9c" providerId="LiveId" clId="{3E4FE962-F6E7-427B-B7CB-08957D47CFC7}" dt="2020-06-12T12:15:00.390" v="1188"/>
          <ac:spMkLst>
            <pc:docMk/>
            <pc:sldMk cId="1577448381" sldId="306"/>
            <ac:spMk id="2" creationId="{7B490BA5-8C4E-4924-894F-54CF18CD1FBA}"/>
          </ac:spMkLst>
        </pc:spChg>
        <pc:spChg chg="mod">
          <ac:chgData name="임 건우" userId="92582ce0d2146f9c" providerId="LiveId" clId="{3E4FE962-F6E7-427B-B7CB-08957D47CFC7}" dt="2020-06-12T12:15:06.526" v="1204"/>
          <ac:spMkLst>
            <pc:docMk/>
            <pc:sldMk cId="1577448381" sldId="306"/>
            <ac:spMk id="3" creationId="{763DB01D-907D-4A82-979B-B1F064554591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7" creationId="{A5E231BC-E6CC-490C-BF80-7BB840403394}"/>
          </ac:spMkLst>
        </pc:spChg>
        <pc:spChg chg="add del mod">
          <ac:chgData name="임 건우" userId="92582ce0d2146f9c" providerId="LiveId" clId="{3E4FE962-F6E7-427B-B7CB-08957D47CFC7}" dt="2020-06-12T12:14:42.457" v="1187"/>
          <ac:spMkLst>
            <pc:docMk/>
            <pc:sldMk cId="1577448381" sldId="306"/>
            <ac:spMk id="8" creationId="{B365A8F0-FEE9-48B0-BD7F-4744ABABE3B8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9" creationId="{ABD99738-FDCF-4C4D-9A82-D55B1E8497A6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10" creationId="{5DE0FCAE-C3E8-4A93-B879-2074EECA8327}"/>
          </ac:spMkLst>
        </pc:spChg>
        <pc:picChg chg="add del mod">
          <ac:chgData name="임 건우" userId="92582ce0d2146f9c" providerId="LiveId" clId="{3E4FE962-F6E7-427B-B7CB-08957D47CFC7}" dt="2020-06-12T11:49:57.760" v="930"/>
          <ac:picMkLst>
            <pc:docMk/>
            <pc:sldMk cId="1577448381" sldId="306"/>
            <ac:picMk id="4" creationId="{168AFAAD-944F-47C2-AE02-24EAFEAFC345}"/>
          </ac:picMkLst>
        </pc:picChg>
        <pc:picChg chg="add mod">
          <ac:chgData name="임 건우" userId="92582ce0d2146f9c" providerId="LiveId" clId="{3E4FE962-F6E7-427B-B7CB-08957D47CFC7}" dt="2020-06-12T12:23:37.191" v="1767" actId="1076"/>
          <ac:picMkLst>
            <pc:docMk/>
            <pc:sldMk cId="1577448381" sldId="306"/>
            <ac:picMk id="5" creationId="{22D5E9FD-38AE-4087-989E-53999F5A5FB6}"/>
          </ac:picMkLst>
        </pc:picChg>
        <pc:picChg chg="add del mod">
          <ac:chgData name="임 건우" userId="92582ce0d2146f9c" providerId="LiveId" clId="{3E4FE962-F6E7-427B-B7CB-08957D47CFC7}" dt="2020-06-12T12:23:11.816" v="1761" actId="478"/>
          <ac:picMkLst>
            <pc:docMk/>
            <pc:sldMk cId="1577448381" sldId="306"/>
            <ac:picMk id="6" creationId="{CCDFE17D-E121-43ED-8524-B516DAEFCC8B}"/>
          </ac:picMkLst>
        </pc:picChg>
        <pc:picChg chg="add mod">
          <ac:chgData name="임 건우" userId="92582ce0d2146f9c" providerId="LiveId" clId="{3E4FE962-F6E7-427B-B7CB-08957D47CFC7}" dt="2020-06-12T12:23:30.713" v="1765" actId="1582"/>
          <ac:picMkLst>
            <pc:docMk/>
            <pc:sldMk cId="1577448381" sldId="306"/>
            <ac:picMk id="11" creationId="{EF4CB38A-A227-408C-9CBD-28A218B469F8}"/>
          </ac:picMkLst>
        </pc:picChg>
      </pc:sldChg>
      <pc:sldChg chg="addSp delSp modSp add">
        <pc:chgData name="임 건우" userId="92582ce0d2146f9c" providerId="LiveId" clId="{3E4FE962-F6E7-427B-B7CB-08957D47CFC7}" dt="2020-06-12T12:01:11.707" v="1032" actId="20577"/>
        <pc:sldMkLst>
          <pc:docMk/>
          <pc:sldMk cId="2149626772" sldId="307"/>
        </pc:sldMkLst>
        <pc:spChg chg="add mod">
          <ac:chgData name="임 건우" userId="92582ce0d2146f9c" providerId="LiveId" clId="{3E4FE962-F6E7-427B-B7CB-08957D47CFC7}" dt="2020-06-12T12:01:00.616" v="1030" actId="207"/>
          <ac:spMkLst>
            <pc:docMk/>
            <pc:sldMk cId="2149626772" sldId="307"/>
            <ac:spMk id="10" creationId="{B0F2E339-6F31-415D-A483-3F8B7717223E}"/>
          </ac:spMkLst>
        </pc:spChg>
        <pc:spChg chg="mod">
          <ac:chgData name="임 건우" userId="92582ce0d2146f9c" providerId="LiveId" clId="{3E4FE962-F6E7-427B-B7CB-08957D47CFC7}" dt="2020-06-12T11:56:26.944" v="1003" actId="20577"/>
          <ac:spMkLst>
            <pc:docMk/>
            <pc:sldMk cId="2149626772" sldId="307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1:11.707" v="1032" actId="20577"/>
          <ac:spMkLst>
            <pc:docMk/>
            <pc:sldMk cId="2149626772" sldId="307"/>
            <ac:spMk id="16" creationId="{958811A9-D906-4C55-9CBE-9E0F5E2B11F5}"/>
          </ac:spMkLst>
        </pc:spChg>
        <pc:picChg chg="del">
          <ac:chgData name="임 건우" userId="92582ce0d2146f9c" providerId="LiveId" clId="{3E4FE962-F6E7-427B-B7CB-08957D47CFC7}" dt="2020-06-12T11:55:15.870" v="975" actId="478"/>
          <ac:picMkLst>
            <pc:docMk/>
            <pc:sldMk cId="2149626772" sldId="307"/>
            <ac:picMk id="4" creationId="{EED9365E-DFE0-4A88-8ADF-3A4692CE55CE}"/>
          </ac:picMkLst>
        </pc:picChg>
        <pc:picChg chg="add mod">
          <ac:chgData name="임 건우" userId="92582ce0d2146f9c" providerId="LiveId" clId="{3E4FE962-F6E7-427B-B7CB-08957D47CFC7}" dt="2020-06-12T11:59:23.907" v="1017" actId="1076"/>
          <ac:picMkLst>
            <pc:docMk/>
            <pc:sldMk cId="2149626772" sldId="307"/>
            <ac:picMk id="5" creationId="{F0BCCA0B-9BF4-439E-BC4A-C66C326C3F20}"/>
          </ac:picMkLst>
        </pc:picChg>
        <pc:picChg chg="add mod">
          <ac:chgData name="임 건우" userId="92582ce0d2146f9c" providerId="LiveId" clId="{3E4FE962-F6E7-427B-B7CB-08957D47CFC7}" dt="2020-06-12T11:59:46.607" v="1021" actId="1076"/>
          <ac:picMkLst>
            <pc:docMk/>
            <pc:sldMk cId="2149626772" sldId="307"/>
            <ac:picMk id="6" creationId="{AFDDA11B-45AA-4A08-A7D1-7131BD139AB9}"/>
          </ac:picMkLst>
        </pc:picChg>
        <pc:picChg chg="add mod modCrop">
          <ac:chgData name="임 건우" userId="92582ce0d2146f9c" providerId="LiveId" clId="{3E4FE962-F6E7-427B-B7CB-08957D47CFC7}" dt="2020-06-12T12:00:28.007" v="1027" actId="732"/>
          <ac:picMkLst>
            <pc:docMk/>
            <pc:sldMk cId="2149626772" sldId="307"/>
            <ac:picMk id="7" creationId="{8BE1DF48-60B0-456E-AFF2-2C09D74C0B5C}"/>
          </ac:picMkLst>
        </pc:picChg>
        <pc:picChg chg="add mod">
          <ac:chgData name="임 건우" userId="92582ce0d2146f9c" providerId="LiveId" clId="{3E4FE962-F6E7-427B-B7CB-08957D47CFC7}" dt="2020-06-12T12:00:09.738" v="1026" actId="14100"/>
          <ac:picMkLst>
            <pc:docMk/>
            <pc:sldMk cId="2149626772" sldId="307"/>
            <ac:picMk id="8" creationId="{C5C5E667-469A-4EFB-A0C4-3E783529CC27}"/>
          </ac:picMkLst>
        </pc:picChg>
        <pc:picChg chg="del">
          <ac:chgData name="임 건우" userId="92582ce0d2146f9c" providerId="LiveId" clId="{3E4FE962-F6E7-427B-B7CB-08957D47CFC7}" dt="2020-06-12T11:55:30.137" v="982" actId="478"/>
          <ac:picMkLst>
            <pc:docMk/>
            <pc:sldMk cId="2149626772" sldId="307"/>
            <ac:picMk id="9" creationId="{375A1A76-53B2-485F-B9A5-DAAE65559C29}"/>
          </ac:picMkLst>
        </pc:picChg>
      </pc:sldChg>
      <pc:sldMasterChg chg="modSldLayout">
        <pc:chgData name="임 건우" userId="92582ce0d2146f9c" providerId="LiveId" clId="{3E4FE962-F6E7-427B-B7CB-08957D47CFC7}" dt="2020-06-12T10:29:00.585" v="878" actId="478"/>
        <pc:sldMasterMkLst>
          <pc:docMk/>
          <pc:sldMasterMk cId="3166262202" sldId="2147483648"/>
        </pc:sldMasterMkLst>
        <pc:sldLayoutChg chg="delSp">
          <pc:chgData name="임 건우" userId="92582ce0d2146f9c" providerId="LiveId" clId="{3E4FE962-F6E7-427B-B7CB-08957D47CFC7}" dt="2020-06-12T10:29:00.585" v="878" actId="478"/>
          <pc:sldLayoutMkLst>
            <pc:docMk/>
            <pc:sldMasterMk cId="3166262202" sldId="2147483648"/>
            <pc:sldLayoutMk cId="3503590486" sldId="2147483662"/>
          </pc:sldLayoutMkLst>
          <pc:spChg chg="del">
            <ac:chgData name="임 건우" userId="92582ce0d2146f9c" providerId="LiveId" clId="{3E4FE962-F6E7-427B-B7CB-08957D47CFC7}" dt="2020-06-12T10:29:00.585" v="878" actId="478"/>
            <ac:spMkLst>
              <pc:docMk/>
              <pc:sldMasterMk cId="3166262202" sldId="2147483648"/>
              <pc:sldLayoutMk cId="3503590486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3C3B-A4F8-4E97-9C4C-DEC00191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FD623-4545-48C5-8B59-3E9109E2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1AD27-4B32-4064-AEE7-2170D77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DD450-781B-4A78-BBD0-BB3411C7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3A9F2-1E90-4264-9765-A496A481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27133-84B3-495C-A372-60903AC2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45FA0-A66A-4409-8492-B13DA514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98B5-6D15-4D60-AA5F-8ACCAFDF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518A9-6C7C-4530-8AD6-187C4CF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92C5E-81A7-41A0-B3D9-7E62740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8D64D-0897-4C59-9977-214FFD5A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2FE0A-2A11-4ACD-9167-70D87303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55B8F-42F9-4181-9097-F6F7154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64915-1377-42DF-A9FD-A8B294BE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E35EA-90FE-4491-A007-FE7E043E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42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4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38150" y="6318250"/>
            <a:ext cx="101198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1256478" y="640080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B69D11-8EB7-4CBC-8B7B-965498534393}" type="slidenum"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0557978" y="6259988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781687"/>
            <a:ext cx="10637520" cy="58991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33544"/>
                </a:solidFill>
              </a:defRPr>
            </a:lvl1pPr>
          </a:lstStyle>
          <a:p>
            <a:r>
              <a:rPr lang="en-US" altLang="ko-KR" dirty="0"/>
              <a:t>PLEASE, ENTER THE TITLE TEXT HERE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66094"/>
            <a:ext cx="10637520" cy="31559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What makes the desert beautiful, is that somewhere in hides a well. </a:t>
            </a:r>
          </a:p>
        </p:txBody>
      </p:sp>
    </p:spTree>
    <p:extLst>
      <p:ext uri="{BB962C8B-B14F-4D97-AF65-F5344CB8AC3E}">
        <p14:creationId xmlns:p14="http://schemas.microsoft.com/office/powerpoint/2010/main" val="35035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32B4A-DE35-4C40-A679-C6D1D77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3BCC7-BEC0-413D-83FF-72318876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4E854-A6A8-462D-8C56-4F6B33E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DEA41-13F9-436F-81BE-1BE15864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BF29E-8982-48C0-82C5-3EE380A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3BA0-6CBB-4367-8207-B9F2A1C3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20B0A-0EAD-4851-BF2A-2C58EDF2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845E-20FB-4E36-80E3-D1F0EC82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0D8BF-C32A-4CFD-979D-91F82ED9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AFA21-C279-4E86-BBC2-6BFBB417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0BC1-4A25-4113-8203-F15F4620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E6F45-7B9A-4BEC-B88C-E7DED6A93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1826B-B601-4D50-A750-0743C0A4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DA468-31C5-498F-A5F0-792ED5DF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8D58-6331-4112-9353-E405EAD5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43F73-CDE1-4596-A3AE-E1CEB1C9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9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309D-B7B6-4140-AA9E-8863E0C0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443A4-422F-469F-9C04-C7EE1EB3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4928C-797A-4D9B-91CC-4510E362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19984-08B4-4A9C-A5CB-984B53A9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C19AB-2D4F-4EEF-8E0E-11A2860D7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40C3B-089D-42A2-9DB8-3078D765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734E69-1ECC-4057-9206-A8EFE03A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3DEFC-E66D-46FC-89D9-0D0BF2B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7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A9C6B-E713-471A-8CFE-9159251B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BA843-845C-4101-BFFE-4F943C40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C1200-F207-4FBF-9F0B-2CECB7AA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AB168-80C5-46C4-B3EA-7E69F97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E6F868-5751-41AF-9728-B897ED95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4A9B6-392D-4D82-ADE7-7712A3B3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5FF56-B7CC-4AE0-8DC8-C76EAD38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1ACA7-C521-40FB-8841-96D9E32A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DB85-EC64-4FF5-B5FE-A9434601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53E12-5485-439A-A3F7-4515E3CB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A4A80-689A-456B-94C1-FFA2A13B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2335C-9282-4C61-B7B8-9FACF7A6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62B92-2E43-4117-B361-830923D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5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F04-834C-47FC-BFE6-6A317D9E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4BA6A-A824-44CB-932D-30F809CB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DFE5C-A3BE-4C81-9894-83503FE8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DCFFF-7A0F-4D18-86AD-207E9EA5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F3D10-6E5E-4F2E-9B68-1FB72F9F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2558D-D8DC-4838-B54C-EAC7C419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FE1F49-7691-48A5-8223-A4D2CBD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5F3C1-5B60-4407-A755-D9FF87CC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6B87A-5B34-442D-9250-8B8E629C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9E3A-2FD9-40A5-9282-A523AB430AF0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096E-5923-4E6B-8D7B-E2F207E68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46E46-9456-4C27-962E-9179EDCD5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stanford.edu/~mdfisher/subdivision.html" TargetMode="External"/><Relationship Id="rId3" Type="http://schemas.openxmlformats.org/officeDocument/2006/relationships/hyperlink" Target="https://users.csc.calpoly.edu/~zwood/teaching/csc570/final06/jseeba/" TargetMode="External"/><Relationship Id="rId7" Type="http://schemas.openxmlformats.org/officeDocument/2006/relationships/hyperlink" Target="http://www.cs.cmu.edu/afs/cs/academic/class/15462-s14/www/lec_slides/Subdivision.pdf" TargetMode="External"/><Relationship Id="rId2" Type="http://schemas.openxmlformats.org/officeDocument/2006/relationships/hyperlink" Target="http://journal.cg-korea.org/archive/view_article?pid=jkcgs-25-3-7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ivten.github.io/2016/11/05/surface_simplification.html" TargetMode="External"/><Relationship Id="rId5" Type="http://schemas.openxmlformats.org/officeDocument/2006/relationships/hyperlink" Target="https://pdfs.semanticscholar.org/b8c3/ca80c94778a37545bf6b0812e07a079c6c7c.pdf" TargetMode="External"/><Relationship Id="rId4" Type="http://schemas.openxmlformats.org/officeDocument/2006/relationships/hyperlink" Target="https://www.csee.umbc.edu/courses/graduate/635/spring13/lectures/05_QuadricErrorMetrics.pdf" TargetMode="External"/><Relationship Id="rId9" Type="http://schemas.openxmlformats.org/officeDocument/2006/relationships/hyperlink" Target="https://github.com/cs248-spring-2018/Cardinal3D/wiki/Loop-Subdivisi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.kr/books?id=IGtIWmM2GWIC&amp;pg=PA180&amp;lpg=PA180&amp;dq=loop+subdivision&amp;source=bl&amp;ots=eEJWSq_l4I&amp;sig=ACfU3U04T8ZhE_xzbumyplosZFlarZvWdg&amp;hl=ko&amp;sa=X&amp;ved=2ahUKEwjnztXOifbpAhUuyosBHQElBM4Q6AEwCXoECA0QAQ#v=onepage&amp;q=loop%20subdivision&amp;f=false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043" y="2138581"/>
            <a:ext cx="8105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Loop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Subdivision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Error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Metric </a:t>
            </a:r>
          </a:p>
          <a:p>
            <a:pPr algn="ctr"/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66134" y="3429000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711605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모드에서 수정이 불가능한 텍스트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도형은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>
                <a:solidFill>
                  <a:srgbClr val="F06946"/>
                </a:solidFill>
              </a:rPr>
              <a:t>[</a:t>
            </a:r>
            <a:r>
              <a:rPr lang="ko-KR" altLang="en-US" sz="1400" b="1" dirty="0">
                <a:solidFill>
                  <a:srgbClr val="F06946"/>
                </a:solidFill>
              </a:rPr>
              <a:t>보기 </a:t>
            </a:r>
            <a:r>
              <a:rPr lang="en-US" altLang="ko-KR" sz="1400" b="1" dirty="0">
                <a:solidFill>
                  <a:srgbClr val="F06946"/>
                </a:solidFill>
              </a:rPr>
              <a:t>&gt; </a:t>
            </a:r>
            <a:r>
              <a:rPr lang="ko-KR" altLang="en-US" sz="1400" b="1" dirty="0">
                <a:solidFill>
                  <a:srgbClr val="F06946"/>
                </a:solidFill>
              </a:rPr>
              <a:t>슬라이드 마스터</a:t>
            </a:r>
            <a:r>
              <a:rPr lang="en-US" altLang="ko-KR" sz="1400" b="1" dirty="0">
                <a:solidFill>
                  <a:srgbClr val="F06946"/>
                </a:solidFill>
              </a:rPr>
              <a:t>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모드에서 수정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삭제 가능합니다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3946" y="3948760"/>
            <a:ext cx="6684105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rgbClr val="091A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임건우</a:t>
            </a:r>
            <a:endParaRPr lang="en-US" altLang="ko-KR" sz="1050" dirty="0">
              <a:solidFill>
                <a:srgbClr val="091A2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07234" y="4764456"/>
            <a:ext cx="577532" cy="694843"/>
          </a:xfrm>
          <a:custGeom>
            <a:avLst/>
            <a:gdLst>
              <a:gd name="T0" fmla="*/ 240 w 267"/>
              <a:gd name="T1" fmla="*/ 0 h 320"/>
              <a:gd name="T2" fmla="*/ 27 w 267"/>
              <a:gd name="T3" fmla="*/ 0 h 320"/>
              <a:gd name="T4" fmla="*/ 27 w 267"/>
              <a:gd name="T5" fmla="*/ 26 h 320"/>
              <a:gd name="T6" fmla="*/ 240 w 267"/>
              <a:gd name="T7" fmla="*/ 26 h 320"/>
              <a:gd name="T8" fmla="*/ 240 w 267"/>
              <a:gd name="T9" fmla="*/ 0 h 320"/>
              <a:gd name="T10" fmla="*/ 240 w 267"/>
              <a:gd name="T11" fmla="*/ 0 h 320"/>
              <a:gd name="T12" fmla="*/ 27 w 267"/>
              <a:gd name="T13" fmla="*/ 320 h 320"/>
              <a:gd name="T14" fmla="*/ 240 w 267"/>
              <a:gd name="T15" fmla="*/ 320 h 320"/>
              <a:gd name="T16" fmla="*/ 240 w 267"/>
              <a:gd name="T17" fmla="*/ 293 h 320"/>
              <a:gd name="T18" fmla="*/ 27 w 267"/>
              <a:gd name="T19" fmla="*/ 293 h 320"/>
              <a:gd name="T20" fmla="*/ 27 w 267"/>
              <a:gd name="T21" fmla="*/ 320 h 320"/>
              <a:gd name="T22" fmla="*/ 27 w 267"/>
              <a:gd name="T23" fmla="*/ 320 h 320"/>
              <a:gd name="T24" fmla="*/ 240 w 267"/>
              <a:gd name="T25" fmla="*/ 53 h 320"/>
              <a:gd name="T26" fmla="*/ 27 w 267"/>
              <a:gd name="T27" fmla="*/ 53 h 320"/>
              <a:gd name="T28" fmla="*/ 0 w 267"/>
              <a:gd name="T29" fmla="*/ 80 h 320"/>
              <a:gd name="T30" fmla="*/ 0 w 267"/>
              <a:gd name="T31" fmla="*/ 240 h 320"/>
              <a:gd name="T32" fmla="*/ 27 w 267"/>
              <a:gd name="T33" fmla="*/ 266 h 320"/>
              <a:gd name="T34" fmla="*/ 240 w 267"/>
              <a:gd name="T35" fmla="*/ 266 h 320"/>
              <a:gd name="T36" fmla="*/ 267 w 267"/>
              <a:gd name="T37" fmla="*/ 240 h 320"/>
              <a:gd name="T38" fmla="*/ 267 w 267"/>
              <a:gd name="T39" fmla="*/ 80 h 320"/>
              <a:gd name="T40" fmla="*/ 240 w 267"/>
              <a:gd name="T41" fmla="*/ 53 h 320"/>
              <a:gd name="T42" fmla="*/ 240 w 267"/>
              <a:gd name="T43" fmla="*/ 53 h 320"/>
              <a:gd name="T44" fmla="*/ 134 w 267"/>
              <a:gd name="T45" fmla="*/ 90 h 320"/>
              <a:gd name="T46" fmla="*/ 164 w 267"/>
              <a:gd name="T47" fmla="*/ 120 h 320"/>
              <a:gd name="T48" fmla="*/ 134 w 267"/>
              <a:gd name="T49" fmla="*/ 150 h 320"/>
              <a:gd name="T50" fmla="*/ 104 w 267"/>
              <a:gd name="T51" fmla="*/ 120 h 320"/>
              <a:gd name="T52" fmla="*/ 134 w 267"/>
              <a:gd name="T53" fmla="*/ 90 h 320"/>
              <a:gd name="T54" fmla="*/ 134 w 267"/>
              <a:gd name="T55" fmla="*/ 90 h 320"/>
              <a:gd name="T56" fmla="*/ 200 w 267"/>
              <a:gd name="T57" fmla="*/ 226 h 320"/>
              <a:gd name="T58" fmla="*/ 67 w 267"/>
              <a:gd name="T59" fmla="*/ 226 h 320"/>
              <a:gd name="T60" fmla="*/ 67 w 267"/>
              <a:gd name="T61" fmla="*/ 206 h 320"/>
              <a:gd name="T62" fmla="*/ 134 w 267"/>
              <a:gd name="T63" fmla="*/ 173 h 320"/>
              <a:gd name="T64" fmla="*/ 200 w 267"/>
              <a:gd name="T65" fmla="*/ 206 h 320"/>
              <a:gd name="T66" fmla="*/ 200 w 267"/>
              <a:gd name="T67" fmla="*/ 226 h 320"/>
              <a:gd name="T68" fmla="*/ 200 w 267"/>
              <a:gd name="T69" fmla="*/ 22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320">
                <a:moveTo>
                  <a:pt x="240" y="0"/>
                </a:moveTo>
                <a:lnTo>
                  <a:pt x="27" y="0"/>
                </a:lnTo>
                <a:lnTo>
                  <a:pt x="27" y="26"/>
                </a:lnTo>
                <a:lnTo>
                  <a:pt x="240" y="26"/>
                </a:lnTo>
                <a:lnTo>
                  <a:pt x="240" y="0"/>
                </a:lnTo>
                <a:lnTo>
                  <a:pt x="240" y="0"/>
                </a:lnTo>
                <a:close/>
                <a:moveTo>
                  <a:pt x="27" y="320"/>
                </a:moveTo>
                <a:lnTo>
                  <a:pt x="240" y="320"/>
                </a:lnTo>
                <a:lnTo>
                  <a:pt x="240" y="293"/>
                </a:lnTo>
                <a:lnTo>
                  <a:pt x="27" y="293"/>
                </a:lnTo>
                <a:lnTo>
                  <a:pt x="27" y="320"/>
                </a:lnTo>
                <a:lnTo>
                  <a:pt x="27" y="320"/>
                </a:lnTo>
                <a:close/>
                <a:moveTo>
                  <a:pt x="240" y="53"/>
                </a:move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240"/>
                </a:lnTo>
                <a:cubicBezTo>
                  <a:pt x="0" y="254"/>
                  <a:pt x="12" y="266"/>
                  <a:pt x="27" y="266"/>
                </a:cubicBezTo>
                <a:lnTo>
                  <a:pt x="240" y="266"/>
                </a:lnTo>
                <a:cubicBezTo>
                  <a:pt x="255" y="266"/>
                  <a:pt x="267" y="254"/>
                  <a:pt x="267" y="240"/>
                </a:cubicBezTo>
                <a:lnTo>
                  <a:pt x="267" y="80"/>
                </a:lnTo>
                <a:cubicBezTo>
                  <a:pt x="267" y="65"/>
                  <a:pt x="255" y="53"/>
                  <a:pt x="240" y="53"/>
                </a:cubicBezTo>
                <a:lnTo>
                  <a:pt x="240" y="53"/>
                </a:lnTo>
                <a:close/>
                <a:moveTo>
                  <a:pt x="134" y="90"/>
                </a:moveTo>
                <a:cubicBezTo>
                  <a:pt x="150" y="90"/>
                  <a:pt x="164" y="103"/>
                  <a:pt x="164" y="120"/>
                </a:cubicBezTo>
                <a:cubicBezTo>
                  <a:pt x="164" y="136"/>
                  <a:pt x="150" y="150"/>
                  <a:pt x="134" y="150"/>
                </a:cubicBezTo>
                <a:cubicBezTo>
                  <a:pt x="117" y="150"/>
                  <a:pt x="104" y="136"/>
                  <a:pt x="104" y="120"/>
                </a:cubicBezTo>
                <a:cubicBezTo>
                  <a:pt x="104" y="103"/>
                  <a:pt x="117" y="90"/>
                  <a:pt x="134" y="90"/>
                </a:cubicBezTo>
                <a:lnTo>
                  <a:pt x="134" y="90"/>
                </a:lnTo>
                <a:close/>
                <a:moveTo>
                  <a:pt x="200" y="226"/>
                </a:moveTo>
                <a:lnTo>
                  <a:pt x="67" y="226"/>
                </a:lnTo>
                <a:lnTo>
                  <a:pt x="67" y="206"/>
                </a:lnTo>
                <a:cubicBezTo>
                  <a:pt x="67" y="184"/>
                  <a:pt x="111" y="173"/>
                  <a:pt x="134" y="173"/>
                </a:cubicBezTo>
                <a:cubicBezTo>
                  <a:pt x="156" y="173"/>
                  <a:pt x="200" y="184"/>
                  <a:pt x="200" y="206"/>
                </a:cubicBezTo>
                <a:lnTo>
                  <a:pt x="200" y="226"/>
                </a:lnTo>
                <a:lnTo>
                  <a:pt x="200" y="226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9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DBD22-B3EC-448D-B146-982BF60C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117"/>
            <a:ext cx="1971496" cy="19014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D9B96-CAB5-4BE6-8468-EAA1C048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63" y="1436116"/>
            <a:ext cx="1867888" cy="1901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9FA9C8-8E5B-45E8-B5C8-DC88764E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19" y="1458546"/>
            <a:ext cx="1701518" cy="18790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6F5C52-79E1-45E8-856B-F706CA42A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005" y="1458546"/>
            <a:ext cx="1914736" cy="18790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11CDD-1926-475D-ACE4-2005BEC83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60074"/>
            <a:ext cx="2560426" cy="2092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E81934-5123-4AE0-95CE-95581E4B1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864" y="3830074"/>
            <a:ext cx="2560426" cy="2115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0244AB-766D-4E93-8A91-639890CC2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884" y="3830074"/>
            <a:ext cx="2562618" cy="1933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A69A6-9DE3-4B15-80E0-46DEFC966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959" y="3860074"/>
            <a:ext cx="2561256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6631" y="516743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6477" y="3100458"/>
            <a:ext cx="6928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9106" y="251054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1230" y="3100458"/>
            <a:ext cx="5822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2903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8706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21902" y="5167430"/>
            <a:ext cx="21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simplification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7D0C8-20D0-4FA7-89E5-1E9039105C7D}"/>
              </a:ext>
            </a:extLst>
          </p:cNvPr>
          <p:cNvSpPr txBox="1"/>
          <p:nvPr/>
        </p:nvSpPr>
        <p:spPr>
          <a:xfrm>
            <a:off x="6591069" y="3100458"/>
            <a:ext cx="582211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1739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1160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D23CC-5224-4D88-93B3-21AD46BF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0" y="1775411"/>
            <a:ext cx="3287718" cy="2983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18B25-1AB3-41F3-B3AC-198ADC8C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95" y="1719286"/>
            <a:ext cx="3417083" cy="31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7799" y="5614861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60" y="32206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4548" y="5579359"/>
            <a:ext cx="21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Simplification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92451-ECA5-4E87-B7D5-C17177EC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10" y="1656484"/>
            <a:ext cx="4173908" cy="3787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21F7C-3B97-48BC-8265-ACCE2FEF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660" y="1656484"/>
            <a:ext cx="4173909" cy="37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FE77-47E2-4BF7-A087-792B0E49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D157E-FEF1-4ADE-8EA5-40AA9176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418D7-E792-4A18-BCFF-3A750797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" y="2902039"/>
            <a:ext cx="4858428" cy="14861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95F1BA-1AD6-4A4E-950D-C33673D04657}"/>
              </a:ext>
            </a:extLst>
          </p:cNvPr>
          <p:cNvSpPr/>
          <p:nvPr/>
        </p:nvSpPr>
        <p:spPr>
          <a:xfrm>
            <a:off x="6141687" y="1794000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알고리즘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63C785-058B-4A7E-A1C7-92D620898D57}"/>
              </a:ext>
            </a:extLst>
          </p:cNvPr>
          <p:cNvSpPr/>
          <p:nvPr/>
        </p:nvSpPr>
        <p:spPr>
          <a:xfrm>
            <a:off x="6096000" y="2614746"/>
            <a:ext cx="4505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nbEdge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nbVertex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nbFace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정보들을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결합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Face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병합 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 </a:t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다시 계산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위의 작업을 반복적으로 적용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97BA-B582-4E2C-A7F8-7E81F4A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95B24-0A9A-4D1A-8D72-1E206A1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9C551D-CD22-430D-94F7-4DDF133F2F9E}"/>
              </a:ext>
            </a:extLst>
          </p:cNvPr>
          <p:cNvSpPr/>
          <p:nvPr/>
        </p:nvSpPr>
        <p:spPr>
          <a:xfrm>
            <a:off x="959355" y="1502527"/>
            <a:ext cx="156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51BF6-4805-4AF9-9CAD-235FD09CDC69}"/>
                  </a:ext>
                </a:extLst>
              </p:cNvPr>
              <p:cNvSpPr txBox="1"/>
              <p:nvPr/>
            </p:nvSpPr>
            <p:spPr>
              <a:xfrm>
                <a:off x="959354" y="2132192"/>
                <a:ext cx="8273135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축소 후에 원본과의 차이가 최소가 되는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선택하여야 함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각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축소 시킨 후에 원본과의 차이를 나타내는 수치가 필요하다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.(Cost)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altLang="ko-KR" dirty="0">
                    <a:solidFill>
                      <a:srgbClr val="7F7F7F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에서 제거 전 </a:t>
                </a:r>
                <a:r>
                  <a:rPr lang="ko-KR" altLang="en-US" dirty="0" err="1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메쉬의</a:t>
                </a:r>
                <a:r>
                  <a:rPr lang="ko-KR" altLang="en-US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삼각형을 포함한 평면들까지의 거리 제곱의 합으로 정의한다</a:t>
                </a:r>
                <a:r>
                  <a:rPr lang="en-US" altLang="ko-KR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모든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 대해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계산하고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가 낮은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 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순서대로 축소한다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51BF6-4805-4AF9-9CAD-235FD09C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54" y="2132192"/>
                <a:ext cx="8273135" cy="1532727"/>
              </a:xfrm>
              <a:prstGeom prst="rect">
                <a:avLst/>
              </a:prstGeom>
              <a:blipFill>
                <a:blip r:embed="rId2"/>
                <a:stretch>
                  <a:fillRect l="-589" t="-6375" r="-74" b="-5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2209196-F94F-4DBC-A204-EC2B6B40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55" y="3710639"/>
            <a:ext cx="8791585" cy="24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D8E6-F5C6-4B5B-8229-4BACAECB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687"/>
            <a:ext cx="10637520" cy="58991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AB599-BEE2-4E62-A2FA-DB47B41C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B52F8-8C9F-4C7C-A398-9F89BD3BE800}"/>
              </a:ext>
            </a:extLst>
          </p:cNvPr>
          <p:cNvSpPr txBox="1"/>
          <p:nvPr/>
        </p:nvSpPr>
        <p:spPr>
          <a:xfrm>
            <a:off x="834001" y="153901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평면의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3B77FB-7A1C-4119-90EF-71EA1E38C2B9}"/>
                  </a:ext>
                </a:extLst>
              </p:cNvPr>
              <p:cNvSpPr/>
              <p:nvPr/>
            </p:nvSpPr>
            <p:spPr>
              <a:xfrm>
                <a:off x="879355" y="1939721"/>
                <a:ext cx="19648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𝒄𝒛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3B77FB-7A1C-4119-90EF-71EA1E38C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5" y="1939721"/>
                <a:ext cx="1964833" cy="30777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77CCF7-3E17-4F26-AC8F-14B7D69DD3FE}"/>
                  </a:ext>
                </a:extLst>
              </p:cNvPr>
              <p:cNvSpPr/>
              <p:nvPr/>
            </p:nvSpPr>
            <p:spPr>
              <a:xfrm>
                <a:off x="7090207" y="1938840"/>
                <a:ext cx="313707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,1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</a:p>
              <a:p>
                <a:pPr algn="ctr"/>
                <a:endParaRPr lang="en-US" altLang="ko-KR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a,b,c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는 평면의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normal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벡터와 같다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.)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d = -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normal.Dot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face.vertex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77CCF7-3E17-4F26-AC8F-14B7D69DD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07" y="1938840"/>
                <a:ext cx="3137077" cy="954107"/>
              </a:xfrm>
              <a:prstGeom prst="rect">
                <a:avLst/>
              </a:prstGeom>
              <a:blipFill>
                <a:blip r:embed="rId3"/>
                <a:stretch>
                  <a:fillRect l="-194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57606D-058D-4F6C-829A-3F7079BE0A52}"/>
              </a:ext>
            </a:extLst>
          </p:cNvPr>
          <p:cNvSpPr txBox="1"/>
          <p:nvPr/>
        </p:nvSpPr>
        <p:spPr>
          <a:xfrm>
            <a:off x="5034559" y="1538730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벡터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EF957F-7E7F-44D3-A91A-C49D72068DE1}"/>
                  </a:ext>
                </a:extLst>
              </p:cNvPr>
              <p:cNvSpPr txBox="1"/>
              <p:nvPr/>
            </p:nvSpPr>
            <p:spPr>
              <a:xfrm>
                <a:off x="4559351" y="1939720"/>
                <a:ext cx="200896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EF957F-7E7F-44D3-A91A-C49D7206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51" y="1939720"/>
                <a:ext cx="2008966" cy="311560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B7A8C1-FC90-4959-B192-FE00AA26899E}"/>
              </a:ext>
            </a:extLst>
          </p:cNvPr>
          <p:cNvSpPr txBox="1"/>
          <p:nvPr/>
        </p:nvSpPr>
        <p:spPr>
          <a:xfrm>
            <a:off x="834001" y="2496108"/>
            <a:ext cx="234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점과 평면 사이의 거리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D4D494-BA7B-4464-9107-A4D0EEFFCED2}"/>
                  </a:ext>
                </a:extLst>
              </p:cNvPr>
              <p:cNvSpPr/>
              <p:nvPr/>
            </p:nvSpPr>
            <p:spPr>
              <a:xfrm>
                <a:off x="882539" y="3063348"/>
                <a:ext cx="22500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D4D494-BA7B-4464-9107-A4D0EEFFC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9" y="3063348"/>
                <a:ext cx="2250040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5C429-8501-4A4C-BB11-876ADC144FF1}"/>
                  </a:ext>
                </a:extLst>
              </p:cNvPr>
              <p:cNvSpPr txBox="1"/>
              <p:nvPr/>
            </p:nvSpPr>
            <p:spPr>
              <a:xfrm>
                <a:off x="4562535" y="3063347"/>
                <a:ext cx="200896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5C429-8501-4A4C-BB11-876ADC14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35" y="3063347"/>
                <a:ext cx="2008966" cy="311560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D2696EC-0103-4C4D-A8C3-6C77AA32FB14}"/>
              </a:ext>
            </a:extLst>
          </p:cNvPr>
          <p:cNvSpPr txBox="1"/>
          <p:nvPr/>
        </p:nvSpPr>
        <p:spPr>
          <a:xfrm>
            <a:off x="834001" y="3768909"/>
            <a:ext cx="181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거리 제곱</a:t>
            </a:r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(Cost)</a:t>
            </a:r>
            <a:endParaRPr lang="ko-KR" altLang="en-US" sz="20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656AE5-CD2A-42EC-8249-846D48A00185}"/>
                  </a:ext>
                </a:extLst>
              </p:cNvPr>
              <p:cNvSpPr txBox="1"/>
              <p:nvPr/>
            </p:nvSpPr>
            <p:spPr>
              <a:xfrm>
                <a:off x="1018818" y="4462767"/>
                <a:ext cx="1971113" cy="87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 i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b="1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ko-KR" b="1" i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𝑲𝒗</m:t>
                      </m:r>
                    </m:oMath>
                  </m:oMathPara>
                </a14:m>
                <a:endParaRPr lang="ko-KR" altLang="en-US" b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656AE5-CD2A-42EC-8249-846D48A0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18" y="4462767"/>
                <a:ext cx="1971113" cy="877804"/>
              </a:xfrm>
              <a:prstGeom prst="rect">
                <a:avLst/>
              </a:prstGeom>
              <a:blipFill>
                <a:blip r:embed="rId7"/>
                <a:stretch>
                  <a:fillRect l="-4025" t="-694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78D185B5-3066-404B-9674-FE674F901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777" y="4271916"/>
            <a:ext cx="3156353" cy="12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9ED6A-5E06-491E-9F66-F7F0AE44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EDFE5-0877-446F-95C4-B889595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E0A4B-065C-4B14-90CB-3A240E8D5A06}"/>
              </a:ext>
            </a:extLst>
          </p:cNvPr>
          <p:cNvSpPr txBox="1"/>
          <p:nvPr/>
        </p:nvSpPr>
        <p:spPr>
          <a:xfrm>
            <a:off x="1008781" y="14871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QEM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E7535-1E34-4A24-BAB0-6CB5BC6C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81" y="2169494"/>
            <a:ext cx="2916608" cy="1887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55D045-751B-4BEA-9F82-DDEA75DD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61" y="3399083"/>
            <a:ext cx="2536676" cy="691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D8435-C956-46CC-A098-3279F610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61" y="2586319"/>
            <a:ext cx="6633758" cy="52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D007C-F770-49DA-9864-1D27A904A091}"/>
                  </a:ext>
                </a:extLst>
              </p:cNvPr>
              <p:cNvSpPr txBox="1"/>
              <p:nvPr/>
            </p:nvSpPr>
            <p:spPr>
              <a:xfrm>
                <a:off x="960120" y="4643846"/>
                <a:ext cx="682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를</m:t>
                    </m:r>
                  </m:oMath>
                </a14:m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서 정의되는 </a:t>
                </a:r>
                <a:r>
                  <a:rPr lang="en-US" altLang="ko-KR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QEM </a:t>
                </a:r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행렬이라 한다</a:t>
                </a:r>
                <a:r>
                  <a:rPr lang="en-US" altLang="ko-KR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D007C-F770-49DA-9864-1D27A904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643846"/>
                <a:ext cx="6825343" cy="369332"/>
              </a:xfrm>
              <a:prstGeom prst="rect">
                <a:avLst/>
              </a:prstGeom>
              <a:blipFill>
                <a:blip r:embed="rId5"/>
                <a:stretch>
                  <a:fillRect l="-179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5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64D7-8ECC-49E8-8E19-CEA907C6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A83AB-5E20-4CAE-9554-BB4EF90C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45AF06-EEB7-4513-B779-C8EDA6FE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185"/>
            <a:ext cx="3874951" cy="1070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4B74-17CB-4A0D-8BF5-25208EE194C4}"/>
              </a:ext>
            </a:extLst>
          </p:cNvPr>
          <p:cNvSpPr txBox="1"/>
          <p:nvPr/>
        </p:nvSpPr>
        <p:spPr>
          <a:xfrm>
            <a:off x="5199019" y="1552802"/>
            <a:ext cx="657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에지 제거로 단순화된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메쉬는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제거 전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메쉬와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형상의 차이를 갖는다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이러한 형상의 차이는 에지 제거에 따른 비용으로 정의됨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이는 </a:t>
            </a:r>
            <a:r>
              <a:rPr lang="en-US" altLang="ko-KR" b="1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v′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제거 전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메쉬의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삼각형을 포함한 평면들까지의 거리 제곱의 합 이다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ko-KR" altLang="en-US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0BE7D-F56B-4D2A-924C-B9CAEFD0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30" y="3280940"/>
            <a:ext cx="6082890" cy="6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9487-F99F-4033-B00F-6584504F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21F2B-8A03-4771-90AC-1A92485B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0D36D-07FB-407F-AAAF-8818F352E891}"/>
                  </a:ext>
                </a:extLst>
              </p:cNvPr>
              <p:cNvSpPr txBox="1"/>
              <p:nvPr/>
            </p:nvSpPr>
            <p:spPr>
              <a:xfrm>
                <a:off x="5118956" y="1687193"/>
                <a:ext cx="599718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에지 제거 비용은 정점 </a:t>
                </a:r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v′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위치에 따라 달라지므로 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최소의제거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비용을 갖는 </a:t>
                </a:r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v′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위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는</a:t>
                </a:r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를만족하는해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(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x</a:t>
                </a:r>
                <a:r>
                  <a:rPr lang="ko-KR" altLang="ko-KR" i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̂, 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ŷ</a:t>
                </a:r>
                <a:r>
                  <a:rPr lang="ko-KR" altLang="ko-KR" i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 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ẑ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구하여 찾을 수 있다.</a:t>
                </a:r>
                <a:r>
                  <a:rPr lang="ko-KR" altLang="ko-KR" sz="800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endParaRPr lang="en-US" altLang="ko-KR" sz="800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이는 왼쪽의 행렬방정식을 푸는것과 같다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 (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실제 구현은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LU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분해로 구현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.)</a:t>
                </a: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각각의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 대해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3A3A3A"/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, </m:t>
                    </m:r>
                  </m:oMath>
                </a14:m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</a:t>
                </a:r>
                <a:r>
                  <a:rPr lang="ko-KR" altLang="ko-KR" b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′</a:t>
                </a:r>
                <a:r>
                  <a:rPr lang="en-US" altLang="ko-KR" b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로 구성된 정보를 오름차순으로 정렬해 놓고 순차적으로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제거하면 원본과의 차이를 최소로 하는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Mesh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얻는다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.(STL multiset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컨테이너 활용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0D36D-07FB-407F-AAAF-8818F352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56" y="1687193"/>
                <a:ext cx="5997186" cy="3693319"/>
              </a:xfrm>
              <a:prstGeom prst="rect">
                <a:avLst/>
              </a:prstGeom>
              <a:blipFill>
                <a:blip r:embed="rId2"/>
                <a:stretch>
                  <a:fillRect l="-915" t="-825" r="-711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D5FE235-D1DF-43BE-B1FE-21548C00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54" y="2416624"/>
            <a:ext cx="2539212" cy="581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F2359-3A4E-4136-8B69-2CFD87E92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39361"/>
            <a:ext cx="3041469" cy="44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838200" y="466094"/>
            <a:ext cx="10637520" cy="31559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Matrix Class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55933" y="4935177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Matrix Class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예시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55933" y="5529178"/>
            <a:ext cx="5438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[]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연산자로 내부 요소를 쉽게 접근 할 수 있게 하였고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연산자로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행렬곱을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간편하게 할 수 있도록 했다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LU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연립방정식 풀이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전치행렬 구하기 등 행렬연산에 필요한 함수들이 마련되어 있다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Freeform 21"/>
          <p:cNvSpPr>
            <a:spLocks noEditPoints="1"/>
          </p:cNvSpPr>
          <p:nvPr/>
        </p:nvSpPr>
        <p:spPr bwMode="auto">
          <a:xfrm>
            <a:off x="7870670" y="5022742"/>
            <a:ext cx="161925" cy="223837"/>
          </a:xfrm>
          <a:custGeom>
            <a:avLst/>
            <a:gdLst>
              <a:gd name="T0" fmla="*/ 107 w 213"/>
              <a:gd name="T1" fmla="*/ 40 h 293"/>
              <a:gd name="T2" fmla="*/ 107 w 213"/>
              <a:gd name="T3" fmla="*/ 0 h 293"/>
              <a:gd name="T4" fmla="*/ 53 w 213"/>
              <a:gd name="T5" fmla="*/ 53 h 293"/>
              <a:gd name="T6" fmla="*/ 107 w 213"/>
              <a:gd name="T7" fmla="*/ 107 h 293"/>
              <a:gd name="T8" fmla="*/ 107 w 213"/>
              <a:gd name="T9" fmla="*/ 67 h 293"/>
              <a:gd name="T10" fmla="*/ 187 w 213"/>
              <a:gd name="T11" fmla="*/ 147 h 293"/>
              <a:gd name="T12" fmla="*/ 177 w 213"/>
              <a:gd name="T13" fmla="*/ 184 h 293"/>
              <a:gd name="T14" fmla="*/ 197 w 213"/>
              <a:gd name="T15" fmla="*/ 203 h 293"/>
              <a:gd name="T16" fmla="*/ 213 w 213"/>
              <a:gd name="T17" fmla="*/ 147 h 293"/>
              <a:gd name="T18" fmla="*/ 107 w 213"/>
              <a:gd name="T19" fmla="*/ 40 h 293"/>
              <a:gd name="T20" fmla="*/ 107 w 213"/>
              <a:gd name="T21" fmla="*/ 40 h 293"/>
              <a:gd name="T22" fmla="*/ 107 w 213"/>
              <a:gd name="T23" fmla="*/ 227 h 293"/>
              <a:gd name="T24" fmla="*/ 27 w 213"/>
              <a:gd name="T25" fmla="*/ 147 h 293"/>
              <a:gd name="T26" fmla="*/ 36 w 213"/>
              <a:gd name="T27" fmla="*/ 109 h 293"/>
              <a:gd name="T28" fmla="*/ 17 w 213"/>
              <a:gd name="T29" fmla="*/ 90 h 293"/>
              <a:gd name="T30" fmla="*/ 0 w 213"/>
              <a:gd name="T31" fmla="*/ 147 h 293"/>
              <a:gd name="T32" fmla="*/ 107 w 213"/>
              <a:gd name="T33" fmla="*/ 253 h 293"/>
              <a:gd name="T34" fmla="*/ 107 w 213"/>
              <a:gd name="T35" fmla="*/ 293 h 293"/>
              <a:gd name="T36" fmla="*/ 160 w 213"/>
              <a:gd name="T37" fmla="*/ 240 h 293"/>
              <a:gd name="T38" fmla="*/ 107 w 213"/>
              <a:gd name="T39" fmla="*/ 187 h 293"/>
              <a:gd name="T40" fmla="*/ 107 w 213"/>
              <a:gd name="T41" fmla="*/ 227 h 293"/>
              <a:gd name="T42" fmla="*/ 107 w 213"/>
              <a:gd name="T43" fmla="*/ 2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93">
                <a:moveTo>
                  <a:pt x="107" y="40"/>
                </a:moveTo>
                <a:lnTo>
                  <a:pt x="107" y="0"/>
                </a:lnTo>
                <a:lnTo>
                  <a:pt x="53" y="53"/>
                </a:lnTo>
                <a:lnTo>
                  <a:pt x="107" y="107"/>
                </a:lnTo>
                <a:lnTo>
                  <a:pt x="107" y="67"/>
                </a:lnTo>
                <a:cubicBezTo>
                  <a:pt x="151" y="67"/>
                  <a:pt x="187" y="103"/>
                  <a:pt x="187" y="147"/>
                </a:cubicBezTo>
                <a:cubicBezTo>
                  <a:pt x="187" y="160"/>
                  <a:pt x="183" y="173"/>
                  <a:pt x="177" y="184"/>
                </a:cubicBezTo>
                <a:lnTo>
                  <a:pt x="197" y="203"/>
                </a:lnTo>
                <a:cubicBezTo>
                  <a:pt x="207" y="187"/>
                  <a:pt x="213" y="168"/>
                  <a:pt x="213" y="147"/>
                </a:cubicBezTo>
                <a:cubicBezTo>
                  <a:pt x="213" y="88"/>
                  <a:pt x="166" y="40"/>
                  <a:pt x="107" y="40"/>
                </a:cubicBezTo>
                <a:lnTo>
                  <a:pt x="107" y="40"/>
                </a:lnTo>
                <a:close/>
                <a:moveTo>
                  <a:pt x="107" y="227"/>
                </a:moveTo>
                <a:cubicBezTo>
                  <a:pt x="63" y="227"/>
                  <a:pt x="27" y="191"/>
                  <a:pt x="27" y="147"/>
                </a:cubicBezTo>
                <a:cubicBezTo>
                  <a:pt x="27" y="133"/>
                  <a:pt x="30" y="120"/>
                  <a:pt x="36" y="109"/>
                </a:cubicBezTo>
                <a:lnTo>
                  <a:pt x="17" y="90"/>
                </a:lnTo>
                <a:cubicBezTo>
                  <a:pt x="6" y="106"/>
                  <a:pt x="0" y="126"/>
                  <a:pt x="0" y="147"/>
                </a:cubicBezTo>
                <a:cubicBezTo>
                  <a:pt x="0" y="206"/>
                  <a:pt x="48" y="253"/>
                  <a:pt x="107" y="253"/>
                </a:cubicBezTo>
                <a:lnTo>
                  <a:pt x="107" y="293"/>
                </a:lnTo>
                <a:lnTo>
                  <a:pt x="160" y="240"/>
                </a:lnTo>
                <a:lnTo>
                  <a:pt x="107" y="187"/>
                </a:lnTo>
                <a:lnTo>
                  <a:pt x="107" y="227"/>
                </a:lnTo>
                <a:lnTo>
                  <a:pt x="107" y="227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FA6EF1-EE35-4107-B663-D2960F7A8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06"/>
          <a:stretch/>
        </p:blipFill>
        <p:spPr>
          <a:xfrm>
            <a:off x="851786" y="1450109"/>
            <a:ext cx="3892742" cy="48126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0FF532-F0C6-4FCE-9DE2-EB06D831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69" y="1392514"/>
            <a:ext cx="4238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984" y="113274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4596" y="2171328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984" y="4462487"/>
            <a:ext cx="170751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개요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기능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2059" y="4462487"/>
            <a:ext cx="2150332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Loop subdivision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5134" y="4462487"/>
            <a:ext cx="2506648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Quadric Error Metric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68209" y="4462487"/>
            <a:ext cx="126028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버그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아쉬운점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896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903" y="3440449"/>
            <a:ext cx="139012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28610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44617" y="3440449"/>
            <a:ext cx="244861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61331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77338" y="3440449"/>
            <a:ext cx="23728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Simplification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10059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26066" y="3440449"/>
            <a:ext cx="144462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개선사항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38150" y="4263754"/>
            <a:ext cx="101198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0557978" y="4205492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6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0BA5-8C4E-4924-894F-54CF18CD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DB01D-907D-4A82-979B-B1F06455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5E9FD-38AE-4087-989E-53999F5A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132"/>
            <a:ext cx="5482993" cy="1867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E231BC-E6CC-490C-BF80-7BB840403394}"/>
              </a:ext>
            </a:extLst>
          </p:cNvPr>
          <p:cNvSpPr/>
          <p:nvPr/>
        </p:nvSpPr>
        <p:spPr>
          <a:xfrm>
            <a:off x="5870547" y="4367488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 탐색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ABD99738-FDCF-4C4D-9A82-D55B1E8497A6}"/>
              </a:ext>
            </a:extLst>
          </p:cNvPr>
          <p:cNvSpPr>
            <a:spLocks noEditPoints="1"/>
          </p:cNvSpPr>
          <p:nvPr/>
        </p:nvSpPr>
        <p:spPr bwMode="auto">
          <a:xfrm>
            <a:off x="6847096" y="4440235"/>
            <a:ext cx="161925" cy="223837"/>
          </a:xfrm>
          <a:custGeom>
            <a:avLst/>
            <a:gdLst>
              <a:gd name="T0" fmla="*/ 107 w 213"/>
              <a:gd name="T1" fmla="*/ 40 h 293"/>
              <a:gd name="T2" fmla="*/ 107 w 213"/>
              <a:gd name="T3" fmla="*/ 0 h 293"/>
              <a:gd name="T4" fmla="*/ 53 w 213"/>
              <a:gd name="T5" fmla="*/ 53 h 293"/>
              <a:gd name="T6" fmla="*/ 107 w 213"/>
              <a:gd name="T7" fmla="*/ 107 h 293"/>
              <a:gd name="T8" fmla="*/ 107 w 213"/>
              <a:gd name="T9" fmla="*/ 67 h 293"/>
              <a:gd name="T10" fmla="*/ 187 w 213"/>
              <a:gd name="T11" fmla="*/ 147 h 293"/>
              <a:gd name="T12" fmla="*/ 177 w 213"/>
              <a:gd name="T13" fmla="*/ 184 h 293"/>
              <a:gd name="T14" fmla="*/ 197 w 213"/>
              <a:gd name="T15" fmla="*/ 203 h 293"/>
              <a:gd name="T16" fmla="*/ 213 w 213"/>
              <a:gd name="T17" fmla="*/ 147 h 293"/>
              <a:gd name="T18" fmla="*/ 107 w 213"/>
              <a:gd name="T19" fmla="*/ 40 h 293"/>
              <a:gd name="T20" fmla="*/ 107 w 213"/>
              <a:gd name="T21" fmla="*/ 40 h 293"/>
              <a:gd name="T22" fmla="*/ 107 w 213"/>
              <a:gd name="T23" fmla="*/ 227 h 293"/>
              <a:gd name="T24" fmla="*/ 27 w 213"/>
              <a:gd name="T25" fmla="*/ 147 h 293"/>
              <a:gd name="T26" fmla="*/ 36 w 213"/>
              <a:gd name="T27" fmla="*/ 109 h 293"/>
              <a:gd name="T28" fmla="*/ 17 w 213"/>
              <a:gd name="T29" fmla="*/ 90 h 293"/>
              <a:gd name="T30" fmla="*/ 0 w 213"/>
              <a:gd name="T31" fmla="*/ 147 h 293"/>
              <a:gd name="T32" fmla="*/ 107 w 213"/>
              <a:gd name="T33" fmla="*/ 253 h 293"/>
              <a:gd name="T34" fmla="*/ 107 w 213"/>
              <a:gd name="T35" fmla="*/ 293 h 293"/>
              <a:gd name="T36" fmla="*/ 160 w 213"/>
              <a:gd name="T37" fmla="*/ 240 h 293"/>
              <a:gd name="T38" fmla="*/ 107 w 213"/>
              <a:gd name="T39" fmla="*/ 187 h 293"/>
              <a:gd name="T40" fmla="*/ 107 w 213"/>
              <a:gd name="T41" fmla="*/ 227 h 293"/>
              <a:gd name="T42" fmla="*/ 107 w 213"/>
              <a:gd name="T43" fmla="*/ 2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93">
                <a:moveTo>
                  <a:pt x="107" y="40"/>
                </a:moveTo>
                <a:lnTo>
                  <a:pt x="107" y="0"/>
                </a:lnTo>
                <a:lnTo>
                  <a:pt x="53" y="53"/>
                </a:lnTo>
                <a:lnTo>
                  <a:pt x="107" y="107"/>
                </a:lnTo>
                <a:lnTo>
                  <a:pt x="107" y="67"/>
                </a:lnTo>
                <a:cubicBezTo>
                  <a:pt x="151" y="67"/>
                  <a:pt x="187" y="103"/>
                  <a:pt x="187" y="147"/>
                </a:cubicBezTo>
                <a:cubicBezTo>
                  <a:pt x="187" y="160"/>
                  <a:pt x="183" y="173"/>
                  <a:pt x="177" y="184"/>
                </a:cubicBezTo>
                <a:lnTo>
                  <a:pt x="197" y="203"/>
                </a:lnTo>
                <a:cubicBezTo>
                  <a:pt x="207" y="187"/>
                  <a:pt x="213" y="168"/>
                  <a:pt x="213" y="147"/>
                </a:cubicBezTo>
                <a:cubicBezTo>
                  <a:pt x="213" y="88"/>
                  <a:pt x="166" y="40"/>
                  <a:pt x="107" y="40"/>
                </a:cubicBezTo>
                <a:lnTo>
                  <a:pt x="107" y="40"/>
                </a:lnTo>
                <a:close/>
                <a:moveTo>
                  <a:pt x="107" y="227"/>
                </a:moveTo>
                <a:cubicBezTo>
                  <a:pt x="63" y="227"/>
                  <a:pt x="27" y="191"/>
                  <a:pt x="27" y="147"/>
                </a:cubicBezTo>
                <a:cubicBezTo>
                  <a:pt x="27" y="133"/>
                  <a:pt x="30" y="120"/>
                  <a:pt x="36" y="109"/>
                </a:cubicBezTo>
                <a:lnTo>
                  <a:pt x="17" y="90"/>
                </a:lnTo>
                <a:cubicBezTo>
                  <a:pt x="6" y="106"/>
                  <a:pt x="0" y="126"/>
                  <a:pt x="0" y="147"/>
                </a:cubicBezTo>
                <a:cubicBezTo>
                  <a:pt x="0" y="206"/>
                  <a:pt x="48" y="253"/>
                  <a:pt x="107" y="253"/>
                </a:cubicBezTo>
                <a:lnTo>
                  <a:pt x="107" y="293"/>
                </a:lnTo>
                <a:lnTo>
                  <a:pt x="160" y="240"/>
                </a:lnTo>
                <a:lnTo>
                  <a:pt x="107" y="187"/>
                </a:lnTo>
                <a:lnTo>
                  <a:pt x="107" y="227"/>
                </a:lnTo>
                <a:lnTo>
                  <a:pt x="107" y="227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E0FCAE-C3E8-4A93-B879-2074EECA8327}"/>
              </a:ext>
            </a:extLst>
          </p:cNvPr>
          <p:cNvSpPr/>
          <p:nvPr/>
        </p:nvSpPr>
        <p:spPr>
          <a:xfrm>
            <a:off x="5870547" y="4899837"/>
            <a:ext cx="6030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Multiset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이진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균형트리로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이루어져 탐색이 빠르고 내부 요소들을 정렬된 상태로 유지하기 때문에 </a:t>
            </a: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저장하기 위한 자료구조로 적합하다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QEM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수행중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사용하지 않는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Vertex, Face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등을 제거할 때 빠른 탐색을 위해 이진 탐색 구현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(_vertices, _faces, _edges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순서대로 정렬되어 있음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CB38A-A227-408C-9CBD-28A218B4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418112"/>
            <a:ext cx="12192000" cy="2542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44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6C18CE-9074-4129-8038-4294B2C5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" y="2843521"/>
            <a:ext cx="2320606" cy="2719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51412-F802-403C-B847-9BBE2987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26" y="2846454"/>
            <a:ext cx="2426602" cy="2665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135AA6-1A8F-4EE7-BFEE-9C3BFFF5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3521"/>
            <a:ext cx="2606039" cy="266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E5748-7D01-400F-8B90-B8B4244F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011" y="2843521"/>
            <a:ext cx="2462709" cy="2656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1032846" y="2154647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11714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791962" y="2144064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7298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619254" y="2144064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4752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460336" y="2144064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1894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38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994392" y="2120142"/>
            <a:ext cx="1857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100000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714887" y="2151200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60004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543098" y="2145796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36080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362781" y="212053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2000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F44B6-7091-4332-8180-17311445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" y="2982478"/>
            <a:ext cx="2670405" cy="1999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443788-3E94-4FAE-807D-F4CDE577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63" y="2982478"/>
            <a:ext cx="2827786" cy="2167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1EDC04-6290-45AF-A63D-FD883D79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794" y="2982479"/>
            <a:ext cx="2981219" cy="2167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BC2824-9152-4BAF-AFD9-190EC8CEF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013" y="2982478"/>
            <a:ext cx="3053821" cy="21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1207258" y="2187196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5084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849201" y="2154647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3484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666685" y="2154647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2092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623707" y="2193866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239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609A3A-A579-4F5F-BCBC-5382C0BC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" y="3144671"/>
            <a:ext cx="2520351" cy="1801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7DE5F5-E76A-44FB-8422-C0F7279A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636" y="3144671"/>
            <a:ext cx="2557236" cy="18013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220E34-03EF-4200-8CCB-940286933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40" y="3144671"/>
            <a:ext cx="2578981" cy="1801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1BDE7-D3CE-497A-B081-0AC6DBE4C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758" y="3144671"/>
            <a:ext cx="2520351" cy="18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2153969" y="1687193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17472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7321371" y="16940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108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12FD0-0605-48E4-9CC3-93B2E85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96" y="2416626"/>
            <a:ext cx="3692640" cy="3598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D27DB6-477C-444F-9780-E9078BA4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8" y="2416626"/>
            <a:ext cx="3782111" cy="37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2153969" y="1687193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276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7321371" y="1694058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62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BCCA0B-9BF4-439E-BC4A-C66C326C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57" y="2344448"/>
            <a:ext cx="2400073" cy="216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DA11B-45AA-4A08-A7D1-7131BD13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13" y="2344448"/>
            <a:ext cx="2446285" cy="2169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E1DF48-60B0-456E-AFF2-2C09D74C0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80"/>
          <a:stretch/>
        </p:blipFill>
        <p:spPr>
          <a:xfrm>
            <a:off x="1647896" y="4572001"/>
            <a:ext cx="2400073" cy="2285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C5E667-469A-4EFB-A0C4-3E783529C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13" y="4572001"/>
            <a:ext cx="2254249" cy="228599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0F2E339-6F31-415D-A483-3F8B7717223E}"/>
              </a:ext>
            </a:extLst>
          </p:cNvPr>
          <p:cNvSpPr/>
          <p:nvPr/>
        </p:nvSpPr>
        <p:spPr>
          <a:xfrm>
            <a:off x="4572000" y="4175185"/>
            <a:ext cx="1673525" cy="3968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개선사항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15333-AC0A-47B7-822A-5CDB3BF23490}"/>
              </a:ext>
            </a:extLst>
          </p:cNvPr>
          <p:cNvSpPr txBox="1"/>
          <p:nvPr/>
        </p:nvSpPr>
        <p:spPr>
          <a:xfrm>
            <a:off x="7004922" y="1997839"/>
            <a:ext cx="6570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축소할때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경우에 따라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Manifold 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상태가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깨지는 경우가 생김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이로 인해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 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축소가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반복되다보면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구조가 깨져서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반복횟수가 많아지면 중간에 실패할 가능성이 커짐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 실행 전에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축소 해도 되는지 확인해볼 필요가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있음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E3586-3222-461E-91F0-7B87CA50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3" y="1554893"/>
            <a:ext cx="2800622" cy="2233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EADA7-256F-41F7-BCA6-660EE7F3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1" y="3842795"/>
            <a:ext cx="2800623" cy="2233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9C00DA-2B65-4E7A-9F9C-89640FE9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147" y="1554893"/>
            <a:ext cx="2800622" cy="2233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9CE3E-53AD-449F-8D28-1855A37BB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47" y="3876710"/>
            <a:ext cx="2800623" cy="223351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827C45-D0AC-4F2E-850D-7E458FB2BBC2}"/>
              </a:ext>
            </a:extLst>
          </p:cNvPr>
          <p:cNvSpPr/>
          <p:nvPr/>
        </p:nvSpPr>
        <p:spPr>
          <a:xfrm>
            <a:off x="3017954" y="3561568"/>
            <a:ext cx="1195294" cy="820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5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757C-F0D5-4041-B6FE-2B48E1029DF9}"/>
              </a:ext>
            </a:extLst>
          </p:cNvPr>
          <p:cNvSpPr txBox="1"/>
          <p:nvPr/>
        </p:nvSpPr>
        <p:spPr>
          <a:xfrm>
            <a:off x="973394" y="1533832"/>
            <a:ext cx="10070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http://journal.cg-korea.org/archive/view_article?pid=jkcgs-25-3-75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https://users.csc.calpoly.edu/~zwood/teaching/csc570/final06/jseeba/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https://www.csee.umbc.edu/courses/graduate/635/spring13/lectures/05_QuadricErrorMetrics.pdf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https://pdfs.semanticscholar.org/b8c3/ca80c94778a37545bf6b0812e07a079c6c7c.pdf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https://rivten.github.io/2016/11/05/surface_simplification.html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http://www.cs.cmu.edu/afs/cs/academic/class/15462-s14/www/lec_slides/Subdivision.pdf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https://graphics.stanford.edu/~mdfisher/subdivision.html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9"/>
              </a:rPr>
              <a:t>https://github.com/cs248-spring-2018/Cardinal3D/wiki/Loop-Subdivision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03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757C-F0D5-4041-B6FE-2B48E1029DF9}"/>
              </a:ext>
            </a:extLst>
          </p:cNvPr>
          <p:cNvSpPr txBox="1"/>
          <p:nvPr/>
        </p:nvSpPr>
        <p:spPr>
          <a:xfrm>
            <a:off x="973394" y="1533832"/>
            <a:ext cx="1007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books.google.co.kr/books?id=IGtIWmM2GWIC&amp;pg=PA180&amp;lpg=PA180&amp;dq=loop+subdivision&amp;source=bl&amp;ots=eEJWSq_l4I&amp;sig=ACfU3U04T8ZhE_xzbumyplosZFlarZvWdg&amp;hl=ko&amp;sa=X&amp;ved=2ahUKEwjnztXOifbpAhUuyosBHQElBM4Q6AEwCXoECA0QAQ#v=onepage&amp;q=loop%20subdivision&amp;f=fals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51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975" y="2138581"/>
            <a:ext cx="314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:)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566136" y="3049270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5910" y="3397846"/>
            <a:ext cx="6684105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임건우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07234" y="4764456"/>
            <a:ext cx="577532" cy="694843"/>
          </a:xfrm>
          <a:custGeom>
            <a:avLst/>
            <a:gdLst>
              <a:gd name="T0" fmla="*/ 240 w 267"/>
              <a:gd name="T1" fmla="*/ 0 h 320"/>
              <a:gd name="T2" fmla="*/ 27 w 267"/>
              <a:gd name="T3" fmla="*/ 0 h 320"/>
              <a:gd name="T4" fmla="*/ 27 w 267"/>
              <a:gd name="T5" fmla="*/ 26 h 320"/>
              <a:gd name="T6" fmla="*/ 240 w 267"/>
              <a:gd name="T7" fmla="*/ 26 h 320"/>
              <a:gd name="T8" fmla="*/ 240 w 267"/>
              <a:gd name="T9" fmla="*/ 0 h 320"/>
              <a:gd name="T10" fmla="*/ 240 w 267"/>
              <a:gd name="T11" fmla="*/ 0 h 320"/>
              <a:gd name="T12" fmla="*/ 27 w 267"/>
              <a:gd name="T13" fmla="*/ 320 h 320"/>
              <a:gd name="T14" fmla="*/ 240 w 267"/>
              <a:gd name="T15" fmla="*/ 320 h 320"/>
              <a:gd name="T16" fmla="*/ 240 w 267"/>
              <a:gd name="T17" fmla="*/ 293 h 320"/>
              <a:gd name="T18" fmla="*/ 27 w 267"/>
              <a:gd name="T19" fmla="*/ 293 h 320"/>
              <a:gd name="T20" fmla="*/ 27 w 267"/>
              <a:gd name="T21" fmla="*/ 320 h 320"/>
              <a:gd name="T22" fmla="*/ 27 w 267"/>
              <a:gd name="T23" fmla="*/ 320 h 320"/>
              <a:gd name="T24" fmla="*/ 240 w 267"/>
              <a:gd name="T25" fmla="*/ 53 h 320"/>
              <a:gd name="T26" fmla="*/ 27 w 267"/>
              <a:gd name="T27" fmla="*/ 53 h 320"/>
              <a:gd name="T28" fmla="*/ 0 w 267"/>
              <a:gd name="T29" fmla="*/ 80 h 320"/>
              <a:gd name="T30" fmla="*/ 0 w 267"/>
              <a:gd name="T31" fmla="*/ 240 h 320"/>
              <a:gd name="T32" fmla="*/ 27 w 267"/>
              <a:gd name="T33" fmla="*/ 266 h 320"/>
              <a:gd name="T34" fmla="*/ 240 w 267"/>
              <a:gd name="T35" fmla="*/ 266 h 320"/>
              <a:gd name="T36" fmla="*/ 267 w 267"/>
              <a:gd name="T37" fmla="*/ 240 h 320"/>
              <a:gd name="T38" fmla="*/ 267 w 267"/>
              <a:gd name="T39" fmla="*/ 80 h 320"/>
              <a:gd name="T40" fmla="*/ 240 w 267"/>
              <a:gd name="T41" fmla="*/ 53 h 320"/>
              <a:gd name="T42" fmla="*/ 240 w 267"/>
              <a:gd name="T43" fmla="*/ 53 h 320"/>
              <a:gd name="T44" fmla="*/ 134 w 267"/>
              <a:gd name="T45" fmla="*/ 90 h 320"/>
              <a:gd name="T46" fmla="*/ 164 w 267"/>
              <a:gd name="T47" fmla="*/ 120 h 320"/>
              <a:gd name="T48" fmla="*/ 134 w 267"/>
              <a:gd name="T49" fmla="*/ 150 h 320"/>
              <a:gd name="T50" fmla="*/ 104 w 267"/>
              <a:gd name="T51" fmla="*/ 120 h 320"/>
              <a:gd name="T52" fmla="*/ 134 w 267"/>
              <a:gd name="T53" fmla="*/ 90 h 320"/>
              <a:gd name="T54" fmla="*/ 134 w 267"/>
              <a:gd name="T55" fmla="*/ 90 h 320"/>
              <a:gd name="T56" fmla="*/ 200 w 267"/>
              <a:gd name="T57" fmla="*/ 226 h 320"/>
              <a:gd name="T58" fmla="*/ 67 w 267"/>
              <a:gd name="T59" fmla="*/ 226 h 320"/>
              <a:gd name="T60" fmla="*/ 67 w 267"/>
              <a:gd name="T61" fmla="*/ 206 h 320"/>
              <a:gd name="T62" fmla="*/ 134 w 267"/>
              <a:gd name="T63" fmla="*/ 173 h 320"/>
              <a:gd name="T64" fmla="*/ 200 w 267"/>
              <a:gd name="T65" fmla="*/ 206 h 320"/>
              <a:gd name="T66" fmla="*/ 200 w 267"/>
              <a:gd name="T67" fmla="*/ 226 h 320"/>
              <a:gd name="T68" fmla="*/ 200 w 267"/>
              <a:gd name="T69" fmla="*/ 22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320">
                <a:moveTo>
                  <a:pt x="240" y="0"/>
                </a:moveTo>
                <a:lnTo>
                  <a:pt x="27" y="0"/>
                </a:lnTo>
                <a:lnTo>
                  <a:pt x="27" y="26"/>
                </a:lnTo>
                <a:lnTo>
                  <a:pt x="240" y="26"/>
                </a:lnTo>
                <a:lnTo>
                  <a:pt x="240" y="0"/>
                </a:lnTo>
                <a:lnTo>
                  <a:pt x="240" y="0"/>
                </a:lnTo>
                <a:close/>
                <a:moveTo>
                  <a:pt x="27" y="320"/>
                </a:moveTo>
                <a:lnTo>
                  <a:pt x="240" y="320"/>
                </a:lnTo>
                <a:lnTo>
                  <a:pt x="240" y="293"/>
                </a:lnTo>
                <a:lnTo>
                  <a:pt x="27" y="293"/>
                </a:lnTo>
                <a:lnTo>
                  <a:pt x="27" y="320"/>
                </a:lnTo>
                <a:lnTo>
                  <a:pt x="27" y="320"/>
                </a:lnTo>
                <a:close/>
                <a:moveTo>
                  <a:pt x="240" y="53"/>
                </a:move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240"/>
                </a:lnTo>
                <a:cubicBezTo>
                  <a:pt x="0" y="254"/>
                  <a:pt x="12" y="266"/>
                  <a:pt x="27" y="266"/>
                </a:cubicBezTo>
                <a:lnTo>
                  <a:pt x="240" y="266"/>
                </a:lnTo>
                <a:cubicBezTo>
                  <a:pt x="255" y="266"/>
                  <a:pt x="267" y="254"/>
                  <a:pt x="267" y="240"/>
                </a:cubicBezTo>
                <a:lnTo>
                  <a:pt x="267" y="80"/>
                </a:lnTo>
                <a:cubicBezTo>
                  <a:pt x="267" y="65"/>
                  <a:pt x="255" y="53"/>
                  <a:pt x="240" y="53"/>
                </a:cubicBezTo>
                <a:lnTo>
                  <a:pt x="240" y="53"/>
                </a:lnTo>
                <a:close/>
                <a:moveTo>
                  <a:pt x="134" y="90"/>
                </a:moveTo>
                <a:cubicBezTo>
                  <a:pt x="150" y="90"/>
                  <a:pt x="164" y="103"/>
                  <a:pt x="164" y="120"/>
                </a:cubicBezTo>
                <a:cubicBezTo>
                  <a:pt x="164" y="136"/>
                  <a:pt x="150" y="150"/>
                  <a:pt x="134" y="150"/>
                </a:cubicBezTo>
                <a:cubicBezTo>
                  <a:pt x="117" y="150"/>
                  <a:pt x="104" y="136"/>
                  <a:pt x="104" y="120"/>
                </a:cubicBezTo>
                <a:cubicBezTo>
                  <a:pt x="104" y="103"/>
                  <a:pt x="117" y="90"/>
                  <a:pt x="134" y="90"/>
                </a:cubicBezTo>
                <a:lnTo>
                  <a:pt x="134" y="90"/>
                </a:lnTo>
                <a:close/>
                <a:moveTo>
                  <a:pt x="200" y="226"/>
                </a:moveTo>
                <a:lnTo>
                  <a:pt x="67" y="226"/>
                </a:lnTo>
                <a:lnTo>
                  <a:pt x="67" y="206"/>
                </a:lnTo>
                <a:cubicBezTo>
                  <a:pt x="67" y="184"/>
                  <a:pt x="111" y="173"/>
                  <a:pt x="134" y="173"/>
                </a:cubicBezTo>
                <a:cubicBezTo>
                  <a:pt x="156" y="173"/>
                  <a:pt x="200" y="184"/>
                  <a:pt x="200" y="206"/>
                </a:cubicBezTo>
                <a:lnTo>
                  <a:pt x="200" y="226"/>
                </a:lnTo>
                <a:lnTo>
                  <a:pt x="200" y="226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개요</a:t>
            </a:r>
          </a:p>
        </p:txBody>
      </p:sp>
      <p:sp>
        <p:nvSpPr>
          <p:cNvPr id="4" name="직사각형 16"/>
          <p:cNvSpPr/>
          <p:nvPr/>
        </p:nvSpPr>
        <p:spPr>
          <a:xfrm>
            <a:off x="1357819" y="2516139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0669" y="2425431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6408" y="4887706"/>
            <a:ext cx="1222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 Viewer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20679914">
            <a:off x="2524630" y="2063334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4630305" y="1736858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3155" y="1646150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26927" y="4166547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Line, Vertex Display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1310394">
            <a:off x="5797116" y="1284053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직사각형 16"/>
          <p:cNvSpPr/>
          <p:nvPr/>
        </p:nvSpPr>
        <p:spPr>
          <a:xfrm>
            <a:off x="8022933" y="2118450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5783" y="2027742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1704" y="4569722"/>
            <a:ext cx="1945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Subdivision, QEM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21026238">
            <a:off x="9189744" y="1665645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23240" y="5582914"/>
            <a:ext cx="721144" cy="51786"/>
            <a:chOff x="1362075" y="3167327"/>
            <a:chExt cx="721144" cy="5178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141995" y="519309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Simplication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(QEM),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8184637" y="5141304"/>
            <a:ext cx="721144" cy="51786"/>
            <a:chOff x="1362075" y="3167327"/>
            <a:chExt cx="721144" cy="5178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878661" y="4910471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구조의 변화를 확인하기 위해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Vertex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표시기능추가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21303" y="4858685"/>
            <a:ext cx="721144" cy="51786"/>
            <a:chOff x="1362075" y="3167327"/>
            <a:chExt cx="721144" cy="51786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9837F19-78DE-49C9-A715-A2A038E8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19" y="2539598"/>
            <a:ext cx="2571001" cy="204630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8E48A84-0412-4D2B-83DC-55388D0F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19" y="1781387"/>
            <a:ext cx="2409553" cy="23082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6359B62-1FEB-4A25-888C-0043C032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064" y="2140706"/>
            <a:ext cx="2198615" cy="121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857397-1B2C-4725-8A9C-308C6B74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181" y="3379876"/>
            <a:ext cx="2198615" cy="1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5471" y="781687"/>
            <a:ext cx="10637520" cy="589913"/>
          </a:xfrm>
        </p:spPr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0660"/>
              </p:ext>
            </p:extLst>
          </p:nvPr>
        </p:nvGraphicFramePr>
        <p:xfrm>
          <a:off x="795471" y="1565328"/>
          <a:ext cx="10759441" cy="3998564"/>
        </p:xfrm>
        <a:graphic>
          <a:graphicData uri="http://schemas.openxmlformats.org/drawingml/2006/table">
            <a:tbl>
              <a:tblPr bandRow="1"/>
              <a:tblGrid>
                <a:gridCol w="207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027">
                <a:tc gridSpan="4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Keyboard function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3544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726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z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Vertex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0~9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0~9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번 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obj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파일 로드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726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Edge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Loop Subdivision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실행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085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Face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Quadric Error Metric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실행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(QEM)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72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0640" y="524606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813" y="3070961"/>
            <a:ext cx="6928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8442" y="248104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1520" y="3070961"/>
            <a:ext cx="5822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2903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8706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41837" y="516743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7FC4E3-75B2-4739-94B6-FABD5B56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5" y="1838982"/>
            <a:ext cx="3549154" cy="29397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4C4B59-D081-47BA-B5C5-030D51E5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426" y="1838982"/>
            <a:ext cx="3549154" cy="29397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D7D0C8-20D0-4FA7-89E5-1E9039105C7D}"/>
              </a:ext>
            </a:extLst>
          </p:cNvPr>
          <p:cNvSpPr txBox="1"/>
          <p:nvPr/>
        </p:nvSpPr>
        <p:spPr>
          <a:xfrm>
            <a:off x="6390712" y="3070961"/>
            <a:ext cx="681598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11609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34824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23216</a:t>
            </a:r>
          </a:p>
        </p:txBody>
      </p:sp>
    </p:spTree>
    <p:extLst>
      <p:ext uri="{BB962C8B-B14F-4D97-AF65-F5344CB8AC3E}">
        <p14:creationId xmlns:p14="http://schemas.microsoft.com/office/powerpoint/2010/main" val="13287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6911" y="5245529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60" y="32206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1967" y="5245529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88E48-4B7C-4E23-BE4E-992A71BF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106"/>
            <a:ext cx="4497658" cy="3586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A83BB-7F60-4414-9F62-4024818B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67" y="1515106"/>
            <a:ext cx="4497658" cy="3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9F69-1F98-406D-9287-622EB2FA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687"/>
            <a:ext cx="10637520" cy="58991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5F3C5-140B-4734-B95E-B736441A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7D5F26B-51AF-4292-9B42-EA2290568402}"/>
              </a:ext>
            </a:extLst>
          </p:cNvPr>
          <p:cNvSpPr/>
          <p:nvPr/>
        </p:nvSpPr>
        <p:spPr>
          <a:xfrm>
            <a:off x="341759" y="2845052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7A95100-E67F-4825-82D3-E6A51D09009D}"/>
              </a:ext>
            </a:extLst>
          </p:cNvPr>
          <p:cNvSpPr/>
          <p:nvPr/>
        </p:nvSpPr>
        <p:spPr>
          <a:xfrm>
            <a:off x="3574251" y="2850025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EDAAA7A-D3DA-4323-B2EE-FAEB7DC8404C}"/>
              </a:ext>
            </a:extLst>
          </p:cNvPr>
          <p:cNvSpPr/>
          <p:nvPr/>
        </p:nvSpPr>
        <p:spPr>
          <a:xfrm>
            <a:off x="6784309" y="2828660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8C15BA0-0FF0-45D8-8FB2-92222AA27F31}"/>
              </a:ext>
            </a:extLst>
          </p:cNvPr>
          <p:cNvSpPr/>
          <p:nvPr/>
        </p:nvSpPr>
        <p:spPr>
          <a:xfrm>
            <a:off x="2697515" y="3618623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D7F30E-E858-4441-A6FB-7F780770D10D}"/>
              </a:ext>
            </a:extLst>
          </p:cNvPr>
          <p:cNvSpPr/>
          <p:nvPr/>
        </p:nvSpPr>
        <p:spPr>
          <a:xfrm>
            <a:off x="4146470" y="3703315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346F06-824B-4AD4-B79E-62B5272AC977}"/>
              </a:ext>
            </a:extLst>
          </p:cNvPr>
          <p:cNvSpPr/>
          <p:nvPr/>
        </p:nvSpPr>
        <p:spPr>
          <a:xfrm>
            <a:off x="5202389" y="3849661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AEDDFFA-AEB2-4B91-AEDC-24BB41A7B25E}"/>
              </a:ext>
            </a:extLst>
          </p:cNvPr>
          <p:cNvSpPr/>
          <p:nvPr/>
        </p:nvSpPr>
        <p:spPr>
          <a:xfrm>
            <a:off x="4668766" y="4806576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D3CC09-9466-4738-89A8-BD1576BCBFD3}"/>
              </a:ext>
            </a:extLst>
          </p:cNvPr>
          <p:cNvSpPr/>
          <p:nvPr/>
        </p:nvSpPr>
        <p:spPr>
          <a:xfrm>
            <a:off x="7339138" y="3681951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EE7B0D-074A-4380-AD59-3B8453EAE958}"/>
              </a:ext>
            </a:extLst>
          </p:cNvPr>
          <p:cNvSpPr/>
          <p:nvPr/>
        </p:nvSpPr>
        <p:spPr>
          <a:xfrm>
            <a:off x="8395057" y="3828297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BC371B-C3EF-4E62-B932-6751D97126CC}"/>
              </a:ext>
            </a:extLst>
          </p:cNvPr>
          <p:cNvSpPr/>
          <p:nvPr/>
        </p:nvSpPr>
        <p:spPr>
          <a:xfrm>
            <a:off x="7861434" y="478521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DE715-4113-42B1-BBD4-B802E5D06856}"/>
              </a:ext>
            </a:extLst>
          </p:cNvPr>
          <p:cNvCxnSpPr>
            <a:cxnSpLocks/>
            <a:stCxn id="15" idx="1"/>
            <a:endCxn id="17" idx="5"/>
          </p:cNvCxnSpPr>
          <p:nvPr/>
        </p:nvCxnSpPr>
        <p:spPr>
          <a:xfrm>
            <a:off x="7351409" y="3694466"/>
            <a:ext cx="581547" cy="116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157C89-454E-4EBE-AB73-842C322C94D1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H="1">
            <a:off x="7873705" y="3840812"/>
            <a:ext cx="592874" cy="10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36CB487-3C32-45E5-80A6-68BFE9DC2F99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 flipH="1" flipV="1">
            <a:off x="7351409" y="3694466"/>
            <a:ext cx="1127441" cy="17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AC49727-DBEC-4C2F-B1ED-5DA2CA4F8313}"/>
              </a:ext>
            </a:extLst>
          </p:cNvPr>
          <p:cNvSpPr/>
          <p:nvPr/>
        </p:nvSpPr>
        <p:spPr>
          <a:xfrm>
            <a:off x="4626869" y="2850024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A86E6F2-EA73-4209-9B11-A1831D3D5C74}"/>
              </a:ext>
            </a:extLst>
          </p:cNvPr>
          <p:cNvSpPr/>
          <p:nvPr/>
        </p:nvSpPr>
        <p:spPr>
          <a:xfrm>
            <a:off x="3547773" y="4785212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C0C2E1-3471-46C6-8ACE-51FC9E337CAB}"/>
              </a:ext>
            </a:extLst>
          </p:cNvPr>
          <p:cNvSpPr/>
          <p:nvPr/>
        </p:nvSpPr>
        <p:spPr>
          <a:xfrm>
            <a:off x="5695739" y="4774530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EB4F6F8-B1C5-4014-B5B0-B94B428DD536}"/>
              </a:ext>
            </a:extLst>
          </p:cNvPr>
          <p:cNvSpPr/>
          <p:nvPr/>
        </p:nvSpPr>
        <p:spPr>
          <a:xfrm>
            <a:off x="1397412" y="285002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DA1D57-F3A2-4D2B-BC19-71683846E89A}"/>
              </a:ext>
            </a:extLst>
          </p:cNvPr>
          <p:cNvSpPr/>
          <p:nvPr/>
        </p:nvSpPr>
        <p:spPr>
          <a:xfrm>
            <a:off x="318316" y="4785213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73B52C-3628-4E9F-BEA1-96FF70EF64EE}"/>
              </a:ext>
            </a:extLst>
          </p:cNvPr>
          <p:cNvSpPr/>
          <p:nvPr/>
        </p:nvSpPr>
        <p:spPr>
          <a:xfrm>
            <a:off x="2466282" y="4774531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2F8478B-0864-4C70-AFEE-4A45BC6B9B47}"/>
              </a:ext>
            </a:extLst>
          </p:cNvPr>
          <p:cNvSpPr/>
          <p:nvPr/>
        </p:nvSpPr>
        <p:spPr>
          <a:xfrm>
            <a:off x="7839133" y="2817978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820D4CA-703A-4E82-B6A5-2475F7860CD3}"/>
              </a:ext>
            </a:extLst>
          </p:cNvPr>
          <p:cNvSpPr/>
          <p:nvPr/>
        </p:nvSpPr>
        <p:spPr>
          <a:xfrm>
            <a:off x="6760037" y="4753166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305E2C3-4F73-46CD-8482-89BDB63862EA}"/>
              </a:ext>
            </a:extLst>
          </p:cNvPr>
          <p:cNvSpPr/>
          <p:nvPr/>
        </p:nvSpPr>
        <p:spPr>
          <a:xfrm>
            <a:off x="8908003" y="4742484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2B455D-6EC8-4708-9034-7D5393EFEC15}"/>
              </a:ext>
            </a:extLst>
          </p:cNvPr>
          <p:cNvSpPr/>
          <p:nvPr/>
        </p:nvSpPr>
        <p:spPr>
          <a:xfrm>
            <a:off x="1011426" y="1513537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5F3AE2-655E-40EB-B26B-4E8A1DFB572A}"/>
              </a:ext>
            </a:extLst>
          </p:cNvPr>
          <p:cNvSpPr txBox="1"/>
          <p:nvPr/>
        </p:nvSpPr>
        <p:spPr>
          <a:xfrm>
            <a:off x="1224171" y="1371600"/>
            <a:ext cx="35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Even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원래 있던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A26790-0713-4859-9647-E4120DF44EDB}"/>
              </a:ext>
            </a:extLst>
          </p:cNvPr>
          <p:cNvSpPr/>
          <p:nvPr/>
        </p:nvSpPr>
        <p:spPr>
          <a:xfrm>
            <a:off x="1011426" y="2033539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DB3F30-C336-4902-8A37-4F9EC7B38C97}"/>
              </a:ext>
            </a:extLst>
          </p:cNvPr>
          <p:cNvSpPr txBox="1"/>
          <p:nvPr/>
        </p:nvSpPr>
        <p:spPr>
          <a:xfrm>
            <a:off x="1224170" y="1898146"/>
            <a:ext cx="35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Odd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F6D7104E-FFAB-4766-8B7E-DD0AE432B6B7}"/>
              </a:ext>
            </a:extLst>
          </p:cNvPr>
          <p:cNvSpPr/>
          <p:nvPr/>
        </p:nvSpPr>
        <p:spPr>
          <a:xfrm>
            <a:off x="5946896" y="3611145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6521A68-77A0-4D21-BF4C-F0F01F53E368}"/>
              </a:ext>
            </a:extLst>
          </p:cNvPr>
          <p:cNvSpPr/>
          <p:nvPr/>
        </p:nvSpPr>
        <p:spPr>
          <a:xfrm>
            <a:off x="9303165" y="3642426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0BA7EC-E3F6-443E-B2FF-1D20ED9664C9}"/>
              </a:ext>
            </a:extLst>
          </p:cNvPr>
          <p:cNvGrpSpPr/>
          <p:nvPr/>
        </p:nvGrpSpPr>
        <p:grpSpPr>
          <a:xfrm>
            <a:off x="10179406" y="3041871"/>
            <a:ext cx="1461331" cy="1700613"/>
            <a:chOff x="8853443" y="1538243"/>
            <a:chExt cx="1461331" cy="1700613"/>
          </a:xfrm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03ED4DAF-15CD-4890-8B33-3C83D47DE16E}"/>
                </a:ext>
              </a:extLst>
            </p:cNvPr>
            <p:cNvSpPr/>
            <p:nvPr/>
          </p:nvSpPr>
          <p:spPr>
            <a:xfrm>
              <a:off x="8853443" y="1538243"/>
              <a:ext cx="1461331" cy="1692067"/>
            </a:xfrm>
            <a:custGeom>
              <a:avLst/>
              <a:gdLst>
                <a:gd name="connsiteX0" fmla="*/ 546931 w 1461331"/>
                <a:gd name="connsiteY0" fmla="*/ 0 h 1692067"/>
                <a:gd name="connsiteX1" fmla="*/ 76912 w 1461331"/>
                <a:gd name="connsiteY1" fmla="*/ 769121 h 1692067"/>
                <a:gd name="connsiteX2" fmla="*/ 0 w 1461331"/>
                <a:gd name="connsiteY2" fmla="*/ 1538243 h 1692067"/>
                <a:gd name="connsiteX3" fmla="*/ 743484 w 1461331"/>
                <a:gd name="connsiteY3" fmla="*/ 1692067 h 1692067"/>
                <a:gd name="connsiteX4" fmla="*/ 1461331 w 1461331"/>
                <a:gd name="connsiteY4" fmla="*/ 1384419 h 1692067"/>
                <a:gd name="connsiteX5" fmla="*/ 1162228 w 1461331"/>
                <a:gd name="connsiteY5" fmla="*/ 675118 h 1692067"/>
                <a:gd name="connsiteX6" fmla="*/ 546931 w 1461331"/>
                <a:gd name="connsiteY6" fmla="*/ 0 h 169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331" h="1692067">
                  <a:moveTo>
                    <a:pt x="546931" y="0"/>
                  </a:moveTo>
                  <a:lnTo>
                    <a:pt x="76912" y="769121"/>
                  </a:lnTo>
                  <a:lnTo>
                    <a:pt x="0" y="1538243"/>
                  </a:lnTo>
                  <a:lnTo>
                    <a:pt x="743484" y="1692067"/>
                  </a:lnTo>
                  <a:lnTo>
                    <a:pt x="1461331" y="1384419"/>
                  </a:lnTo>
                  <a:lnTo>
                    <a:pt x="1162228" y="675118"/>
                  </a:lnTo>
                  <a:lnTo>
                    <a:pt x="546931" y="0"/>
                  </a:lnTo>
                  <a:close/>
                </a:path>
              </a:pathLst>
            </a:custGeom>
            <a:solidFill>
              <a:srgbClr val="BD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3578A83-258B-4E38-8240-26F80312B1CF}"/>
                </a:ext>
              </a:extLst>
            </p:cNvPr>
            <p:cNvSpPr/>
            <p:nvPr/>
          </p:nvSpPr>
          <p:spPr>
            <a:xfrm>
              <a:off x="8938901" y="2230452"/>
              <a:ext cx="1085316" cy="1008404"/>
            </a:xfrm>
            <a:custGeom>
              <a:avLst/>
              <a:gdLst>
                <a:gd name="connsiteX0" fmla="*/ 0 w 1085316"/>
                <a:gd name="connsiteY0" fmla="*/ 76912 h 1008404"/>
                <a:gd name="connsiteX1" fmla="*/ 1085316 w 1085316"/>
                <a:gd name="connsiteY1" fmla="*/ 0 h 1008404"/>
                <a:gd name="connsiteX2" fmla="*/ 666572 w 1085316"/>
                <a:gd name="connsiteY2" fmla="*/ 1008404 h 1008404"/>
                <a:gd name="connsiteX3" fmla="*/ 0 w 1085316"/>
                <a:gd name="connsiteY3" fmla="*/ 7691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316" h="1008404">
                  <a:moveTo>
                    <a:pt x="0" y="76912"/>
                  </a:moveTo>
                  <a:lnTo>
                    <a:pt x="1085316" y="0"/>
                  </a:lnTo>
                  <a:lnTo>
                    <a:pt x="666572" y="1008404"/>
                  </a:lnTo>
                  <a:lnTo>
                    <a:pt x="0" y="76912"/>
                  </a:lnTo>
                  <a:close/>
                </a:path>
              </a:pathLst>
            </a:custGeom>
            <a:solidFill>
              <a:srgbClr val="BD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D346F164-87F1-4FFC-8D20-97F6F25E5704}"/>
              </a:ext>
            </a:extLst>
          </p:cNvPr>
          <p:cNvSpPr/>
          <p:nvPr/>
        </p:nvSpPr>
        <p:spPr>
          <a:xfrm>
            <a:off x="10674913" y="2999142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BB8BD4-6A77-4497-BA16-F8F158227F71}"/>
              </a:ext>
            </a:extLst>
          </p:cNvPr>
          <p:cNvSpPr/>
          <p:nvPr/>
        </p:nvSpPr>
        <p:spPr>
          <a:xfrm>
            <a:off x="10141665" y="450007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002C6D-09E4-402C-9305-F8BF1E200253}"/>
              </a:ext>
            </a:extLst>
          </p:cNvPr>
          <p:cNvSpPr/>
          <p:nvPr/>
        </p:nvSpPr>
        <p:spPr>
          <a:xfrm>
            <a:off x="11594685" y="436657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C07D669-6BCE-42AB-B741-A388D8E85E21}"/>
              </a:ext>
            </a:extLst>
          </p:cNvPr>
          <p:cNvSpPr/>
          <p:nvPr/>
        </p:nvSpPr>
        <p:spPr>
          <a:xfrm>
            <a:off x="10225458" y="3782746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EEC2B86-46DC-4D3F-8D32-CF79BF79A505}"/>
              </a:ext>
            </a:extLst>
          </p:cNvPr>
          <p:cNvSpPr/>
          <p:nvPr/>
        </p:nvSpPr>
        <p:spPr>
          <a:xfrm>
            <a:off x="10868174" y="469548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7E26453-515E-455E-AA9F-E8A176CA9210}"/>
              </a:ext>
            </a:extLst>
          </p:cNvPr>
          <p:cNvSpPr/>
          <p:nvPr/>
        </p:nvSpPr>
        <p:spPr>
          <a:xfrm>
            <a:off x="11308283" y="368340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90241D-D557-43B8-B538-FAC1C6AA32BC}"/>
              </a:ext>
            </a:extLst>
          </p:cNvPr>
          <p:cNvSpPr txBox="1"/>
          <p:nvPr/>
        </p:nvSpPr>
        <p:spPr>
          <a:xfrm>
            <a:off x="4950858" y="1879363"/>
            <a:ext cx="489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Face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분할 후에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Even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Odd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위치를 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09695-1248-440F-B4E2-F38DD20F287B}"/>
              </a:ext>
            </a:extLst>
          </p:cNvPr>
          <p:cNvSpPr txBox="1"/>
          <p:nvPr/>
        </p:nvSpPr>
        <p:spPr>
          <a:xfrm>
            <a:off x="566805" y="49656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859E79-9569-465F-B0E2-596838411399}"/>
              </a:ext>
            </a:extLst>
          </p:cNvPr>
          <p:cNvSpPr txBox="1"/>
          <p:nvPr/>
        </p:nvSpPr>
        <p:spPr>
          <a:xfrm>
            <a:off x="9899374" y="4965617"/>
            <a:ext cx="210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LoopSubdivision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4536762" y="1743230"/>
            <a:ext cx="264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Odd Vertex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536761" y="2668735"/>
                <a:ext cx="3612682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∗(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2668735"/>
                <a:ext cx="3612682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99147" y="3808489"/>
            <a:ext cx="277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IMPORTANT PHRASE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6761" y="3698609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Even Vertex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536761" y="4352580"/>
                <a:ext cx="37819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ko-KR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altLang="ko-KR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𝑁𝑒𝑖𝑔h𝑏𝑜𝑟𝑉𝑒𝑟𝑡𝑖𝑐𝑒𝑠</m:t>
                        </m:r>
                      </m:e>
                    </m:nary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ko-KR" alt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4352580"/>
                <a:ext cx="3781953" cy="646331"/>
              </a:xfrm>
              <a:prstGeom prst="rect">
                <a:avLst/>
              </a:prstGeom>
              <a:blipFill>
                <a:blip r:embed="rId3"/>
                <a:stretch>
                  <a:fillRect t="-24528" b="-10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90334" y="3808489"/>
            <a:ext cx="277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IMPORTANT PHRASE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6BAA2-76C4-4C5A-8B83-7A265BE6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2" y="1624593"/>
            <a:ext cx="3781953" cy="25149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BE52399-A224-4AE4-ADEB-22954CAC7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87" y="4208599"/>
            <a:ext cx="3781953" cy="2183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48F0711-A261-4358-88EC-2666244F83E3}"/>
                  </a:ext>
                </a:extLst>
              </p:cNvPr>
              <p:cNvSpPr/>
              <p:nvPr/>
            </p:nvSpPr>
            <p:spPr>
              <a:xfrm>
                <a:off x="4536761" y="5258382"/>
                <a:ext cx="3781953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48F0711-A261-4358-88EC-2666244F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5258382"/>
                <a:ext cx="3781953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8AD9D5-7E77-4120-9E8C-88E083075626}"/>
              </a:ext>
            </a:extLst>
          </p:cNvPr>
          <p:cNvSpPr/>
          <p:nvPr/>
        </p:nvSpPr>
        <p:spPr>
          <a:xfrm>
            <a:off x="4564521" y="2225647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880384-5656-4F6B-8296-BBA200677AFA}"/>
              </a:ext>
            </a:extLst>
          </p:cNvPr>
          <p:cNvSpPr/>
          <p:nvPr/>
        </p:nvSpPr>
        <p:spPr>
          <a:xfrm>
            <a:off x="4564521" y="4070099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91A48-E873-49EA-A63E-305E6B86820C}"/>
              </a:ext>
            </a:extLst>
          </p:cNvPr>
          <p:cNvSpPr/>
          <p:nvPr/>
        </p:nvSpPr>
        <p:spPr>
          <a:xfrm>
            <a:off x="8490334" y="2186832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22B5CE-D643-46EF-9AE5-2C226B12480A}"/>
              </a:ext>
            </a:extLst>
          </p:cNvPr>
          <p:cNvSpPr/>
          <p:nvPr/>
        </p:nvSpPr>
        <p:spPr>
          <a:xfrm>
            <a:off x="8526046" y="4092474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1109D5-6870-4237-9C57-6F5CDE3E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679" y="2078814"/>
            <a:ext cx="2117515" cy="49303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B914BE-AC6E-4646-A03E-ADFC486D1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1759" y="4197985"/>
            <a:ext cx="2475354" cy="412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5EEDBA-009F-4677-B3DC-23B129EEEC63}"/>
                  </a:ext>
                </a:extLst>
              </p:cNvPr>
              <p:cNvSpPr txBox="1"/>
              <p:nvPr/>
            </p:nvSpPr>
            <p:spPr>
              <a:xfrm>
                <a:off x="8149443" y="2677365"/>
                <a:ext cx="268209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5EEDBA-009F-4677-B3DC-23B129EEE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43" y="2677365"/>
                <a:ext cx="2682098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DEBAEF-0232-411C-8A1E-7CC8F9862EEB}"/>
                  </a:ext>
                </a:extLst>
              </p:cNvPr>
              <p:cNvSpPr/>
              <p:nvPr/>
            </p:nvSpPr>
            <p:spPr>
              <a:xfrm>
                <a:off x="8490334" y="4774672"/>
                <a:ext cx="3612682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DEBAEF-0232-411C-8A1E-7CC8F9862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34" y="4774672"/>
                <a:ext cx="3612682" cy="697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Subdivision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57911" y="3794196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964" y="4011979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80%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77" y="5192206"/>
            <a:ext cx="86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chemeClr val="bg1"/>
                </a:solidFill>
              </a:rPr>
              <a:t>TEXT</a:t>
            </a:r>
            <a:endParaRPr lang="ko-KR" altLang="en-US" sz="2400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456" y="2928803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310" y="3178364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70%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1834" y="1640131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8154" y="194722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50%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3751737-3C6B-45C5-B469-9424681F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060"/>
            <a:ext cx="5344271" cy="358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7AC279-3EDB-4FDE-97E7-1C31FD102589}"/>
              </a:ext>
            </a:extLst>
          </p:cNvPr>
          <p:cNvSpPr txBox="1"/>
          <p:nvPr/>
        </p:nvSpPr>
        <p:spPr>
          <a:xfrm>
            <a:off x="7076660" y="2009463"/>
            <a:ext cx="4378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odd vertex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계산하여 추가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새로운 위치를 계산하여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적용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face-&gt;_</a:t>
            </a: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nbEdge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-&gt;_odd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정보를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이용하여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4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분할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err="1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분할시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순서에 주의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!!(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삼각형이 뒤집혀질 수 있음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3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1118</Words>
  <Application>Microsoft Office PowerPoint</Application>
  <PresentationFormat>와이드스크린</PresentationFormat>
  <Paragraphs>254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프로그램 개요</vt:lpstr>
      <vt:lpstr>프로그램 기능</vt:lpstr>
      <vt:lpstr>Loop Subdivision</vt:lpstr>
      <vt:lpstr>Loop Subdivision</vt:lpstr>
      <vt:lpstr>Loop Subdivision</vt:lpstr>
      <vt:lpstr>LoopSubdivision</vt:lpstr>
      <vt:lpstr>Loop Subdivision</vt:lpstr>
      <vt:lpstr>결과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결과</vt:lpstr>
      <vt:lpstr>결과</vt:lpstr>
      <vt:lpstr>결과</vt:lpstr>
      <vt:lpstr>결과</vt:lpstr>
      <vt:lpstr>결과</vt:lpstr>
      <vt:lpstr>개선사항</vt:lpstr>
      <vt:lpstr>참고자료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건우</dc:creator>
  <cp:lastModifiedBy>임 건우</cp:lastModifiedBy>
  <cp:revision>45</cp:revision>
  <dcterms:created xsi:type="dcterms:W3CDTF">2020-06-09T18:37:49Z</dcterms:created>
  <dcterms:modified xsi:type="dcterms:W3CDTF">2022-06-09T10:33:44Z</dcterms:modified>
</cp:coreProperties>
</file>