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DACA-8150-43FD-B37E-915087927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CBBF-C33F-4056-A65E-010E6350D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87CE-1CB7-4901-9219-8C635F4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24E5-D813-4C55-A964-4BC6319A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4870-0DED-4D85-8400-5272CAB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888-D7F1-4DD7-A6B5-C910A81E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70C7-D5D4-4779-900A-5D3C72B0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961B-800E-4B36-8B9D-30A7A57C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DA2E-C7E6-43E8-87A2-3BFB60E1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68DB-3F70-4921-B416-22C3EB6F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5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9998-A462-40B4-BCA0-B33A24A5C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3173A-0CCE-4D4A-BCB2-189B7B43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6BCD-7CED-43D8-B249-2A24CD67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A03C-3CEA-406F-AD6F-550ABA1F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6C93-70A9-4269-91DB-14793725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D28-C37F-48E6-963F-B3E2BC8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F4F3-C3BC-4D2C-9AD1-317D9E3F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360E-3894-4B68-8393-7EE711D2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0D8A0-0D8B-4987-A4CC-45649B9B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A17E-F989-43D5-A939-7E4BE1E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3499-0DC4-43A0-8981-E683A544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74955-25A4-4ED8-B570-5CD67863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35F5-7CD5-411A-86D4-3BC9308F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CDBB-6ED4-49EF-99AA-9F7D43C2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FC37-2F6D-4128-89A8-8162EB14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3B5-F56A-4D59-8905-BADD1E95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B1FC-5E17-4280-8BAB-3FB5CB233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4A71-9B98-49C7-BD56-84D1A69C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A0A4-2522-4D47-9751-DA4A629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3F08-A6BF-4E49-BAD2-9DFD719C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937C-335C-437F-A151-BA59352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E2F-46A4-4D21-964C-17D22DCA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1E89-B792-4EB5-835E-68D485EC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51A87-CA90-4491-B3F4-F39CABD7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C9AE3-FC9F-45AF-BAD9-41E17F504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BAC36-3837-40D4-A278-013DE5E07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72877-A309-4452-A1C4-D79E698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409B8-ECFC-4A95-9001-36B05271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7DB47-C095-4366-A473-7FFC709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2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F9B3-EA31-48AE-A6D6-1D5B00D9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8F815-1BE4-405C-8083-5AD6A5F9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D4F53-2097-435F-B514-26FB130B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83F78-D907-4ADD-99B7-B6A7A429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D8EC2-0190-485D-83FC-11B5BCF8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07DE3-1C0F-4D5B-8428-41A53C87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EFBB5-F391-4FD5-BFA9-5FDD0602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712C-58AD-4373-A878-51E19520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E81B-547F-441D-8990-5AD4B190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9B2D9-47DC-43FC-8A85-46EE2C98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90C1B-78DE-48FD-A44A-36F39AF5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1CB7F-1232-4D54-AD11-3DB52DC2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B45B-54B3-4C3F-BFB3-BB81B961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A236-26DB-4052-BC36-E6D5F8C6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53DB-85DB-448F-9505-24FCFB70F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5CC4-39CD-47C0-93B8-F181A8F08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7E2E-8DA2-4D45-9FB0-7851DD40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56184-9BEF-4A65-9531-7BDA59C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92FD-C01B-44E3-81E1-770B669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04851-B699-4A9E-8C56-8EF327F6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94BEB-97A2-459A-AF32-8D5C9B19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429F-94F8-4580-84E4-3815BA9AB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BA57-30B2-42E0-B0F0-C82042D1E120}" type="datetimeFigureOut">
              <a:rPr lang="en-US" smtClean="0"/>
              <a:t>15/4/2021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CF6A-36E1-4616-B89D-C99372566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B25A-B007-40D6-A49A-87D2C1C9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81CD-7446-4DC5-B9F2-071EA80C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DEE82E-0EE7-4D33-94BA-269199E1F908}"/>
              </a:ext>
            </a:extLst>
          </p:cNvPr>
          <p:cNvSpPr/>
          <p:nvPr/>
        </p:nvSpPr>
        <p:spPr>
          <a:xfrm>
            <a:off x="3546629" y="1677880"/>
            <a:ext cx="3710866" cy="3710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ABD81-19E5-4755-A806-219F19C96253}"/>
              </a:ext>
            </a:extLst>
          </p:cNvPr>
          <p:cNvSpPr/>
          <p:nvPr/>
        </p:nvSpPr>
        <p:spPr>
          <a:xfrm>
            <a:off x="1770078" y="3555505"/>
            <a:ext cx="6912280" cy="201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33315D-01DC-47BC-94FF-E889D2571F85}"/>
              </a:ext>
            </a:extLst>
          </p:cNvPr>
          <p:cNvCxnSpPr>
            <a:cxnSpLocks/>
          </p:cNvCxnSpPr>
          <p:nvPr/>
        </p:nvCxnSpPr>
        <p:spPr>
          <a:xfrm flipV="1">
            <a:off x="5402062" y="941033"/>
            <a:ext cx="0" cy="518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1C346-799C-4C23-A539-6D4B89444E7D}"/>
              </a:ext>
            </a:extLst>
          </p:cNvPr>
          <p:cNvCxnSpPr>
            <a:cxnSpLocks/>
          </p:cNvCxnSpPr>
          <p:nvPr/>
        </p:nvCxnSpPr>
        <p:spPr>
          <a:xfrm>
            <a:off x="2246051" y="3533313"/>
            <a:ext cx="6312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3F96E-20BE-4120-B31F-F7C613D47F3E}"/>
              </a:ext>
            </a:extLst>
          </p:cNvPr>
          <p:cNvSpPr txBox="1"/>
          <p:nvPr/>
        </p:nvSpPr>
        <p:spPr>
          <a:xfrm>
            <a:off x="7102645" y="3533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BD607-FCF6-484C-BF67-8C0D50135A30}"/>
              </a:ext>
            </a:extLst>
          </p:cNvPr>
          <p:cNvSpPr txBox="1"/>
          <p:nvPr/>
        </p:nvSpPr>
        <p:spPr>
          <a:xfrm>
            <a:off x="3400148" y="3533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C3B03C-7D09-4A0E-8C18-4421E61CB121}"/>
              </a:ext>
            </a:extLst>
          </p:cNvPr>
          <p:cNvGrpSpPr/>
          <p:nvPr/>
        </p:nvGrpSpPr>
        <p:grpSpPr>
          <a:xfrm>
            <a:off x="6055459" y="2627791"/>
            <a:ext cx="274320" cy="274320"/>
            <a:chOff x="719091" y="1047565"/>
            <a:chExt cx="274320" cy="27432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8F3F20-29ED-4885-9842-9434359890CF}"/>
                </a:ext>
              </a:extLst>
            </p:cNvPr>
            <p:cNvCxnSpPr/>
            <p:nvPr/>
          </p:nvCxnSpPr>
          <p:spPr>
            <a:xfrm>
              <a:off x="719091" y="1047565"/>
              <a:ext cx="27432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E1D31-DEC4-416F-A43C-6F5780C1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91" y="1047565"/>
              <a:ext cx="27432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C3D5DE-538E-4D6E-A09B-43552A48576C}"/>
              </a:ext>
            </a:extLst>
          </p:cNvPr>
          <p:cNvGrpSpPr/>
          <p:nvPr/>
        </p:nvGrpSpPr>
        <p:grpSpPr>
          <a:xfrm>
            <a:off x="4477453" y="2622462"/>
            <a:ext cx="274320" cy="274320"/>
            <a:chOff x="719091" y="1047565"/>
            <a:chExt cx="274320" cy="2743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CB5774-7C52-4EB8-8B61-958345669DFE}"/>
                </a:ext>
              </a:extLst>
            </p:cNvPr>
            <p:cNvCxnSpPr/>
            <p:nvPr/>
          </p:nvCxnSpPr>
          <p:spPr>
            <a:xfrm>
              <a:off x="719091" y="1047565"/>
              <a:ext cx="27432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2841D1-36D6-4CC4-BEA0-DB1715D06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91" y="1047565"/>
              <a:ext cx="27432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EB8B07-C4EA-4FD3-AA49-E899AD5C9C8C}"/>
                  </a:ext>
                </a:extLst>
              </p:cNvPr>
              <p:cNvSpPr txBox="1"/>
              <p:nvPr/>
            </p:nvSpPr>
            <p:spPr>
              <a:xfrm>
                <a:off x="5932149" y="2135397"/>
                <a:ext cx="675057" cy="51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EB8B07-C4EA-4FD3-AA49-E899AD5C9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49" y="2135397"/>
                <a:ext cx="675057" cy="51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692CDD-EF3C-431B-A0A6-A6377C352C8C}"/>
                  </a:ext>
                </a:extLst>
              </p:cNvPr>
              <p:cNvSpPr txBox="1"/>
              <p:nvPr/>
            </p:nvSpPr>
            <p:spPr>
              <a:xfrm>
                <a:off x="4218427" y="2103922"/>
                <a:ext cx="772840" cy="503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692CDD-EF3C-431B-A0A6-A6377C35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27" y="2103922"/>
                <a:ext cx="772840" cy="503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7BC501-DFB7-4893-AF2A-400615BBE72C}"/>
              </a:ext>
            </a:extLst>
          </p:cNvPr>
          <p:cNvSpPr/>
          <p:nvPr/>
        </p:nvSpPr>
        <p:spPr>
          <a:xfrm>
            <a:off x="8469294" y="1693416"/>
            <a:ext cx="1612946" cy="3666477"/>
          </a:xfrm>
          <a:custGeom>
            <a:avLst/>
            <a:gdLst>
              <a:gd name="connsiteX0" fmla="*/ 0 w 816745"/>
              <a:gd name="connsiteY0" fmla="*/ 0 h 3666477"/>
              <a:gd name="connsiteX1" fmla="*/ 0 w 816745"/>
              <a:gd name="connsiteY1" fmla="*/ 3639844 h 3666477"/>
              <a:gd name="connsiteX2" fmla="*/ 816745 w 816745"/>
              <a:gd name="connsiteY2" fmla="*/ 3666477 h 3666477"/>
              <a:gd name="connsiteX3" fmla="*/ 772357 w 816745"/>
              <a:gd name="connsiteY3" fmla="*/ 17755 h 3666477"/>
              <a:gd name="connsiteX4" fmla="*/ 0 w 816745"/>
              <a:gd name="connsiteY4" fmla="*/ 0 h 36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745" h="3666477">
                <a:moveTo>
                  <a:pt x="0" y="0"/>
                </a:moveTo>
                <a:lnTo>
                  <a:pt x="0" y="3639844"/>
                </a:lnTo>
                <a:lnTo>
                  <a:pt x="816745" y="3666477"/>
                </a:lnTo>
                <a:lnTo>
                  <a:pt x="772357" y="1775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6EF132-575A-417A-B0C8-425F7F89B3C2}"/>
              </a:ext>
            </a:extLst>
          </p:cNvPr>
          <p:cNvSpPr/>
          <p:nvPr/>
        </p:nvSpPr>
        <p:spPr>
          <a:xfrm>
            <a:off x="621437" y="1498107"/>
            <a:ext cx="4119239" cy="3861786"/>
          </a:xfrm>
          <a:custGeom>
            <a:avLst/>
            <a:gdLst>
              <a:gd name="connsiteX0" fmla="*/ 648070 w 4119239"/>
              <a:gd name="connsiteY0" fmla="*/ 0 h 3861786"/>
              <a:gd name="connsiteX1" fmla="*/ 4083728 w 4119239"/>
              <a:gd name="connsiteY1" fmla="*/ 3453413 h 3861786"/>
              <a:gd name="connsiteX2" fmla="*/ 4119239 w 4119239"/>
              <a:gd name="connsiteY2" fmla="*/ 3852908 h 3861786"/>
              <a:gd name="connsiteX3" fmla="*/ 62144 w 4119239"/>
              <a:gd name="connsiteY3" fmla="*/ 3861786 h 3861786"/>
              <a:gd name="connsiteX4" fmla="*/ 0 w 4119239"/>
              <a:gd name="connsiteY4" fmla="*/ 62143 h 3861786"/>
              <a:gd name="connsiteX5" fmla="*/ 648070 w 4119239"/>
              <a:gd name="connsiteY5" fmla="*/ 0 h 38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239" h="3861786">
                <a:moveTo>
                  <a:pt x="648070" y="0"/>
                </a:moveTo>
                <a:lnTo>
                  <a:pt x="4083728" y="3453413"/>
                </a:lnTo>
                <a:lnTo>
                  <a:pt x="4119239" y="3852908"/>
                </a:lnTo>
                <a:lnTo>
                  <a:pt x="62144" y="3861786"/>
                </a:lnTo>
                <a:lnTo>
                  <a:pt x="0" y="62143"/>
                </a:lnTo>
                <a:lnTo>
                  <a:pt x="64807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A12A2C-3868-4AF5-ABF4-3F9ED9043CB6}"/>
              </a:ext>
            </a:extLst>
          </p:cNvPr>
          <p:cNvCxnSpPr>
            <a:cxnSpLocks/>
          </p:cNvCxnSpPr>
          <p:nvPr/>
        </p:nvCxnSpPr>
        <p:spPr>
          <a:xfrm flipV="1">
            <a:off x="1930893" y="1382697"/>
            <a:ext cx="0" cy="411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3981DC-7184-45DB-B038-FCF42C5D70D7}"/>
              </a:ext>
            </a:extLst>
          </p:cNvPr>
          <p:cNvCxnSpPr>
            <a:cxnSpLocks/>
          </p:cNvCxnSpPr>
          <p:nvPr/>
        </p:nvCxnSpPr>
        <p:spPr>
          <a:xfrm>
            <a:off x="621437" y="3974977"/>
            <a:ext cx="4465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376F60-0329-4ABE-B5BC-5B4BADE61FDC}"/>
              </a:ext>
            </a:extLst>
          </p:cNvPr>
          <p:cNvCxnSpPr>
            <a:cxnSpLocks/>
          </p:cNvCxnSpPr>
          <p:nvPr/>
        </p:nvCxnSpPr>
        <p:spPr>
          <a:xfrm>
            <a:off x="1247313" y="1489229"/>
            <a:ext cx="3466730" cy="3466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E166C4-FE0E-49C4-AD99-349A9561FF88}"/>
                  </a:ext>
                </a:extLst>
              </p:cNvPr>
              <p:cNvSpPr txBox="1"/>
              <p:nvPr/>
            </p:nvSpPr>
            <p:spPr>
              <a:xfrm>
                <a:off x="1100831" y="3201711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E166C4-FE0E-49C4-AD99-349A9561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31" y="3201711"/>
                <a:ext cx="1196161" cy="369332"/>
              </a:xfrm>
              <a:prstGeom prst="rect">
                <a:avLst/>
              </a:prstGeom>
              <a:blipFill>
                <a:blip r:embed="rId2"/>
                <a:stretch>
                  <a:fillRect l="-4592" t="-8197" r="-5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B58E02-C925-46BC-AED4-A09DF6467C43}"/>
              </a:ext>
            </a:extLst>
          </p:cNvPr>
          <p:cNvCxnSpPr>
            <a:cxnSpLocks/>
          </p:cNvCxnSpPr>
          <p:nvPr/>
        </p:nvCxnSpPr>
        <p:spPr>
          <a:xfrm flipV="1">
            <a:off x="6872793" y="1382697"/>
            <a:ext cx="0" cy="411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03875-C273-4CA2-A0E0-E89F7814157F}"/>
              </a:ext>
            </a:extLst>
          </p:cNvPr>
          <p:cNvCxnSpPr>
            <a:cxnSpLocks/>
          </p:cNvCxnSpPr>
          <p:nvPr/>
        </p:nvCxnSpPr>
        <p:spPr>
          <a:xfrm>
            <a:off x="5563337" y="3974977"/>
            <a:ext cx="4465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4336AC-6C63-4D26-BA59-BE6A87A7A324}"/>
              </a:ext>
            </a:extLst>
          </p:cNvPr>
          <p:cNvSpPr txBox="1"/>
          <p:nvPr/>
        </p:nvSpPr>
        <p:spPr>
          <a:xfrm>
            <a:off x="1620378" y="19805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34DEB-F58A-4A7F-B081-2E6A7E1C71B3}"/>
              </a:ext>
            </a:extLst>
          </p:cNvPr>
          <p:cNvSpPr txBox="1"/>
          <p:nvPr/>
        </p:nvSpPr>
        <p:spPr>
          <a:xfrm>
            <a:off x="3530556" y="4009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44EBC-B313-479C-AC85-B3A227C28863}"/>
              </a:ext>
            </a:extLst>
          </p:cNvPr>
          <p:cNvCxnSpPr/>
          <p:nvPr/>
        </p:nvCxnSpPr>
        <p:spPr>
          <a:xfrm>
            <a:off x="6735189" y="2320601"/>
            <a:ext cx="275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D06E36-241C-442C-92DA-4B9273401825}"/>
              </a:ext>
            </a:extLst>
          </p:cNvPr>
          <p:cNvCxnSpPr/>
          <p:nvPr/>
        </p:nvCxnSpPr>
        <p:spPr>
          <a:xfrm>
            <a:off x="8469294" y="3888419"/>
            <a:ext cx="0" cy="230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F6A021-4B28-4E32-A387-ADB2C76276E1}"/>
              </a:ext>
            </a:extLst>
          </p:cNvPr>
          <p:cNvSpPr txBox="1"/>
          <p:nvPr/>
        </p:nvSpPr>
        <p:spPr>
          <a:xfrm>
            <a:off x="6318713" y="21683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569DF-D736-4851-A756-13F2789C7122}"/>
              </a:ext>
            </a:extLst>
          </p:cNvPr>
          <p:cNvSpPr txBox="1"/>
          <p:nvPr/>
        </p:nvSpPr>
        <p:spPr>
          <a:xfrm>
            <a:off x="8315245" y="41192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B2CE21-D9B1-4505-826B-B1E23AE652A0}"/>
                  </a:ext>
                </a:extLst>
              </p:cNvPr>
              <p:cNvSpPr txBox="1"/>
              <p:nvPr/>
            </p:nvSpPr>
            <p:spPr>
              <a:xfrm>
                <a:off x="8482420" y="2349909"/>
                <a:ext cx="1546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B2CE21-D9B1-4505-826B-B1E23AE65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420" y="2349909"/>
                <a:ext cx="1546385" cy="369332"/>
              </a:xfrm>
              <a:prstGeom prst="rect">
                <a:avLst/>
              </a:prstGeom>
              <a:blipFill>
                <a:blip r:embed="rId3"/>
                <a:stretch>
                  <a:fillRect l="-31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969AF1-E594-4733-8E71-34723F3D5AAB}"/>
              </a:ext>
            </a:extLst>
          </p:cNvPr>
          <p:cNvCxnSpPr>
            <a:cxnSpLocks/>
          </p:cNvCxnSpPr>
          <p:nvPr/>
        </p:nvCxnSpPr>
        <p:spPr>
          <a:xfrm>
            <a:off x="8469294" y="1684538"/>
            <a:ext cx="0" cy="3701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Li</dc:creator>
  <cp:lastModifiedBy>Lim Li</cp:lastModifiedBy>
  <cp:revision>5</cp:revision>
  <dcterms:created xsi:type="dcterms:W3CDTF">2021-04-14T10:47:47Z</dcterms:created>
  <dcterms:modified xsi:type="dcterms:W3CDTF">2021-04-15T06:43:15Z</dcterms:modified>
</cp:coreProperties>
</file>