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7A4-A880-41AB-B561-3073B6570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5306A-7384-42EC-A02C-D531CCD5B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DD31-167F-4F0A-B883-8FC73F4E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2B9-6DCC-479E-89F4-C20F860E60B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FD1D-A094-4386-8BDE-F54BC9EE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9699C-3827-4387-81DB-C5C034DC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D1B7-8211-444F-B9A0-30CE9EC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BF72-D591-425D-8F7B-6E2EDA34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61F26-7E2F-4926-BACC-1F7D6A038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0761-023C-4AF1-A826-F6BAECB4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2B9-6DCC-479E-89F4-C20F860E60B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A969-C66F-4937-ABEB-B9E359CF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3589-B72C-4456-B6D5-48C16C3C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D1B7-8211-444F-B9A0-30CE9EC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8FD17-DE31-4667-A323-7BE5E0AAB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8358-87C5-45F7-ACCE-E53582B71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330B-1D66-4DC0-8EED-CF20A3AB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2B9-6DCC-479E-89F4-C20F860E60B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8611-56AF-4885-BBD3-40BB2BFE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D5DD-00B3-4F0A-B96D-E8C0D070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D1B7-8211-444F-B9A0-30CE9EC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B1DD-F61A-4B41-AE9E-7872D0B4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E275-C8F4-434C-AC10-A87F04C9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3465-0C6A-47BD-A918-C5855E04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2B9-6DCC-479E-89F4-C20F860E60B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8FA05-B064-462C-B0AE-97E75AE6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C749F-5E3E-4D0A-AD63-016EBC4E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D1B7-8211-444F-B9A0-30CE9EC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6F09-25CB-4604-A8BA-37376C0C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DCC5F-B938-43C5-8DB7-3DC7733E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D9F4-47E0-47C6-BBB4-0FF97BA3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2B9-6DCC-479E-89F4-C20F860E60B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2F4A-A2EF-463A-A38B-93A7BF10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0EB28-9EED-4B1A-A998-3062FFEB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D1B7-8211-444F-B9A0-30CE9EC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A4BA-75EE-4429-9E83-0F985F6A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E325-148D-48A5-BC12-8E470466B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96101-C877-404B-B5F2-3224A4E07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AEAF8-B7E6-41B3-9213-21813559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2B9-6DCC-479E-89F4-C20F860E60B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E4FFD-6F5B-407D-863C-B96E6B31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E428A-C41D-43E7-9342-7D4C7E10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D1B7-8211-444F-B9A0-30CE9EC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3239-5457-4DC9-B521-50CCDB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EE4B6-A728-4C12-AA76-68AB0B09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619A5-698C-4925-BF2C-0E9360ADF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B5825-F90B-451B-A80F-4BB6A244A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AC324-7A0C-43D2-9BB4-075905719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5EE0C-BCB7-4CAE-8C22-D5F1B4F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2B9-6DCC-479E-89F4-C20F860E60B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386C5-4664-45FB-A34D-2373241B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FFA36-F603-4376-991E-EA618F1A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D1B7-8211-444F-B9A0-30CE9EC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4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42B7-830B-41E5-9891-2BBD16E4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3A4F7-DA03-451F-ABC6-391A5FAD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2B9-6DCC-479E-89F4-C20F860E60B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95120-3088-4F74-8622-9AE0B05A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9D976-6936-4A03-B73C-0A345A6D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D1B7-8211-444F-B9A0-30CE9EC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750D9-4ACB-460B-9A9F-73CAD509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2B9-6DCC-479E-89F4-C20F860E60B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046A4-C9E6-4A7F-B80F-8206B91B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2F1D3-5269-4DF4-AD90-6721F2BC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D1B7-8211-444F-B9A0-30CE9EC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2302-C2FC-437C-B463-E2F0CB4E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AE38-75B1-47AD-BC5A-9BD43F4B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EEA17-2695-4713-8AFE-2A5F94EE0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F1B6B-534A-4FEE-9F91-FFD7C00E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2B9-6DCC-479E-89F4-C20F860E60B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10A8-4AC0-4085-BF37-D3E37571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F220F-114E-4EEF-BEE4-F874D939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D1B7-8211-444F-B9A0-30CE9EC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8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52F6-3138-41D3-B4B4-63F492A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4C849-E581-4DD6-85B5-E73AD01B2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F1B90-507E-4291-9795-47219C5A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96F83-A82D-4ADA-8B18-40E2200E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82B9-6DCC-479E-89F4-C20F860E60B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81744-575F-4AAC-A1B5-D3E01FC6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4C0C5-9AF2-4C61-863D-220F820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D1B7-8211-444F-B9A0-30CE9EC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F79A0-3D1D-40D3-91EA-DECBBBE6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D74E4-525F-4541-B358-1D20F0B5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21C0-7FAD-4C71-93E6-DC76F39A0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2B9-6DCC-479E-89F4-C20F860E60B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8FE1-4417-4786-B66E-3FEA78362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9D457-B0B0-405E-83A8-C28136F6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D1B7-8211-444F-B9A0-30CE9ECBC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DA51-33C3-4466-B631-31C723E11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B4E6E-5EC2-4173-AD4B-5A7F27DC2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1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00982B-5AF5-4CA7-8283-0EB8BDF4D104}"/>
              </a:ext>
            </a:extLst>
          </p:cNvPr>
          <p:cNvCxnSpPr/>
          <p:nvPr/>
        </p:nvCxnSpPr>
        <p:spPr>
          <a:xfrm flipV="1">
            <a:off x="3693111" y="1251751"/>
            <a:ext cx="0" cy="345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820FEB-0137-47E9-A7A1-BF2CBE12C7E5}"/>
              </a:ext>
            </a:extLst>
          </p:cNvPr>
          <p:cNvCxnSpPr>
            <a:cxnSpLocks/>
          </p:cNvCxnSpPr>
          <p:nvPr/>
        </p:nvCxnSpPr>
        <p:spPr>
          <a:xfrm>
            <a:off x="1916097" y="3792245"/>
            <a:ext cx="4179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C78BED-941A-4384-8C70-D06314353BAA}"/>
              </a:ext>
            </a:extLst>
          </p:cNvPr>
          <p:cNvCxnSpPr/>
          <p:nvPr/>
        </p:nvCxnSpPr>
        <p:spPr>
          <a:xfrm>
            <a:off x="2829018" y="2158754"/>
            <a:ext cx="3266982" cy="326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083116-56C6-4619-9477-9DFE0B185EB8}"/>
              </a:ext>
            </a:extLst>
          </p:cNvPr>
          <p:cNvSpPr txBox="1"/>
          <p:nvPr/>
        </p:nvSpPr>
        <p:spPr>
          <a:xfrm>
            <a:off x="3391425" y="2908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FAC60-A1F4-4DBC-9480-D90C70052436}"/>
              </a:ext>
            </a:extLst>
          </p:cNvPr>
          <p:cNvSpPr txBox="1"/>
          <p:nvPr/>
        </p:nvSpPr>
        <p:spPr>
          <a:xfrm>
            <a:off x="4311666" y="3779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E43B-E7E4-4273-AF7D-6D1E7C9BA156}"/>
                  </a:ext>
                </a:extLst>
              </p:cNvPr>
              <p:cNvSpPr txBox="1"/>
              <p:nvPr/>
            </p:nvSpPr>
            <p:spPr>
              <a:xfrm>
                <a:off x="5565480" y="4514583"/>
                <a:ext cx="1394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E43B-E7E4-4273-AF7D-6D1E7C9BA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480" y="4514583"/>
                <a:ext cx="13946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B0E182-F42F-4E04-87CC-366DA467B182}"/>
              </a:ext>
            </a:extLst>
          </p:cNvPr>
          <p:cNvCxnSpPr>
            <a:cxnSpLocks/>
          </p:cNvCxnSpPr>
          <p:nvPr/>
        </p:nvCxnSpPr>
        <p:spPr>
          <a:xfrm>
            <a:off x="3430465" y="825623"/>
            <a:ext cx="1032044" cy="4261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7E4787-1698-415A-85AE-F2FECB255A45}"/>
              </a:ext>
            </a:extLst>
          </p:cNvPr>
          <p:cNvSpPr txBox="1"/>
          <p:nvPr/>
        </p:nvSpPr>
        <p:spPr>
          <a:xfrm>
            <a:off x="3371905" y="1784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859610-2846-4669-ADCD-B30D8393E6B4}"/>
                  </a:ext>
                </a:extLst>
              </p:cNvPr>
              <p:cNvSpPr txBox="1"/>
              <p:nvPr/>
            </p:nvSpPr>
            <p:spPr>
              <a:xfrm>
                <a:off x="3980817" y="5005273"/>
                <a:ext cx="1522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859610-2846-4669-ADCD-B30D8393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17" y="5005273"/>
                <a:ext cx="15228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3FBCFF3-5D1C-4A74-992E-F1830DD60D48}"/>
              </a:ext>
            </a:extLst>
          </p:cNvPr>
          <p:cNvSpPr txBox="1"/>
          <p:nvPr/>
        </p:nvSpPr>
        <p:spPr>
          <a:xfrm>
            <a:off x="3937610" y="3784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AB38EA7-BE77-4D6C-AC88-9A71754E6F91}"/>
              </a:ext>
            </a:extLst>
          </p:cNvPr>
          <p:cNvSpPr/>
          <p:nvPr/>
        </p:nvSpPr>
        <p:spPr>
          <a:xfrm>
            <a:off x="3701988" y="3045041"/>
            <a:ext cx="443884" cy="754602"/>
          </a:xfrm>
          <a:custGeom>
            <a:avLst/>
            <a:gdLst>
              <a:gd name="connsiteX0" fmla="*/ 0 w 443884"/>
              <a:gd name="connsiteY0" fmla="*/ 0 h 754602"/>
              <a:gd name="connsiteX1" fmla="*/ 0 w 443884"/>
              <a:gd name="connsiteY1" fmla="*/ 745724 h 754602"/>
              <a:gd name="connsiteX2" fmla="*/ 443884 w 443884"/>
              <a:gd name="connsiteY2" fmla="*/ 754602 h 754602"/>
              <a:gd name="connsiteX3" fmla="*/ 328474 w 443884"/>
              <a:gd name="connsiteY3" fmla="*/ 319596 h 754602"/>
              <a:gd name="connsiteX4" fmla="*/ 0 w 443884"/>
              <a:gd name="connsiteY4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84" h="754602">
                <a:moveTo>
                  <a:pt x="0" y="0"/>
                </a:moveTo>
                <a:lnTo>
                  <a:pt x="0" y="745724"/>
                </a:lnTo>
                <a:lnTo>
                  <a:pt x="443884" y="754602"/>
                </a:lnTo>
                <a:lnTo>
                  <a:pt x="328474" y="3195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8CD16C-1175-4FB3-B613-AA628D4AF3B7}"/>
                  </a:ext>
                </a:extLst>
              </p:cNvPr>
              <p:cNvSpPr txBox="1"/>
              <p:nvPr/>
            </p:nvSpPr>
            <p:spPr>
              <a:xfrm>
                <a:off x="6165252" y="3594698"/>
                <a:ext cx="480049" cy="369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8CD16C-1175-4FB3-B613-AA628D4AF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52" y="3594698"/>
                <a:ext cx="480049" cy="369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0D36C5-BE30-478F-9B96-C650B8BF2914}"/>
                  </a:ext>
                </a:extLst>
              </p:cNvPr>
              <p:cNvSpPr txBox="1"/>
              <p:nvPr/>
            </p:nvSpPr>
            <p:spPr>
              <a:xfrm>
                <a:off x="3500768" y="900467"/>
                <a:ext cx="480049" cy="369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0D36C5-BE30-478F-9B96-C650B8BF2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68" y="900467"/>
                <a:ext cx="480049" cy="369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19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Li</dc:creator>
  <cp:lastModifiedBy>Lim Li</cp:lastModifiedBy>
  <cp:revision>6</cp:revision>
  <dcterms:created xsi:type="dcterms:W3CDTF">2020-11-10T13:15:38Z</dcterms:created>
  <dcterms:modified xsi:type="dcterms:W3CDTF">2020-11-10T14:08:16Z</dcterms:modified>
</cp:coreProperties>
</file>