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09F2A-F464-93FF-F9DE-80A0BE31A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97069-D38F-9B15-1422-D23B771FB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80EC9E-5D52-7D65-BF6D-6C4CCA2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01412-0D0D-D426-C0A1-63116D0E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92DA6-60DD-C2D8-A34F-E3C0C3A2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33A0C-D698-72E9-928F-9ABB080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42546-7875-8A39-35C6-0CC82EB3E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77363-04D0-95AA-AE3A-9B4C6462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E6161-9EA3-CF42-070B-C116567E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203B-9BAE-CA32-BBEC-CCE74C96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7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C17D70-9B6E-3FD4-428D-E0C206210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9797C-FBE6-7D97-2646-E7C42195F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E6982-49C7-D512-7773-70542DB9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C2E6A-2ED5-E9D6-579F-5AB42922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DA500-3E96-E297-8B38-BC6CC43E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AA221-C1FB-F5A2-42F7-C69755E6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A8117-5B4C-4627-3886-F95E5039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76EA0-174F-0BEF-C2BC-68EB2818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1CD4B-ED02-F669-A674-9CBECE69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47E07-50C2-4940-7830-6F610B6D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21220-CA18-FE2D-09B1-A3B2F6F1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8DD64-5944-B87F-CFC3-D20E4F702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953EC-D04F-A8BF-BAB8-DDAB2348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2A40D-0BB8-F38B-593F-B2CFD4D4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127BF-5846-3658-1385-BA03AAEE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9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F8E87-0878-43CD-B094-3A169F83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0CB63-4222-84D3-9231-4E401EF21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A6E98-F904-2559-1D89-50E740C3C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54CEF-FBD5-08FE-DF65-5070F3D9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38D14-1CEE-7A65-50CF-60C4E15E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104830-35D1-306F-40F5-C3298B5E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176A7-1A40-F72D-52D7-16AAFB78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874A8-13FB-F859-98AE-475393AC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B58D9-D4AC-AE7E-8EAB-F6451DD8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D7CD7B-FF3C-C781-D2CD-2949A7CB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10DCE7-22DC-100C-789A-8264BB9A2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E37F68-7709-6741-E697-65266AF4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B023BF-DA7C-C334-EA81-7D8515E8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5E77DF-306B-F876-E139-98617798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4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2B9D2-5AEF-E153-076D-0E250408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490DC0-6B7F-FB81-7EC7-21D8C033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F4086-F052-7D31-36A5-CA655F19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2E90B-FE06-04E6-D22A-1631CD1C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9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6E37F6-44E2-9825-D458-77109FFA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F08608-30AC-CE72-ED3F-2F412B54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D2275-EE31-EB9E-B175-29BD03C3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3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5FAE-588A-4531-8F56-DDFEF8BD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F8E8-D2DC-3941-4CC6-B94E539B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532806-FF43-2F07-1928-4E9ECFA9E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4E81A4-A8A8-D128-2DB6-0DB72896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5C33D-9E48-54B8-A688-47305830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677DB-74B4-2604-D3AD-E292EBC5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82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21650-4B00-FAFD-EE72-BD2A6741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4E0A82-2328-61E1-2E44-2CA169BA9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083C3-3BE4-0588-2733-A29753615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ADBDD-2CD7-528B-9183-20AFD6A6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A871B-2C97-E4A3-8C51-8F453A8E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B692E0-29AB-2300-7866-DD194E0C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0BDE15-59E0-D61F-0E5B-14663098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50115-1E14-B57E-3457-209D13E8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CC11B-7B98-B5C8-4BC4-DAC503AD7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5FFD-9D4F-428A-9325-EE5E338F841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B131E-E31E-3C80-863A-B29FC6C17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4DA49-B52D-AEBE-5DF7-0CC80665B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EE80-64F8-409F-B866-3E82D9C34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9F33AA-5871-98D6-5CDB-77BF9D774165}"/>
              </a:ext>
            </a:extLst>
          </p:cNvPr>
          <p:cNvSpPr txBox="1">
            <a:spLocks/>
          </p:cNvSpPr>
          <p:nvPr/>
        </p:nvSpPr>
        <p:spPr>
          <a:xfrm>
            <a:off x="496388" y="250191"/>
            <a:ext cx="6413384" cy="79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과거 </a:t>
            </a:r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6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개월 매출 추이</a:t>
            </a:r>
            <a:endParaRPr lang="en-US" altLang="ko-KR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4E843-F1F8-24F2-4546-F33A6C1CB2D9}"/>
              </a:ext>
            </a:extLst>
          </p:cNvPr>
          <p:cNvSpPr txBox="1"/>
          <p:nvPr/>
        </p:nvSpPr>
        <p:spPr>
          <a:xfrm>
            <a:off x="2448206" y="5490238"/>
            <a:ext cx="6776214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목표 매출은 전달 대비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4.17%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씩 증가하고 있음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총 매출은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 이후로 소폭 감소 후 느린 증가 추세를 보임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13A0A3-6D48-033A-0B66-B5AE2855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53" y="1168545"/>
            <a:ext cx="7554694" cy="397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4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B8D87-AAAE-F610-EC2A-98CD637C5CFE}"/>
              </a:ext>
            </a:extLst>
          </p:cNvPr>
          <p:cNvSpPr txBox="1"/>
          <p:nvPr/>
        </p:nvSpPr>
        <p:spPr>
          <a:xfrm>
            <a:off x="1782158" y="5037392"/>
            <a:ext cx="862768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광고 비용은 첫 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(9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매출의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20%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인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$1,056,000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고정되어 있음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SNS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비용은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 이후로 급격하게 비중이 커지고 있음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그래프를 놓고 보았을 때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SNS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비용의 점유율이 증가하는 것을 확인할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009DAAD-66D0-91F2-8291-047658D75003}"/>
              </a:ext>
            </a:extLst>
          </p:cNvPr>
          <p:cNvSpPr txBox="1">
            <a:spLocks/>
          </p:cNvSpPr>
          <p:nvPr/>
        </p:nvSpPr>
        <p:spPr>
          <a:xfrm>
            <a:off x="496388" y="250191"/>
            <a:ext cx="6413384" cy="79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2. A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회사의 광고 비용 패턴</a:t>
            </a:r>
            <a:endParaRPr lang="en-US" altLang="ko-KR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59FF4-7359-08CF-4962-E19363058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6" y="1571240"/>
            <a:ext cx="5858824" cy="30791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499DC1-427F-5668-7BEF-CE949F9A2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87" y="1710428"/>
            <a:ext cx="5858823" cy="288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8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305F2-23F3-E32C-7DB7-539FFC4F6C99}"/>
              </a:ext>
            </a:extLst>
          </p:cNvPr>
          <p:cNvSpPr txBox="1">
            <a:spLocks/>
          </p:cNvSpPr>
          <p:nvPr/>
        </p:nvSpPr>
        <p:spPr>
          <a:xfrm>
            <a:off x="496387" y="250191"/>
            <a:ext cx="8046722" cy="79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3. 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목표</a:t>
            </a:r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매출과 비교한 총 매출 수치</a:t>
            </a:r>
            <a:endParaRPr lang="en-US" altLang="ko-KR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01A6-764F-C4D2-D193-25C6D583A5D7}"/>
              </a:ext>
            </a:extLst>
          </p:cNvPr>
          <p:cNvSpPr txBox="1"/>
          <p:nvPr/>
        </p:nvSpPr>
        <p:spPr>
          <a:xfrm>
            <a:off x="1667543" y="5263814"/>
            <a:ext cx="8856912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그래프를 놓고 보았을 때 목표 매출의 증가율을 총 매출이 따라가지 못하고 있음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목표 매출과 총 매출이 동일했던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9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목표 매출보다 총 매출이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$1,000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높았던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월을 제외하곤 목표 매출을 전혀 달성하지 못하고 있으며 차가 점점 벌어짐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F280A4-4C8C-1339-7519-D2B18808D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83" y="1145805"/>
            <a:ext cx="7641233" cy="40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0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FD186-E81C-1558-9E5A-D4E685CBF66E}"/>
              </a:ext>
            </a:extLst>
          </p:cNvPr>
          <p:cNvSpPr txBox="1">
            <a:spLocks/>
          </p:cNvSpPr>
          <p:nvPr/>
        </p:nvSpPr>
        <p:spPr>
          <a:xfrm>
            <a:off x="496387" y="250191"/>
            <a:ext cx="8046722" cy="79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4. 1</a:t>
            </a:r>
            <a:r>
              <a:rPr lang="ko-KR" altLang="en-US" sz="4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온스별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단가 변화</a:t>
            </a:r>
            <a:endParaRPr lang="en-US" altLang="ko-KR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CB5FB-DBAD-2F70-FC9E-384CA1653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88" y="1116434"/>
            <a:ext cx="7836424" cy="4224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9E555-CD3A-86DD-BD6E-0CB7D714705C}"/>
              </a:ext>
            </a:extLst>
          </p:cNvPr>
          <p:cNvSpPr txBox="1"/>
          <p:nvPr/>
        </p:nvSpPr>
        <p:spPr>
          <a:xfrm>
            <a:off x="1681169" y="5262590"/>
            <a:ext cx="8829661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9~11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월에는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$2, 12~2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월에는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$1.9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12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월에 들어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$0.1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저렴해짐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겨울로 진입하면서 보습제 화장품 시장에 원활한 공급을 위한 원료 대량 생산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더 저렴한 원료 보급처와의 계약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단가를 절약할 수 있는 회사 자체 기술 개발 등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21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FED29-7DB7-C13D-0692-71F202702AD5}"/>
              </a:ext>
            </a:extLst>
          </p:cNvPr>
          <p:cNvSpPr txBox="1">
            <a:spLocks/>
          </p:cNvSpPr>
          <p:nvPr/>
        </p:nvSpPr>
        <p:spPr>
          <a:xfrm>
            <a:off x="496387" y="250191"/>
            <a:ext cx="9004664" cy="79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분석을 통한 매출 증가 방법</a:t>
            </a:r>
            <a:endParaRPr lang="en-US" altLang="ko-KR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9C0A9F5-4F73-2410-F4EE-D05730E0F65D}"/>
              </a:ext>
            </a:extLst>
          </p:cNvPr>
          <p:cNvSpPr txBox="1">
            <a:spLocks/>
          </p:cNvSpPr>
          <p:nvPr/>
        </p:nvSpPr>
        <p:spPr>
          <a:xfrm>
            <a:off x="1071152" y="1113357"/>
            <a:ext cx="9004664" cy="915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70000"/>
              </a:lnSpc>
              <a:buAutoNum type="arabicParenR"/>
            </a:pPr>
            <a:r>
              <a:rPr lang="en-US" altLang="ko-KR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CEO</a:t>
            </a:r>
            <a:r>
              <a:rPr lang="ko-KR" altLang="en-US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와의 </a:t>
            </a:r>
            <a:r>
              <a:rPr lang="ko-KR" altLang="en-US" sz="32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질답</a:t>
            </a:r>
            <a:r>
              <a:rPr lang="ko-KR" altLang="en-US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요약</a:t>
            </a:r>
            <a:endParaRPr lang="en-US" altLang="ko-KR" sz="3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E886EB4-D924-215F-18EE-97319DBA3E2B}"/>
              </a:ext>
            </a:extLst>
          </p:cNvPr>
          <p:cNvSpPr txBox="1">
            <a:spLocks/>
          </p:cNvSpPr>
          <p:nvPr/>
        </p:nvSpPr>
        <p:spPr>
          <a:xfrm>
            <a:off x="1071152" y="2098766"/>
            <a:ext cx="9004664" cy="3519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altLang="ko-KR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sz="30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목표 매출 달성</a:t>
            </a:r>
            <a:endParaRPr lang="en-US" altLang="ko-KR" sz="3000" b="1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en-US" altLang="ko-KR" sz="30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10</a:t>
            </a:r>
            <a:r>
              <a:rPr lang="ko-KR" altLang="en-US" sz="30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 청소년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타겟으로 한 제품 판매 전략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일반 광고에서 </a:t>
            </a:r>
            <a:r>
              <a:rPr lang="ko-KR" altLang="en-US" sz="30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소셜 네트워크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비중 이동 중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크게 앞서는 경쟁사의 보습제 총 수익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(50~100%)</a:t>
            </a:r>
          </a:p>
        </p:txBody>
      </p:sp>
    </p:spTree>
    <p:extLst>
      <p:ext uri="{BB962C8B-B14F-4D97-AF65-F5344CB8AC3E}">
        <p14:creationId xmlns:p14="http://schemas.microsoft.com/office/powerpoint/2010/main" val="84149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5ACFA-01BA-08F1-64AF-14347653808A}"/>
              </a:ext>
            </a:extLst>
          </p:cNvPr>
          <p:cNvSpPr txBox="1">
            <a:spLocks/>
          </p:cNvSpPr>
          <p:nvPr/>
        </p:nvSpPr>
        <p:spPr>
          <a:xfrm>
            <a:off x="496387" y="250191"/>
            <a:ext cx="9004664" cy="79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분석을 통한 매출 증가 방법</a:t>
            </a:r>
            <a:endParaRPr lang="en-US" altLang="ko-KR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7F560AD-2534-0803-6127-A4EF52E63782}"/>
              </a:ext>
            </a:extLst>
          </p:cNvPr>
          <p:cNvSpPr txBox="1">
            <a:spLocks/>
          </p:cNvSpPr>
          <p:nvPr/>
        </p:nvSpPr>
        <p:spPr>
          <a:xfrm>
            <a:off x="1071152" y="1113357"/>
            <a:ext cx="9004664" cy="915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altLang="ko-KR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2) </a:t>
            </a:r>
            <a:r>
              <a:rPr lang="ko-KR" altLang="en-US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매출 증가 전략</a:t>
            </a:r>
            <a:endParaRPr lang="en-US" altLang="ko-KR" sz="3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8441D5D-85DF-B8EA-D576-BAE4A6B0CF71}"/>
              </a:ext>
            </a:extLst>
          </p:cNvPr>
          <p:cNvSpPr txBox="1">
            <a:spLocks/>
          </p:cNvSpPr>
          <p:nvPr/>
        </p:nvSpPr>
        <p:spPr>
          <a:xfrm>
            <a:off x="1071151" y="2098766"/>
            <a:ext cx="9422677" cy="3519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경쟁사의 보습제 화장품과 자사 제품 비교 분석 후 보완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온라인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오프라인 매장 동시 활용을 통한 판매량 증진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타겟인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Z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세대 맞춤 마케팅 전략 구상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현재 광고비용을 치중하고 있는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SNS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활용한 마케팅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0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6D68B-81B0-E7B2-6EE3-2A9AC53818DA}"/>
              </a:ext>
            </a:extLst>
          </p:cNvPr>
          <p:cNvSpPr txBox="1">
            <a:spLocks/>
          </p:cNvSpPr>
          <p:nvPr/>
        </p:nvSpPr>
        <p:spPr>
          <a:xfrm>
            <a:off x="496387" y="250191"/>
            <a:ext cx="9004664" cy="79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분석을 통한 매출 증가 방법</a:t>
            </a:r>
            <a:endParaRPr lang="en-US" altLang="ko-KR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D8AC39A-91B6-6019-F783-2C3AFA385110}"/>
              </a:ext>
            </a:extLst>
          </p:cNvPr>
          <p:cNvSpPr txBox="1">
            <a:spLocks/>
          </p:cNvSpPr>
          <p:nvPr/>
        </p:nvSpPr>
        <p:spPr>
          <a:xfrm>
            <a:off x="1071152" y="1113357"/>
            <a:ext cx="9004664" cy="915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altLang="ko-KR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2) </a:t>
            </a:r>
            <a:r>
              <a:rPr lang="ko-KR" altLang="en-US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매출 증가 전략</a:t>
            </a:r>
            <a:endParaRPr lang="en-US" altLang="ko-KR" sz="32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054AB75-0A22-75D9-13E5-535017BCDAEA}"/>
              </a:ext>
            </a:extLst>
          </p:cNvPr>
          <p:cNvSpPr txBox="1">
            <a:spLocks/>
          </p:cNvSpPr>
          <p:nvPr/>
        </p:nvSpPr>
        <p:spPr>
          <a:xfrm>
            <a:off x="1071151" y="2098766"/>
            <a:ext cx="9422677" cy="35196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altLang="ko-KR" sz="32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3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월 예상 목표 매출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$6,746,000</a:t>
            </a: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현재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$550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만 유지 중 → 한 달 만에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$100</a:t>
            </a: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만 증가 필요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목표 매출 달성이 우선이므로 가장 극적인 매출 증가를</a:t>
            </a:r>
            <a:endParaRPr lang="en-US" altLang="ko-KR" sz="3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457200" indent="-457200" algn="l">
              <a:lnSpc>
                <a:spcPct val="170000"/>
              </a:lnSpc>
              <a:buFontTx/>
              <a:buChar char="-"/>
            </a:pPr>
            <a:r>
              <a:rPr lang="ko-KR" altLang="en-US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달성할 수 있는 전략이 필요함 </a:t>
            </a:r>
            <a:r>
              <a:rPr lang="en-US" altLang="ko-KR" sz="3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0" b="1" dirty="0" err="1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인플루언서</a:t>
            </a:r>
            <a:r>
              <a:rPr lang="ko-KR" altLang="en-US" sz="3000" b="1" dirty="0">
                <a:solidFill>
                  <a:srgbClr val="0070C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활용 마케팅</a:t>
            </a:r>
            <a:endParaRPr lang="en-US" altLang="ko-KR" sz="3000" b="1" dirty="0">
              <a:solidFill>
                <a:srgbClr val="0070C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1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플루언서의 높은 영향력에 대한 설문 조사 이미지">
            <a:extLst>
              <a:ext uri="{FF2B5EF4-FFF2-40B4-BE49-F238E27FC236}">
                <a16:creationId xmlns:a16="http://schemas.microsoft.com/office/drawing/2014/main" id="{47F9EC7A-2A72-F0BB-0326-BB711F96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233487"/>
            <a:ext cx="76962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0A80EE-A9A9-DA38-3231-C56C50A2626A}"/>
              </a:ext>
            </a:extLst>
          </p:cNvPr>
          <p:cNvSpPr txBox="1">
            <a:spLocks/>
          </p:cNvSpPr>
          <p:nvPr/>
        </p:nvSpPr>
        <p:spPr>
          <a:xfrm>
            <a:off x="496387" y="250191"/>
            <a:ext cx="9004664" cy="793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5. </a:t>
            </a:r>
            <a:r>
              <a:rPr lang="ko-KR" altLang="en-US" sz="4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분석을 통한 매출 증가 방법</a:t>
            </a:r>
            <a:endParaRPr lang="en-US" altLang="ko-KR" sz="4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41998-CBA0-A34A-FAA9-ECD1CF62633D}"/>
              </a:ext>
            </a:extLst>
          </p:cNvPr>
          <p:cNvSpPr txBox="1"/>
          <p:nvPr/>
        </p:nvSpPr>
        <p:spPr>
          <a:xfrm>
            <a:off x="2060309" y="5636517"/>
            <a:ext cx="7548861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정교한 타겟팅 가능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연령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성별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관심분야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키워드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동영상 등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다양한 연령대의 사용자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80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338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한컴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미지</dc:creator>
  <cp:lastModifiedBy>임 미지</cp:lastModifiedBy>
  <cp:revision>4</cp:revision>
  <dcterms:created xsi:type="dcterms:W3CDTF">2022-12-06T18:11:46Z</dcterms:created>
  <dcterms:modified xsi:type="dcterms:W3CDTF">2022-12-06T19:39:52Z</dcterms:modified>
</cp:coreProperties>
</file>