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32"/>
  </p:notesMasterIdLst>
  <p:sldIdLst>
    <p:sldId id="694" r:id="rId4"/>
    <p:sldId id="961" r:id="rId5"/>
    <p:sldId id="977" r:id="rId6"/>
    <p:sldId id="978" r:id="rId7"/>
    <p:sldId id="1218" r:id="rId8"/>
    <p:sldId id="1229" r:id="rId9"/>
    <p:sldId id="1230" r:id="rId10"/>
    <p:sldId id="1231" r:id="rId11"/>
    <p:sldId id="1232" r:id="rId12"/>
    <p:sldId id="1233" r:id="rId13"/>
    <p:sldId id="1234" r:id="rId14"/>
    <p:sldId id="1235" r:id="rId15"/>
    <p:sldId id="1221" r:id="rId16"/>
    <p:sldId id="1213" r:id="rId17"/>
    <p:sldId id="1236" r:id="rId18"/>
    <p:sldId id="1237" r:id="rId19"/>
    <p:sldId id="1238" r:id="rId20"/>
    <p:sldId id="1223" r:id="rId21"/>
    <p:sldId id="1239" r:id="rId22"/>
    <p:sldId id="1240" r:id="rId23"/>
    <p:sldId id="1241" r:id="rId24"/>
    <p:sldId id="1242" r:id="rId25"/>
    <p:sldId id="1226" r:id="rId26"/>
    <p:sldId id="1243" r:id="rId27"/>
    <p:sldId id="1244" r:id="rId28"/>
    <p:sldId id="1245" r:id="rId29"/>
    <p:sldId id="1227" r:id="rId30"/>
    <p:sldId id="1172" r:id="rId31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66"/>
    <a:srgbClr val="FFFF99"/>
    <a:srgbClr val="003300"/>
    <a:srgbClr val="4C6C46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2AC79F-5000-C000-2920-254DA6E698C0}" v="4" dt="2021-05-12T12:05:38.6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106" d="100"/>
          <a:sy n="106" d="100"/>
        </p:scale>
        <p:origin x="630" y="7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86891F37-0473-4538-907C-12CFF7D47C12}"/>
    <pc:docChg chg="modSld">
      <pc:chgData name="홍필두" userId="a613eac9-2ee1-4936-8d5c-6f3d69f7b146" providerId="ADAL" clId="{86891F37-0473-4538-907C-12CFF7D47C12}" dt="2021-05-05T10:32:05.037" v="25" actId="14100"/>
      <pc:docMkLst>
        <pc:docMk/>
      </pc:docMkLst>
      <pc:sldChg chg="modSp mod">
        <pc:chgData name="홍필두" userId="a613eac9-2ee1-4936-8d5c-6f3d69f7b146" providerId="ADAL" clId="{86891F37-0473-4538-907C-12CFF7D47C12}" dt="2021-05-05T10:31:05.955" v="0" actId="20577"/>
        <pc:sldMkLst>
          <pc:docMk/>
          <pc:sldMk cId="536599336" sldId="961"/>
        </pc:sldMkLst>
        <pc:spChg chg="mod">
          <ac:chgData name="홍필두" userId="a613eac9-2ee1-4936-8d5c-6f3d69f7b146" providerId="ADAL" clId="{86891F37-0473-4538-907C-12CFF7D47C12}" dt="2021-05-05T10:31:05.955" v="0" actId="20577"/>
          <ac:spMkLst>
            <pc:docMk/>
            <pc:sldMk cId="536599336" sldId="961"/>
            <ac:spMk id="331782" creationId="{00000000-0000-0000-0000-000000000000}"/>
          </ac:spMkLst>
        </pc:spChg>
      </pc:sldChg>
      <pc:sldChg chg="addSp modSp mod">
        <pc:chgData name="홍필두" userId="a613eac9-2ee1-4936-8d5c-6f3d69f7b146" providerId="ADAL" clId="{86891F37-0473-4538-907C-12CFF7D47C12}" dt="2021-05-05T10:32:05.037" v="25" actId="14100"/>
        <pc:sldMkLst>
          <pc:docMk/>
          <pc:sldMk cId="1460790674" sldId="1204"/>
        </pc:sldMkLst>
        <pc:spChg chg="add mod">
          <ac:chgData name="홍필두" userId="a613eac9-2ee1-4936-8d5c-6f3d69f7b146" providerId="ADAL" clId="{86891F37-0473-4538-907C-12CFF7D47C12}" dt="2021-05-05T10:32:05.037" v="25" actId="14100"/>
          <ac:spMkLst>
            <pc:docMk/>
            <pc:sldMk cId="1460790674" sldId="1204"/>
            <ac:spMk id="3" creationId="{29F5BEA5-0877-4A61-AF34-242102DF4D22}"/>
          </ac:spMkLst>
        </pc:spChg>
      </pc:sldChg>
    </pc:docChg>
  </pc:docChgLst>
  <pc:docChgLst>
    <pc:chgData name="홍필두" userId="S::iamhpd@office.kopo.ac.kr::a613eac9-2ee1-4936-8d5c-6f3d69f7b146" providerId="AD" clId="Web-{412AC79F-5000-C000-2920-254DA6E698C0}"/>
    <pc:docChg chg="modSld">
      <pc:chgData name="홍필두" userId="S::iamhpd@office.kopo.ac.kr::a613eac9-2ee1-4936-8d5c-6f3d69f7b146" providerId="AD" clId="Web-{412AC79F-5000-C000-2920-254DA6E698C0}" dt="2021-05-12T12:05:38.605" v="1" actId="20577"/>
      <pc:docMkLst>
        <pc:docMk/>
      </pc:docMkLst>
      <pc:sldChg chg="modSp">
        <pc:chgData name="홍필두" userId="S::iamhpd@office.kopo.ac.kr::a613eac9-2ee1-4936-8d5c-6f3d69f7b146" providerId="AD" clId="Web-{412AC79F-5000-C000-2920-254DA6E698C0}" dt="2021-05-12T12:05:38.605" v="1" actId="20577"/>
        <pc:sldMkLst>
          <pc:docMk/>
          <pc:sldMk cId="0" sldId="694"/>
        </pc:sldMkLst>
        <pc:spChg chg="mod">
          <ac:chgData name="홍필두" userId="S::iamhpd@office.kopo.ac.kr::a613eac9-2ee1-4936-8d5c-6f3d69f7b146" providerId="AD" clId="Web-{412AC79F-5000-C000-2920-254DA6E698C0}" dt="2021-05-12T12:05:38.605" v="1" actId="20577"/>
          <ac:spMkLst>
            <pc:docMk/>
            <pc:sldMk cId="0" sldId="694"/>
            <ac:spMk id="6" creationId="{9CACB2D3-304B-4041-B2D4-961763D55DA1}"/>
          </ac:spMkLst>
        </pc:spChg>
      </pc:sldChg>
    </pc:docChg>
  </pc:docChgLst>
  <pc:docChgLst>
    <pc:chgData name="홍필두" userId="a613eac9-2ee1-4936-8d5c-6f3d69f7b146" providerId="ADAL" clId="{1BAAE3E0-7625-4EEE-92A7-D5F15FCE901A}"/>
    <pc:docChg chg="undo custSel addSld delSld modSld sldOrd">
      <pc:chgData name="홍필두" userId="a613eac9-2ee1-4936-8d5c-6f3d69f7b146" providerId="ADAL" clId="{1BAAE3E0-7625-4EEE-92A7-D5F15FCE901A}" dt="2021-05-08T12:45:52.721" v="10911" actId="208"/>
      <pc:docMkLst>
        <pc:docMk/>
      </pc:docMkLst>
      <pc:sldChg chg="modSp mod">
        <pc:chgData name="홍필두" userId="a613eac9-2ee1-4936-8d5c-6f3d69f7b146" providerId="ADAL" clId="{1BAAE3E0-7625-4EEE-92A7-D5F15FCE901A}" dt="2021-05-08T08:11:10.202" v="85"/>
        <pc:sldMkLst>
          <pc:docMk/>
          <pc:sldMk cId="0" sldId="694"/>
        </pc:sldMkLst>
        <pc:spChg chg="mod">
          <ac:chgData name="홍필두" userId="a613eac9-2ee1-4936-8d5c-6f3d69f7b146" providerId="ADAL" clId="{1BAAE3E0-7625-4EEE-92A7-D5F15FCE901A}" dt="2021-05-08T08:11:10.202" v="85"/>
          <ac:spMkLst>
            <pc:docMk/>
            <pc:sldMk cId="0" sldId="694"/>
            <ac:spMk id="3074" creationId="{00000000-0000-0000-0000-000000000000}"/>
          </ac:spMkLst>
        </pc:spChg>
      </pc:sldChg>
      <pc:sldChg chg="modSp mod">
        <pc:chgData name="홍필두" userId="a613eac9-2ee1-4936-8d5c-6f3d69f7b146" providerId="ADAL" clId="{1BAAE3E0-7625-4EEE-92A7-D5F15FCE901A}" dt="2021-05-08T08:12:01.671" v="153" actId="6549"/>
        <pc:sldMkLst>
          <pc:docMk/>
          <pc:sldMk cId="536599336" sldId="961"/>
        </pc:sldMkLst>
        <pc:spChg chg="mod">
          <ac:chgData name="홍필두" userId="a613eac9-2ee1-4936-8d5c-6f3d69f7b146" providerId="ADAL" clId="{1BAAE3E0-7625-4EEE-92A7-D5F15FCE901A}" dt="2021-05-08T08:12:01.671" v="153" actId="6549"/>
          <ac:spMkLst>
            <pc:docMk/>
            <pc:sldMk cId="536599336" sldId="961"/>
            <ac:spMk id="331782" creationId="{00000000-0000-0000-0000-000000000000}"/>
          </ac:spMkLst>
        </pc:spChg>
      </pc:sldChg>
      <pc:sldChg chg="modSp mod">
        <pc:chgData name="홍필두" userId="a613eac9-2ee1-4936-8d5c-6f3d69f7b146" providerId="ADAL" clId="{1BAAE3E0-7625-4EEE-92A7-D5F15FCE901A}" dt="2021-05-08T08:12:53.720" v="255" actId="6549"/>
        <pc:sldMkLst>
          <pc:docMk/>
          <pc:sldMk cId="2553864270" sldId="977"/>
        </pc:sldMkLst>
        <pc:spChg chg="mod">
          <ac:chgData name="홍필두" userId="a613eac9-2ee1-4936-8d5c-6f3d69f7b146" providerId="ADAL" clId="{1BAAE3E0-7625-4EEE-92A7-D5F15FCE901A}" dt="2021-05-08T08:12:53.720" v="255" actId="6549"/>
          <ac:spMkLst>
            <pc:docMk/>
            <pc:sldMk cId="2553864270" sldId="977"/>
            <ac:spMk id="28" creationId="{00000000-0000-0000-0000-000000000000}"/>
          </ac:spMkLst>
        </pc:spChg>
      </pc:sldChg>
      <pc:sldChg chg="modSp mod">
        <pc:chgData name="홍필두" userId="a613eac9-2ee1-4936-8d5c-6f3d69f7b146" providerId="ADAL" clId="{1BAAE3E0-7625-4EEE-92A7-D5F15FCE901A}" dt="2021-05-08T08:13:09.408" v="267" actId="20577"/>
        <pc:sldMkLst>
          <pc:docMk/>
          <pc:sldMk cId="1476144970" sldId="978"/>
        </pc:sldMkLst>
        <pc:spChg chg="mod">
          <ac:chgData name="홍필두" userId="a613eac9-2ee1-4936-8d5c-6f3d69f7b146" providerId="ADAL" clId="{1BAAE3E0-7625-4EEE-92A7-D5F15FCE901A}" dt="2021-05-08T08:13:09.408" v="267" actId="20577"/>
          <ac:spMkLst>
            <pc:docMk/>
            <pc:sldMk cId="1476144970" sldId="978"/>
            <ac:spMk id="27" creationId="{00000000-0000-0000-0000-000000000000}"/>
          </ac:spMkLst>
        </pc:spChg>
      </pc:sldChg>
      <pc:sldChg chg="del">
        <pc:chgData name="홍필두" userId="a613eac9-2ee1-4936-8d5c-6f3d69f7b146" providerId="ADAL" clId="{1BAAE3E0-7625-4EEE-92A7-D5F15FCE901A}" dt="2021-05-08T08:31:43.762" v="1929" actId="47"/>
        <pc:sldMkLst>
          <pc:docMk/>
          <pc:sldMk cId="3425757345" sldId="1103"/>
        </pc:sldMkLst>
      </pc:sldChg>
      <pc:sldChg chg="del">
        <pc:chgData name="홍필두" userId="a613eac9-2ee1-4936-8d5c-6f3d69f7b146" providerId="ADAL" clId="{1BAAE3E0-7625-4EEE-92A7-D5F15FCE901A}" dt="2021-05-08T11:33:30.094" v="10244" actId="47"/>
        <pc:sldMkLst>
          <pc:docMk/>
          <pc:sldMk cId="2736766668" sldId="1209"/>
        </pc:sldMkLst>
      </pc:sldChg>
      <pc:sldChg chg="addSp delSp modSp mod">
        <pc:chgData name="홍필두" userId="a613eac9-2ee1-4936-8d5c-6f3d69f7b146" providerId="ADAL" clId="{1BAAE3E0-7625-4EEE-92A7-D5F15FCE901A}" dt="2021-05-08T09:41:30.764" v="5709"/>
        <pc:sldMkLst>
          <pc:docMk/>
          <pc:sldMk cId="2075660343" sldId="1213"/>
        </pc:sldMkLst>
        <pc:spChg chg="del">
          <ac:chgData name="홍필두" userId="a613eac9-2ee1-4936-8d5c-6f3d69f7b146" providerId="ADAL" clId="{1BAAE3E0-7625-4EEE-92A7-D5F15FCE901A}" dt="2021-05-08T09:36:42.999" v="5361" actId="478"/>
          <ac:spMkLst>
            <pc:docMk/>
            <pc:sldMk cId="2075660343" sldId="1213"/>
            <ac:spMk id="4" creationId="{FE2B0A4C-6460-403B-9E9B-6974AED93AA7}"/>
          </ac:spMkLst>
        </pc:spChg>
        <pc:spChg chg="add mod">
          <ac:chgData name="홍필두" userId="a613eac9-2ee1-4936-8d5c-6f3d69f7b146" providerId="ADAL" clId="{1BAAE3E0-7625-4EEE-92A7-D5F15FCE901A}" dt="2021-05-08T09:39:44.353" v="5645" actId="403"/>
          <ac:spMkLst>
            <pc:docMk/>
            <pc:sldMk cId="2075660343" sldId="1213"/>
            <ac:spMk id="6" creationId="{46F884B1-D64D-431A-A507-FA23D6DB3B78}"/>
          </ac:spMkLst>
        </pc:spChg>
        <pc:spChg chg="del">
          <ac:chgData name="홍필두" userId="a613eac9-2ee1-4936-8d5c-6f3d69f7b146" providerId="ADAL" clId="{1BAAE3E0-7625-4EEE-92A7-D5F15FCE901A}" dt="2021-05-08T09:36:47.601" v="5362" actId="478"/>
          <ac:spMkLst>
            <pc:docMk/>
            <pc:sldMk cId="2075660343" sldId="1213"/>
            <ac:spMk id="9" creationId="{2D37F64E-AECF-4012-8FB3-7E0E0A4BC9D7}"/>
          </ac:spMkLst>
        </pc:spChg>
        <pc:spChg chg="add mod">
          <ac:chgData name="홍필두" userId="a613eac9-2ee1-4936-8d5c-6f3d69f7b146" providerId="ADAL" clId="{1BAAE3E0-7625-4EEE-92A7-D5F15FCE901A}" dt="2021-05-08T09:41:07.116" v="5653" actId="20577"/>
          <ac:spMkLst>
            <pc:docMk/>
            <pc:sldMk cId="2075660343" sldId="1213"/>
            <ac:spMk id="13" creationId="{157C8E23-77FC-495F-9A7F-B73E822E8F8F}"/>
          </ac:spMkLst>
        </pc:spChg>
        <pc:spChg chg="mod">
          <ac:chgData name="홍필두" userId="a613eac9-2ee1-4936-8d5c-6f3d69f7b146" providerId="ADAL" clId="{1BAAE3E0-7625-4EEE-92A7-D5F15FCE901A}" dt="2021-05-08T09:41:30.764" v="5709"/>
          <ac:spMkLst>
            <pc:docMk/>
            <pc:sldMk cId="2075660343" sldId="1213"/>
            <ac:spMk id="14" creationId="{00000000-0000-0000-0000-000000000000}"/>
          </ac:spMkLst>
        </pc:spChg>
        <pc:graphicFrameChg chg="del">
          <ac:chgData name="홍필두" userId="a613eac9-2ee1-4936-8d5c-6f3d69f7b146" providerId="ADAL" clId="{1BAAE3E0-7625-4EEE-92A7-D5F15FCE901A}" dt="2021-05-08T09:36:42.999" v="5361" actId="478"/>
          <ac:graphicFrameMkLst>
            <pc:docMk/>
            <pc:sldMk cId="2075660343" sldId="1213"/>
            <ac:graphicFrameMk id="3" creationId="{79D2959C-9DCD-4CE3-8304-77B7D7D1BF3C}"/>
          </ac:graphicFrameMkLst>
        </pc:graphicFrameChg>
        <pc:graphicFrameChg chg="del">
          <ac:chgData name="홍필두" userId="a613eac9-2ee1-4936-8d5c-6f3d69f7b146" providerId="ADAL" clId="{1BAAE3E0-7625-4EEE-92A7-D5F15FCE901A}" dt="2021-05-08T09:36:42.999" v="5361" actId="478"/>
          <ac:graphicFrameMkLst>
            <pc:docMk/>
            <pc:sldMk cId="2075660343" sldId="1213"/>
            <ac:graphicFrameMk id="8" creationId="{9BB6E60E-FB9E-4221-8656-6EEEECF1CDE6}"/>
          </ac:graphicFrameMkLst>
        </pc:graphicFrameChg>
        <pc:picChg chg="add mod">
          <ac:chgData name="홍필두" userId="a613eac9-2ee1-4936-8d5c-6f3d69f7b146" providerId="ADAL" clId="{1BAAE3E0-7625-4EEE-92A7-D5F15FCE901A}" dt="2021-05-08T09:40:59.298" v="5651" actId="1076"/>
          <ac:picMkLst>
            <pc:docMk/>
            <pc:sldMk cId="2075660343" sldId="1213"/>
            <ac:picMk id="5" creationId="{5909E024-D835-4298-BEE1-03E70C2D9566}"/>
          </ac:picMkLst>
        </pc:picChg>
        <pc:picChg chg="add mod">
          <ac:chgData name="홍필두" userId="a613eac9-2ee1-4936-8d5c-6f3d69f7b146" providerId="ADAL" clId="{1BAAE3E0-7625-4EEE-92A7-D5F15FCE901A}" dt="2021-05-08T09:40:51.940" v="5649" actId="1076"/>
          <ac:picMkLst>
            <pc:docMk/>
            <pc:sldMk cId="2075660343" sldId="1213"/>
            <ac:picMk id="11" creationId="{7B5579CE-979F-4705-886B-9D751D289385}"/>
          </ac:picMkLst>
        </pc:picChg>
      </pc:sldChg>
      <pc:sldChg chg="addSp delSp modSp mod">
        <pc:chgData name="홍필두" userId="a613eac9-2ee1-4936-8d5c-6f3d69f7b146" providerId="ADAL" clId="{1BAAE3E0-7625-4EEE-92A7-D5F15FCE901A}" dt="2021-05-08T08:55:18.305" v="3760" actId="20577"/>
        <pc:sldMkLst>
          <pc:docMk/>
          <pc:sldMk cId="841516588" sldId="1218"/>
        </pc:sldMkLst>
        <pc:spChg chg="add del mod">
          <ac:chgData name="홍필두" userId="a613eac9-2ee1-4936-8d5c-6f3d69f7b146" providerId="ADAL" clId="{1BAAE3E0-7625-4EEE-92A7-D5F15FCE901A}" dt="2021-05-08T08:22:08.300" v="620" actId="478"/>
          <ac:spMkLst>
            <pc:docMk/>
            <pc:sldMk cId="841516588" sldId="1218"/>
            <ac:spMk id="6" creationId="{4F42FCD2-69F4-4E09-8EEC-F068F9760FB2}"/>
          </ac:spMkLst>
        </pc:spChg>
        <pc:spChg chg="del mod">
          <ac:chgData name="홍필두" userId="a613eac9-2ee1-4936-8d5c-6f3d69f7b146" providerId="ADAL" clId="{1BAAE3E0-7625-4EEE-92A7-D5F15FCE901A}" dt="2021-05-08T08:22:08.300" v="620" actId="478"/>
          <ac:spMkLst>
            <pc:docMk/>
            <pc:sldMk cId="841516588" sldId="1218"/>
            <ac:spMk id="9" creationId="{080850CE-A366-4B88-9A8D-B157FB2F8192}"/>
          </ac:spMkLst>
        </pc:spChg>
        <pc:spChg chg="mod">
          <ac:chgData name="홍필두" userId="a613eac9-2ee1-4936-8d5c-6f3d69f7b146" providerId="ADAL" clId="{1BAAE3E0-7625-4EEE-92A7-D5F15FCE901A}" dt="2021-05-08T08:17:30.314" v="507" actId="14100"/>
          <ac:spMkLst>
            <pc:docMk/>
            <pc:sldMk cId="841516588" sldId="1218"/>
            <ac:spMk id="10" creationId="{00000000-0000-0000-0000-000000000000}"/>
          </ac:spMkLst>
        </pc:spChg>
        <pc:spChg chg="add mod">
          <ac:chgData name="홍필두" userId="a613eac9-2ee1-4936-8d5c-6f3d69f7b146" providerId="ADAL" clId="{1BAAE3E0-7625-4EEE-92A7-D5F15FCE901A}" dt="2021-05-08T08:55:18.305" v="3760" actId="20577"/>
          <ac:spMkLst>
            <pc:docMk/>
            <pc:sldMk cId="841516588" sldId="1218"/>
            <ac:spMk id="11" creationId="{90FB3F4C-DB88-4EA4-8A04-D335C6C0FF63}"/>
          </ac:spMkLst>
        </pc:spChg>
        <pc:picChg chg="add del mod">
          <ac:chgData name="홍필두" userId="a613eac9-2ee1-4936-8d5c-6f3d69f7b146" providerId="ADAL" clId="{1BAAE3E0-7625-4EEE-92A7-D5F15FCE901A}" dt="2021-05-08T08:22:08.300" v="620" actId="478"/>
          <ac:picMkLst>
            <pc:docMk/>
            <pc:sldMk cId="841516588" sldId="1218"/>
            <ac:picMk id="3" creationId="{E70D3035-8AB5-4DB4-9C63-DFF96C8CB04D}"/>
          </ac:picMkLst>
        </pc:picChg>
        <pc:picChg chg="add del mod">
          <ac:chgData name="홍필두" userId="a613eac9-2ee1-4936-8d5c-6f3d69f7b146" providerId="ADAL" clId="{1BAAE3E0-7625-4EEE-92A7-D5F15FCE901A}" dt="2021-05-08T08:22:08.300" v="620" actId="478"/>
          <ac:picMkLst>
            <pc:docMk/>
            <pc:sldMk cId="841516588" sldId="1218"/>
            <ac:picMk id="5" creationId="{639C477B-6C9F-403F-9AE7-65F57BD02BCC}"/>
          </ac:picMkLst>
        </pc:picChg>
        <pc:picChg chg="del">
          <ac:chgData name="홍필두" userId="a613eac9-2ee1-4936-8d5c-6f3d69f7b146" providerId="ADAL" clId="{1BAAE3E0-7625-4EEE-92A7-D5F15FCE901A}" dt="2021-05-08T08:16:52.016" v="477" actId="478"/>
          <ac:picMkLst>
            <pc:docMk/>
            <pc:sldMk cId="841516588" sldId="1218"/>
            <ac:picMk id="14" creationId="{F10FA624-1BBD-4EF5-94C2-D260115C1A86}"/>
          </ac:picMkLst>
        </pc:picChg>
      </pc:sldChg>
      <pc:sldChg chg="del">
        <pc:chgData name="홍필두" userId="a613eac9-2ee1-4936-8d5c-6f3d69f7b146" providerId="ADAL" clId="{1BAAE3E0-7625-4EEE-92A7-D5F15FCE901A}" dt="2021-05-08T08:31:44.961" v="1930" actId="47"/>
        <pc:sldMkLst>
          <pc:docMk/>
          <pc:sldMk cId="3133017199" sldId="1219"/>
        </pc:sldMkLst>
      </pc:sldChg>
      <pc:sldChg chg="modSp del mod">
        <pc:chgData name="홍필두" userId="a613eac9-2ee1-4936-8d5c-6f3d69f7b146" providerId="ADAL" clId="{1BAAE3E0-7625-4EEE-92A7-D5F15FCE901A}" dt="2021-05-08T08:55:32.608" v="3761" actId="47"/>
        <pc:sldMkLst>
          <pc:docMk/>
          <pc:sldMk cId="3137060608" sldId="1220"/>
        </pc:sldMkLst>
        <pc:spChg chg="mod">
          <ac:chgData name="홍필두" userId="a613eac9-2ee1-4936-8d5c-6f3d69f7b146" providerId="ADAL" clId="{1BAAE3E0-7625-4EEE-92A7-D5F15FCE901A}" dt="2021-05-08T08:51:37.441" v="3756" actId="6549"/>
          <ac:spMkLst>
            <pc:docMk/>
            <pc:sldMk cId="3137060608" sldId="1220"/>
            <ac:spMk id="10" creationId="{00000000-0000-0000-0000-000000000000}"/>
          </ac:spMkLst>
        </pc:spChg>
      </pc:sldChg>
      <pc:sldChg chg="addSp delSp modSp mod">
        <pc:chgData name="홍필두" userId="a613eac9-2ee1-4936-8d5c-6f3d69f7b146" providerId="ADAL" clId="{1BAAE3E0-7625-4EEE-92A7-D5F15FCE901A}" dt="2021-05-08T09:30:50.400" v="5211" actId="20577"/>
        <pc:sldMkLst>
          <pc:docMk/>
          <pc:sldMk cId="2793493376" sldId="1221"/>
        </pc:sldMkLst>
        <pc:spChg chg="del">
          <ac:chgData name="홍필두" userId="a613eac9-2ee1-4936-8d5c-6f3d69f7b146" providerId="ADAL" clId="{1BAAE3E0-7625-4EEE-92A7-D5F15FCE901A}" dt="2021-05-08T09:23:15.496" v="4872" actId="478"/>
          <ac:spMkLst>
            <pc:docMk/>
            <pc:sldMk cId="2793493376" sldId="1221"/>
            <ac:spMk id="6" creationId="{5ED7C02D-CC2A-452C-B5C8-2D3753012D7C}"/>
          </ac:spMkLst>
        </pc:spChg>
        <pc:spChg chg="mod">
          <ac:chgData name="홍필두" userId="a613eac9-2ee1-4936-8d5c-6f3d69f7b146" providerId="ADAL" clId="{1BAAE3E0-7625-4EEE-92A7-D5F15FCE901A}" dt="2021-05-08T09:30:50.400" v="5211" actId="20577"/>
          <ac:spMkLst>
            <pc:docMk/>
            <pc:sldMk cId="2793493376" sldId="1221"/>
            <ac:spMk id="10" creationId="{00000000-0000-0000-0000-000000000000}"/>
          </ac:spMkLst>
        </pc:spChg>
        <pc:picChg chg="del">
          <ac:chgData name="홍필두" userId="a613eac9-2ee1-4936-8d5c-6f3d69f7b146" providerId="ADAL" clId="{1BAAE3E0-7625-4EEE-92A7-D5F15FCE901A}" dt="2021-05-08T09:23:15.496" v="4872" actId="478"/>
          <ac:picMkLst>
            <pc:docMk/>
            <pc:sldMk cId="2793493376" sldId="1221"/>
            <ac:picMk id="3" creationId="{1524A2B2-4AB6-45D0-B477-497D78D3C521}"/>
          </ac:picMkLst>
        </pc:picChg>
        <pc:picChg chg="add mod">
          <ac:chgData name="홍필두" userId="a613eac9-2ee1-4936-8d5c-6f3d69f7b146" providerId="ADAL" clId="{1BAAE3E0-7625-4EEE-92A7-D5F15FCE901A}" dt="2021-05-08T09:30:01.223" v="5202" actId="1076"/>
          <ac:picMkLst>
            <pc:docMk/>
            <pc:sldMk cId="2793493376" sldId="1221"/>
            <ac:picMk id="4" creationId="{41944800-540F-48D5-8EE0-9F2B67D200D1}"/>
          </ac:picMkLst>
        </pc:picChg>
        <pc:picChg chg="add mod">
          <ac:chgData name="홍필두" userId="a613eac9-2ee1-4936-8d5c-6f3d69f7b146" providerId="ADAL" clId="{1BAAE3E0-7625-4EEE-92A7-D5F15FCE901A}" dt="2021-05-08T09:30:40.776" v="5209" actId="1076"/>
          <ac:picMkLst>
            <pc:docMk/>
            <pc:sldMk cId="2793493376" sldId="1221"/>
            <ac:picMk id="7" creationId="{F1B28677-EC94-4D60-AE75-1BCA67A396D6}"/>
          </ac:picMkLst>
        </pc:picChg>
      </pc:sldChg>
      <pc:sldChg chg="del">
        <pc:chgData name="홍필두" userId="a613eac9-2ee1-4936-8d5c-6f3d69f7b146" providerId="ADAL" clId="{1BAAE3E0-7625-4EEE-92A7-D5F15FCE901A}" dt="2021-05-08T10:07:02.341" v="7164" actId="47"/>
        <pc:sldMkLst>
          <pc:docMk/>
          <pc:sldMk cId="478487780" sldId="1222"/>
        </pc:sldMkLst>
      </pc:sldChg>
      <pc:sldChg chg="addSp delSp modSp mod">
        <pc:chgData name="홍필두" userId="a613eac9-2ee1-4936-8d5c-6f3d69f7b146" providerId="ADAL" clId="{1BAAE3E0-7625-4EEE-92A7-D5F15FCE901A}" dt="2021-05-08T10:13:13.385" v="7582" actId="1076"/>
        <pc:sldMkLst>
          <pc:docMk/>
          <pc:sldMk cId="843041741" sldId="1223"/>
        </pc:sldMkLst>
        <pc:spChg chg="del">
          <ac:chgData name="홍필두" userId="a613eac9-2ee1-4936-8d5c-6f3d69f7b146" providerId="ADAL" clId="{1BAAE3E0-7625-4EEE-92A7-D5F15FCE901A}" dt="2021-05-08T10:08:41.438" v="7478" actId="478"/>
          <ac:spMkLst>
            <pc:docMk/>
            <pc:sldMk cId="843041741" sldId="1223"/>
            <ac:spMk id="8" creationId="{00000000-0000-0000-0000-000000000000}"/>
          </ac:spMkLst>
        </pc:spChg>
        <pc:spChg chg="mod">
          <ac:chgData name="홍필두" userId="a613eac9-2ee1-4936-8d5c-6f3d69f7b146" providerId="ADAL" clId="{1BAAE3E0-7625-4EEE-92A7-D5F15FCE901A}" dt="2021-05-08T10:08:36.911" v="7477" actId="20577"/>
          <ac:spMkLst>
            <pc:docMk/>
            <pc:sldMk cId="843041741" sldId="1223"/>
            <ac:spMk id="10" creationId="{00000000-0000-0000-0000-000000000000}"/>
          </ac:spMkLst>
        </pc:spChg>
        <pc:spChg chg="del">
          <ac:chgData name="홍필두" userId="a613eac9-2ee1-4936-8d5c-6f3d69f7b146" providerId="ADAL" clId="{1BAAE3E0-7625-4EEE-92A7-D5F15FCE901A}" dt="2021-05-08T10:08:41.438" v="7478" actId="478"/>
          <ac:spMkLst>
            <pc:docMk/>
            <pc:sldMk cId="843041741" sldId="1223"/>
            <ac:spMk id="12" creationId="{00000000-0000-0000-0000-000000000000}"/>
          </ac:spMkLst>
        </pc:spChg>
        <pc:spChg chg="del">
          <ac:chgData name="홍필두" userId="a613eac9-2ee1-4936-8d5c-6f3d69f7b146" providerId="ADAL" clId="{1BAAE3E0-7625-4EEE-92A7-D5F15FCE901A}" dt="2021-05-08T10:08:41.438" v="7478" actId="478"/>
          <ac:spMkLst>
            <pc:docMk/>
            <pc:sldMk cId="843041741" sldId="1223"/>
            <ac:spMk id="14" creationId="{00000000-0000-0000-0000-000000000000}"/>
          </ac:spMkLst>
        </pc:spChg>
        <pc:spChg chg="del">
          <ac:chgData name="홍필두" userId="a613eac9-2ee1-4936-8d5c-6f3d69f7b146" providerId="ADAL" clId="{1BAAE3E0-7625-4EEE-92A7-D5F15FCE901A}" dt="2021-05-08T10:08:41.438" v="7478" actId="478"/>
          <ac:spMkLst>
            <pc:docMk/>
            <pc:sldMk cId="843041741" sldId="1223"/>
            <ac:spMk id="15" creationId="{00000000-0000-0000-0000-000000000000}"/>
          </ac:spMkLst>
        </pc:spChg>
        <pc:spChg chg="del">
          <ac:chgData name="홍필두" userId="a613eac9-2ee1-4936-8d5c-6f3d69f7b146" providerId="ADAL" clId="{1BAAE3E0-7625-4EEE-92A7-D5F15FCE901A}" dt="2021-05-08T10:08:41.438" v="7478" actId="478"/>
          <ac:spMkLst>
            <pc:docMk/>
            <pc:sldMk cId="843041741" sldId="1223"/>
            <ac:spMk id="16" creationId="{00000000-0000-0000-0000-000000000000}"/>
          </ac:spMkLst>
        </pc:spChg>
        <pc:spChg chg="del">
          <ac:chgData name="홍필두" userId="a613eac9-2ee1-4936-8d5c-6f3d69f7b146" providerId="ADAL" clId="{1BAAE3E0-7625-4EEE-92A7-D5F15FCE901A}" dt="2021-05-08T10:08:41.438" v="7478" actId="478"/>
          <ac:spMkLst>
            <pc:docMk/>
            <pc:sldMk cId="843041741" sldId="1223"/>
            <ac:spMk id="17" creationId="{00000000-0000-0000-0000-000000000000}"/>
          </ac:spMkLst>
        </pc:spChg>
        <pc:spChg chg="del">
          <ac:chgData name="홍필두" userId="a613eac9-2ee1-4936-8d5c-6f3d69f7b146" providerId="ADAL" clId="{1BAAE3E0-7625-4EEE-92A7-D5F15FCE901A}" dt="2021-05-08T10:08:41.438" v="7478" actId="478"/>
          <ac:spMkLst>
            <pc:docMk/>
            <pc:sldMk cId="843041741" sldId="1223"/>
            <ac:spMk id="18" creationId="{00000000-0000-0000-0000-000000000000}"/>
          </ac:spMkLst>
        </pc:spChg>
        <pc:spChg chg="add mod">
          <ac:chgData name="홍필두" userId="a613eac9-2ee1-4936-8d5c-6f3d69f7b146" providerId="ADAL" clId="{1BAAE3E0-7625-4EEE-92A7-D5F15FCE901A}" dt="2021-05-08T10:13:13.385" v="7582" actId="1076"/>
          <ac:spMkLst>
            <pc:docMk/>
            <pc:sldMk cId="843041741" sldId="1223"/>
            <ac:spMk id="19" creationId="{9DC24129-4B8E-424E-B4FD-AD18350E1BCF}"/>
          </ac:spMkLst>
        </pc:spChg>
        <pc:picChg chg="add mod">
          <ac:chgData name="홍필두" userId="a613eac9-2ee1-4936-8d5c-6f3d69f7b146" providerId="ADAL" clId="{1BAAE3E0-7625-4EEE-92A7-D5F15FCE901A}" dt="2021-05-08T10:11:44.150" v="7483" actId="1076"/>
          <ac:picMkLst>
            <pc:docMk/>
            <pc:sldMk cId="843041741" sldId="1223"/>
            <ac:picMk id="3" creationId="{5A227643-2970-4FEE-A65B-2654E63A7E15}"/>
          </ac:picMkLst>
        </pc:picChg>
        <pc:picChg chg="add mod">
          <ac:chgData name="홍필두" userId="a613eac9-2ee1-4936-8d5c-6f3d69f7b146" providerId="ADAL" clId="{1BAAE3E0-7625-4EEE-92A7-D5F15FCE901A}" dt="2021-05-08T10:12:20.296" v="7486" actId="1076"/>
          <ac:picMkLst>
            <pc:docMk/>
            <pc:sldMk cId="843041741" sldId="1223"/>
            <ac:picMk id="5" creationId="{AC948076-56D6-49F9-9E5B-9B5A28361C4B}"/>
          </ac:picMkLst>
        </pc:picChg>
        <pc:picChg chg="del">
          <ac:chgData name="홍필두" userId="a613eac9-2ee1-4936-8d5c-6f3d69f7b146" providerId="ADAL" clId="{1BAAE3E0-7625-4EEE-92A7-D5F15FCE901A}" dt="2021-05-08T10:08:43.756" v="7479" actId="478"/>
          <ac:picMkLst>
            <pc:docMk/>
            <pc:sldMk cId="843041741" sldId="1223"/>
            <ac:picMk id="11" creationId="{00000000-0000-0000-0000-000000000000}"/>
          </ac:picMkLst>
        </pc:picChg>
      </pc:sldChg>
      <pc:sldChg chg="del">
        <pc:chgData name="홍필두" userId="a613eac9-2ee1-4936-8d5c-6f3d69f7b146" providerId="ADAL" clId="{1BAAE3E0-7625-4EEE-92A7-D5F15FCE901A}" dt="2021-05-08T10:13:21.757" v="7583" actId="47"/>
        <pc:sldMkLst>
          <pc:docMk/>
          <pc:sldMk cId="1686034711" sldId="1224"/>
        </pc:sldMkLst>
      </pc:sldChg>
      <pc:sldChg chg="del">
        <pc:chgData name="홍필두" userId="a613eac9-2ee1-4936-8d5c-6f3d69f7b146" providerId="ADAL" clId="{1BAAE3E0-7625-4EEE-92A7-D5F15FCE901A}" dt="2021-05-08T10:13:22.692" v="7584" actId="47"/>
        <pc:sldMkLst>
          <pc:docMk/>
          <pc:sldMk cId="3177952525" sldId="1225"/>
        </pc:sldMkLst>
      </pc:sldChg>
      <pc:sldChg chg="addSp delSp modSp mod">
        <pc:chgData name="홍필두" userId="a613eac9-2ee1-4936-8d5c-6f3d69f7b146" providerId="ADAL" clId="{1BAAE3E0-7625-4EEE-92A7-D5F15FCE901A}" dt="2021-05-08T11:01:16.645" v="10243" actId="1076"/>
        <pc:sldMkLst>
          <pc:docMk/>
          <pc:sldMk cId="2690638786" sldId="1226"/>
        </pc:sldMkLst>
        <pc:spChg chg="add del">
          <ac:chgData name="홍필두" userId="a613eac9-2ee1-4936-8d5c-6f3d69f7b146" providerId="ADAL" clId="{1BAAE3E0-7625-4EEE-92A7-D5F15FCE901A}" dt="2021-05-08T10:30:55.280" v="8227" actId="478"/>
          <ac:spMkLst>
            <pc:docMk/>
            <pc:sldMk cId="2690638786" sldId="1226"/>
            <ac:spMk id="3" creationId="{7434C3C1-BF98-4003-A9E6-7E0DF953F691}"/>
          </ac:spMkLst>
        </pc:spChg>
        <pc:spChg chg="add mod">
          <ac:chgData name="홍필두" userId="a613eac9-2ee1-4936-8d5c-6f3d69f7b146" providerId="ADAL" clId="{1BAAE3E0-7625-4EEE-92A7-D5F15FCE901A}" dt="2021-05-08T10:34:24.772" v="8389" actId="1076"/>
          <ac:spMkLst>
            <pc:docMk/>
            <pc:sldMk cId="2690638786" sldId="1226"/>
            <ac:spMk id="5" creationId="{5AD384F4-7EC3-48D0-A76C-7987605D0F7F}"/>
          </ac:spMkLst>
        </pc:spChg>
        <pc:spChg chg="add mod">
          <ac:chgData name="홍필두" userId="a613eac9-2ee1-4936-8d5c-6f3d69f7b146" providerId="ADAL" clId="{1BAAE3E0-7625-4EEE-92A7-D5F15FCE901A}" dt="2021-05-08T11:00:45.706" v="10224" actId="1037"/>
          <ac:spMkLst>
            <pc:docMk/>
            <pc:sldMk cId="2690638786" sldId="1226"/>
            <ac:spMk id="6" creationId="{3DA3ABE8-7411-46B1-A990-968220A62F4E}"/>
          </ac:spMkLst>
        </pc:spChg>
        <pc:spChg chg="add mod">
          <ac:chgData name="홍필두" userId="a613eac9-2ee1-4936-8d5c-6f3d69f7b146" providerId="ADAL" clId="{1BAAE3E0-7625-4EEE-92A7-D5F15FCE901A}" dt="2021-05-08T10:34:27.922" v="8390" actId="1076"/>
          <ac:spMkLst>
            <pc:docMk/>
            <pc:sldMk cId="2690638786" sldId="1226"/>
            <ac:spMk id="11" creationId="{5140575A-A23E-43FE-947E-802F8E46E49B}"/>
          </ac:spMkLst>
        </pc:spChg>
        <pc:spChg chg="mod">
          <ac:chgData name="홍필두" userId="a613eac9-2ee1-4936-8d5c-6f3d69f7b146" providerId="ADAL" clId="{1BAAE3E0-7625-4EEE-92A7-D5F15FCE901A}" dt="2021-05-08T10:39:10.040" v="9345" actId="20577"/>
          <ac:spMkLst>
            <pc:docMk/>
            <pc:sldMk cId="2690638786" sldId="1226"/>
            <ac:spMk id="14" creationId="{00000000-0000-0000-0000-000000000000}"/>
          </ac:spMkLst>
        </pc:spChg>
        <pc:spChg chg="add mod">
          <ac:chgData name="홍필두" userId="a613eac9-2ee1-4936-8d5c-6f3d69f7b146" providerId="ADAL" clId="{1BAAE3E0-7625-4EEE-92A7-D5F15FCE901A}" dt="2021-05-08T10:42:36.224" v="9433"/>
          <ac:spMkLst>
            <pc:docMk/>
            <pc:sldMk cId="2690638786" sldId="1226"/>
            <ac:spMk id="15" creationId="{B0509EF1-1C1D-4610-8F88-FE4C2EA87B30}"/>
          </ac:spMkLst>
        </pc:spChg>
        <pc:spChg chg="add mod">
          <ac:chgData name="홍필두" userId="a613eac9-2ee1-4936-8d5c-6f3d69f7b146" providerId="ADAL" clId="{1BAAE3E0-7625-4EEE-92A7-D5F15FCE901A}" dt="2021-05-08T11:00:45.706" v="10224" actId="1037"/>
          <ac:spMkLst>
            <pc:docMk/>
            <pc:sldMk cId="2690638786" sldId="1226"/>
            <ac:spMk id="16" creationId="{80D83623-F73A-42D5-9105-25B5F360B2C3}"/>
          </ac:spMkLst>
        </pc:spChg>
        <pc:spChg chg="add mod">
          <ac:chgData name="홍필두" userId="a613eac9-2ee1-4936-8d5c-6f3d69f7b146" providerId="ADAL" clId="{1BAAE3E0-7625-4EEE-92A7-D5F15FCE901A}" dt="2021-05-08T11:00:58.559" v="10241" actId="1038"/>
          <ac:spMkLst>
            <pc:docMk/>
            <pc:sldMk cId="2690638786" sldId="1226"/>
            <ac:spMk id="17" creationId="{23C62CA4-B54D-4541-B28E-84E27D17178B}"/>
          </ac:spMkLst>
        </pc:spChg>
        <pc:spChg chg="add mod">
          <ac:chgData name="홍필두" userId="a613eac9-2ee1-4936-8d5c-6f3d69f7b146" providerId="ADAL" clId="{1BAAE3E0-7625-4EEE-92A7-D5F15FCE901A}" dt="2021-05-08T11:00:58.559" v="10241" actId="1038"/>
          <ac:spMkLst>
            <pc:docMk/>
            <pc:sldMk cId="2690638786" sldId="1226"/>
            <ac:spMk id="18" creationId="{523FBFAF-CA3E-44CB-A38C-27ED7F3BB94D}"/>
          </ac:spMkLst>
        </pc:spChg>
        <pc:spChg chg="add mod">
          <ac:chgData name="홍필두" userId="a613eac9-2ee1-4936-8d5c-6f3d69f7b146" providerId="ADAL" clId="{1BAAE3E0-7625-4EEE-92A7-D5F15FCE901A}" dt="2021-05-08T11:00:45.706" v="10224" actId="1037"/>
          <ac:spMkLst>
            <pc:docMk/>
            <pc:sldMk cId="2690638786" sldId="1226"/>
            <ac:spMk id="19" creationId="{FCFA8C23-C5AE-49CE-939B-8D9B9A81D664}"/>
          </ac:spMkLst>
        </pc:spChg>
        <pc:spChg chg="add mod">
          <ac:chgData name="홍필두" userId="a613eac9-2ee1-4936-8d5c-6f3d69f7b146" providerId="ADAL" clId="{1BAAE3E0-7625-4EEE-92A7-D5F15FCE901A}" dt="2021-05-08T11:00:58.559" v="10241" actId="1038"/>
          <ac:spMkLst>
            <pc:docMk/>
            <pc:sldMk cId="2690638786" sldId="1226"/>
            <ac:spMk id="20" creationId="{B3035DAE-2326-43EE-856C-71DA06978531}"/>
          </ac:spMkLst>
        </pc:spChg>
        <pc:spChg chg="add del mod">
          <ac:chgData name="홍필두" userId="a613eac9-2ee1-4936-8d5c-6f3d69f7b146" providerId="ADAL" clId="{1BAAE3E0-7625-4EEE-92A7-D5F15FCE901A}" dt="2021-05-08T10:44:22.116" v="9470" actId="478"/>
          <ac:spMkLst>
            <pc:docMk/>
            <pc:sldMk cId="2690638786" sldId="1226"/>
            <ac:spMk id="21" creationId="{CE64EFEF-4C5A-4462-8681-38F3B601B56F}"/>
          </ac:spMkLst>
        </pc:spChg>
        <pc:spChg chg="add mod">
          <ac:chgData name="홍필두" userId="a613eac9-2ee1-4936-8d5c-6f3d69f7b146" providerId="ADAL" clId="{1BAAE3E0-7625-4EEE-92A7-D5F15FCE901A}" dt="2021-05-08T11:00:45.706" v="10224" actId="1037"/>
          <ac:spMkLst>
            <pc:docMk/>
            <pc:sldMk cId="2690638786" sldId="1226"/>
            <ac:spMk id="22" creationId="{70B25A77-39DC-4046-82ED-DECF7F67189C}"/>
          </ac:spMkLst>
        </pc:spChg>
        <pc:spChg chg="add mod">
          <ac:chgData name="홍필두" userId="a613eac9-2ee1-4936-8d5c-6f3d69f7b146" providerId="ADAL" clId="{1BAAE3E0-7625-4EEE-92A7-D5F15FCE901A}" dt="2021-05-08T11:00:58.559" v="10241" actId="1038"/>
          <ac:spMkLst>
            <pc:docMk/>
            <pc:sldMk cId="2690638786" sldId="1226"/>
            <ac:spMk id="23" creationId="{D8320025-D411-4C4B-B1E6-31AD0FE93568}"/>
          </ac:spMkLst>
        </pc:spChg>
        <pc:spChg chg="add mod">
          <ac:chgData name="홍필두" userId="a613eac9-2ee1-4936-8d5c-6f3d69f7b146" providerId="ADAL" clId="{1BAAE3E0-7625-4EEE-92A7-D5F15FCE901A}" dt="2021-05-08T11:00:58.559" v="10241" actId="1038"/>
          <ac:spMkLst>
            <pc:docMk/>
            <pc:sldMk cId="2690638786" sldId="1226"/>
            <ac:spMk id="24" creationId="{2D1ABCEE-9350-4ABD-B552-DE4FDE083584}"/>
          </ac:spMkLst>
        </pc:spChg>
        <pc:spChg chg="add mod">
          <ac:chgData name="홍필두" userId="a613eac9-2ee1-4936-8d5c-6f3d69f7b146" providerId="ADAL" clId="{1BAAE3E0-7625-4EEE-92A7-D5F15FCE901A}" dt="2021-05-08T11:00:45.706" v="10224" actId="1037"/>
          <ac:spMkLst>
            <pc:docMk/>
            <pc:sldMk cId="2690638786" sldId="1226"/>
            <ac:spMk id="25" creationId="{AF13A6AB-4E5A-4206-BEB7-0B404B31E0CD}"/>
          </ac:spMkLst>
        </pc:spChg>
        <pc:spChg chg="add mod">
          <ac:chgData name="홍필두" userId="a613eac9-2ee1-4936-8d5c-6f3d69f7b146" providerId="ADAL" clId="{1BAAE3E0-7625-4EEE-92A7-D5F15FCE901A}" dt="2021-05-08T11:00:45.706" v="10224" actId="1037"/>
          <ac:spMkLst>
            <pc:docMk/>
            <pc:sldMk cId="2690638786" sldId="1226"/>
            <ac:spMk id="26" creationId="{CBCE59C2-1F05-40B7-8020-BEB9D607071C}"/>
          </ac:spMkLst>
        </pc:spChg>
        <pc:spChg chg="add del mod">
          <ac:chgData name="홍필두" userId="a613eac9-2ee1-4936-8d5c-6f3d69f7b146" providerId="ADAL" clId="{1BAAE3E0-7625-4EEE-92A7-D5F15FCE901A}" dt="2021-05-08T10:44:18.752" v="9469" actId="478"/>
          <ac:spMkLst>
            <pc:docMk/>
            <pc:sldMk cId="2690638786" sldId="1226"/>
            <ac:spMk id="27" creationId="{F30C397E-EF67-41F4-9D53-4B1F9476B3A0}"/>
          </ac:spMkLst>
        </pc:spChg>
        <pc:spChg chg="add mod">
          <ac:chgData name="홍필두" userId="a613eac9-2ee1-4936-8d5c-6f3d69f7b146" providerId="ADAL" clId="{1BAAE3E0-7625-4EEE-92A7-D5F15FCE901A}" dt="2021-05-08T11:00:15.480" v="10190" actId="1076"/>
          <ac:spMkLst>
            <pc:docMk/>
            <pc:sldMk cId="2690638786" sldId="1226"/>
            <ac:spMk id="29" creationId="{EBBD139A-6C55-4A11-9900-9999F2FB9171}"/>
          </ac:spMkLst>
        </pc:spChg>
        <pc:spChg chg="add mod">
          <ac:chgData name="홍필두" userId="a613eac9-2ee1-4936-8d5c-6f3d69f7b146" providerId="ADAL" clId="{1BAAE3E0-7625-4EEE-92A7-D5F15FCE901A}" dt="2021-05-08T11:00:15.480" v="10190" actId="1076"/>
          <ac:spMkLst>
            <pc:docMk/>
            <pc:sldMk cId="2690638786" sldId="1226"/>
            <ac:spMk id="30" creationId="{2E8203CB-23D7-4964-BAB1-8340131AF436}"/>
          </ac:spMkLst>
        </pc:spChg>
        <pc:spChg chg="add mod">
          <ac:chgData name="홍필두" userId="a613eac9-2ee1-4936-8d5c-6f3d69f7b146" providerId="ADAL" clId="{1BAAE3E0-7625-4EEE-92A7-D5F15FCE901A}" dt="2021-05-08T10:45:47.372" v="9502"/>
          <ac:spMkLst>
            <pc:docMk/>
            <pc:sldMk cId="2690638786" sldId="1226"/>
            <ac:spMk id="34" creationId="{45D3CD55-F7C6-49C0-983C-A90204370356}"/>
          </ac:spMkLst>
        </pc:spChg>
        <pc:spChg chg="add mod">
          <ac:chgData name="홍필두" userId="a613eac9-2ee1-4936-8d5c-6f3d69f7b146" providerId="ADAL" clId="{1BAAE3E0-7625-4EEE-92A7-D5F15FCE901A}" dt="2021-05-08T11:01:16.645" v="10243" actId="1076"/>
          <ac:spMkLst>
            <pc:docMk/>
            <pc:sldMk cId="2690638786" sldId="1226"/>
            <ac:spMk id="35" creationId="{70D10A0F-4C1F-466C-9E5F-5C930D246E3C}"/>
          </ac:spMkLst>
        </pc:spChg>
        <pc:graphicFrameChg chg="add mod modGraphic">
          <ac:chgData name="홍필두" userId="a613eac9-2ee1-4936-8d5c-6f3d69f7b146" providerId="ADAL" clId="{1BAAE3E0-7625-4EEE-92A7-D5F15FCE901A}" dt="2021-05-08T10:33:39.149" v="8346" actId="6549"/>
          <ac:graphicFrameMkLst>
            <pc:docMk/>
            <pc:sldMk cId="2690638786" sldId="1226"/>
            <ac:graphicFrameMk id="4" creationId="{9A14250C-70A3-48DE-A1A6-2B90703F8E86}"/>
          </ac:graphicFrameMkLst>
        </pc:graphicFrameChg>
        <pc:graphicFrameChg chg="add mod modGraphic">
          <ac:chgData name="홍필두" userId="a613eac9-2ee1-4936-8d5c-6f3d69f7b146" providerId="ADAL" clId="{1BAAE3E0-7625-4EEE-92A7-D5F15FCE901A}" dt="2021-05-08T10:33:27.371" v="8339"/>
          <ac:graphicFrameMkLst>
            <pc:docMk/>
            <pc:sldMk cId="2690638786" sldId="1226"/>
            <ac:graphicFrameMk id="8" creationId="{2A236F67-992B-4C78-930A-AE0077777D50}"/>
          </ac:graphicFrameMkLst>
        </pc:graphicFrameChg>
        <pc:graphicFrameChg chg="add mod modGraphic">
          <ac:chgData name="홍필두" userId="a613eac9-2ee1-4936-8d5c-6f3d69f7b146" providerId="ADAL" clId="{1BAAE3E0-7625-4EEE-92A7-D5F15FCE901A}" dt="2021-05-08T11:00:06.030" v="10188" actId="14100"/>
          <ac:graphicFrameMkLst>
            <pc:docMk/>
            <pc:sldMk cId="2690638786" sldId="1226"/>
            <ac:graphicFrameMk id="9" creationId="{4A2E2FF6-C645-4112-AAAB-8E0CE2BD3AA6}"/>
          </ac:graphicFrameMkLst>
        </pc:graphicFrameChg>
        <pc:graphicFrameChg chg="add mod modGraphic">
          <ac:chgData name="홍필두" userId="a613eac9-2ee1-4936-8d5c-6f3d69f7b146" providerId="ADAL" clId="{1BAAE3E0-7625-4EEE-92A7-D5F15FCE901A}" dt="2021-05-08T11:00:08.954" v="10189" actId="14100"/>
          <ac:graphicFrameMkLst>
            <pc:docMk/>
            <pc:sldMk cId="2690638786" sldId="1226"/>
            <ac:graphicFrameMk id="10" creationId="{F52B2428-F844-4336-B332-4C1B09C5BB3D}"/>
          </ac:graphicFrameMkLst>
        </pc:graphicFrameChg>
        <pc:graphicFrameChg chg="add mod modGraphic">
          <ac:chgData name="홍필두" userId="a613eac9-2ee1-4936-8d5c-6f3d69f7b146" providerId="ADAL" clId="{1BAAE3E0-7625-4EEE-92A7-D5F15FCE901A}" dt="2021-05-08T11:00:23.264" v="10192" actId="14100"/>
          <ac:graphicFrameMkLst>
            <pc:docMk/>
            <pc:sldMk cId="2690638786" sldId="1226"/>
            <ac:graphicFrameMk id="12" creationId="{A22C48A9-319C-42E6-9F39-8F956827FCC2}"/>
          </ac:graphicFrameMkLst>
        </pc:graphicFrameChg>
        <pc:graphicFrameChg chg="add mod modGraphic">
          <ac:chgData name="홍필두" userId="a613eac9-2ee1-4936-8d5c-6f3d69f7b146" providerId="ADAL" clId="{1BAAE3E0-7625-4EEE-92A7-D5F15FCE901A}" dt="2021-05-08T11:00:19.957" v="10191" actId="14100"/>
          <ac:graphicFrameMkLst>
            <pc:docMk/>
            <pc:sldMk cId="2690638786" sldId="1226"/>
            <ac:graphicFrameMk id="13" creationId="{BBE44386-E170-49A5-ABE1-0F057DC3271A}"/>
          </ac:graphicFrameMkLst>
        </pc:graphicFrameChg>
        <pc:picChg chg="del">
          <ac:chgData name="홍필두" userId="a613eac9-2ee1-4936-8d5c-6f3d69f7b146" providerId="ADAL" clId="{1BAAE3E0-7625-4EEE-92A7-D5F15FCE901A}" dt="2021-05-08T10:30:40.363" v="8225" actId="478"/>
          <ac:picMkLst>
            <pc:docMk/>
            <pc:sldMk cId="2690638786" sldId="1226"/>
            <ac:picMk id="2" creationId="{00000000-0000-0000-0000-000000000000}"/>
          </ac:picMkLst>
        </pc:picChg>
        <pc:picChg chg="add del mod">
          <ac:chgData name="홍필두" userId="a613eac9-2ee1-4936-8d5c-6f3d69f7b146" providerId="ADAL" clId="{1BAAE3E0-7625-4EEE-92A7-D5F15FCE901A}" dt="2021-05-08T10:45:24.261" v="9487" actId="478"/>
          <ac:picMkLst>
            <pc:docMk/>
            <pc:sldMk cId="2690638786" sldId="1226"/>
            <ac:picMk id="31" creationId="{6315E4AC-BEEC-4E8E-8B3C-7B1A898FD47D}"/>
          </ac:picMkLst>
        </pc:picChg>
        <pc:picChg chg="add mod">
          <ac:chgData name="홍필두" userId="a613eac9-2ee1-4936-8d5c-6f3d69f7b146" providerId="ADAL" clId="{1BAAE3E0-7625-4EEE-92A7-D5F15FCE901A}" dt="2021-05-08T10:45:27.482" v="9488" actId="1076"/>
          <ac:picMkLst>
            <pc:docMk/>
            <pc:sldMk cId="2690638786" sldId="1226"/>
            <ac:picMk id="33" creationId="{F858DC1D-297E-440C-8868-576FD3F26B9E}"/>
          </ac:picMkLst>
        </pc:picChg>
      </pc:sldChg>
      <pc:sldChg chg="addSp delSp modSp mod">
        <pc:chgData name="홍필두" userId="a613eac9-2ee1-4936-8d5c-6f3d69f7b146" providerId="ADAL" clId="{1BAAE3E0-7625-4EEE-92A7-D5F15FCE901A}" dt="2021-05-08T12:38:07.548" v="10893" actId="5793"/>
        <pc:sldMkLst>
          <pc:docMk/>
          <pc:sldMk cId="2428648805" sldId="1227"/>
        </pc:sldMkLst>
        <pc:spChg chg="del">
          <ac:chgData name="홍필두" userId="a613eac9-2ee1-4936-8d5c-6f3d69f7b146" providerId="ADAL" clId="{1BAAE3E0-7625-4EEE-92A7-D5F15FCE901A}" dt="2021-05-08T11:50:39.346" v="10496" actId="478"/>
          <ac:spMkLst>
            <pc:docMk/>
            <pc:sldMk cId="2428648805" sldId="1227"/>
            <ac:spMk id="3" creationId="{00000000-0000-0000-0000-000000000000}"/>
          </ac:spMkLst>
        </pc:spChg>
        <pc:spChg chg="del">
          <ac:chgData name="홍필두" userId="a613eac9-2ee1-4936-8d5c-6f3d69f7b146" providerId="ADAL" clId="{1BAAE3E0-7625-4EEE-92A7-D5F15FCE901A}" dt="2021-05-08T11:50:39.346" v="10496" actId="478"/>
          <ac:spMkLst>
            <pc:docMk/>
            <pc:sldMk cId="2428648805" sldId="1227"/>
            <ac:spMk id="8" creationId="{00000000-0000-0000-0000-000000000000}"/>
          </ac:spMkLst>
        </pc:spChg>
        <pc:spChg chg="del">
          <ac:chgData name="홍필두" userId="a613eac9-2ee1-4936-8d5c-6f3d69f7b146" providerId="ADAL" clId="{1BAAE3E0-7625-4EEE-92A7-D5F15FCE901A}" dt="2021-05-08T11:50:39.346" v="10496" actId="478"/>
          <ac:spMkLst>
            <pc:docMk/>
            <pc:sldMk cId="2428648805" sldId="1227"/>
            <ac:spMk id="9" creationId="{00000000-0000-0000-0000-000000000000}"/>
          </ac:spMkLst>
        </pc:spChg>
        <pc:spChg chg="del">
          <ac:chgData name="홍필두" userId="a613eac9-2ee1-4936-8d5c-6f3d69f7b146" providerId="ADAL" clId="{1BAAE3E0-7625-4EEE-92A7-D5F15FCE901A}" dt="2021-05-08T11:50:39.346" v="10496" actId="478"/>
          <ac:spMkLst>
            <pc:docMk/>
            <pc:sldMk cId="2428648805" sldId="1227"/>
            <ac:spMk id="10" creationId="{00000000-0000-0000-0000-000000000000}"/>
          </ac:spMkLst>
        </pc:spChg>
        <pc:spChg chg="del">
          <ac:chgData name="홍필두" userId="a613eac9-2ee1-4936-8d5c-6f3d69f7b146" providerId="ADAL" clId="{1BAAE3E0-7625-4EEE-92A7-D5F15FCE901A}" dt="2021-05-08T11:50:39.346" v="10496" actId="478"/>
          <ac:spMkLst>
            <pc:docMk/>
            <pc:sldMk cId="2428648805" sldId="1227"/>
            <ac:spMk id="11" creationId="{00000000-0000-0000-0000-000000000000}"/>
          </ac:spMkLst>
        </pc:spChg>
        <pc:spChg chg="del">
          <ac:chgData name="홍필두" userId="a613eac9-2ee1-4936-8d5c-6f3d69f7b146" providerId="ADAL" clId="{1BAAE3E0-7625-4EEE-92A7-D5F15FCE901A}" dt="2021-05-08T11:50:39.346" v="10496" actId="478"/>
          <ac:spMkLst>
            <pc:docMk/>
            <pc:sldMk cId="2428648805" sldId="1227"/>
            <ac:spMk id="12" creationId="{00000000-0000-0000-0000-000000000000}"/>
          </ac:spMkLst>
        </pc:spChg>
        <pc:spChg chg="mod">
          <ac:chgData name="홍필두" userId="a613eac9-2ee1-4936-8d5c-6f3d69f7b146" providerId="ADAL" clId="{1BAAE3E0-7625-4EEE-92A7-D5F15FCE901A}" dt="2021-05-08T12:38:07.548" v="10893" actId="5793"/>
          <ac:spMkLst>
            <pc:docMk/>
            <pc:sldMk cId="2428648805" sldId="1227"/>
            <ac:spMk id="14" creationId="{00000000-0000-0000-0000-000000000000}"/>
          </ac:spMkLst>
        </pc:spChg>
        <pc:spChg chg="add del mod">
          <ac:chgData name="홍필두" userId="a613eac9-2ee1-4936-8d5c-6f3d69f7b146" providerId="ADAL" clId="{1BAAE3E0-7625-4EEE-92A7-D5F15FCE901A}" dt="2021-05-08T12:37:24.008" v="10841" actId="478"/>
          <ac:spMkLst>
            <pc:docMk/>
            <pc:sldMk cId="2428648805" sldId="1227"/>
            <ac:spMk id="16" creationId="{ADF3AE38-B3E7-4A41-8F5B-9F47927B7997}"/>
          </ac:spMkLst>
        </pc:spChg>
        <pc:spChg chg="add del mod">
          <ac:chgData name="홍필두" userId="a613eac9-2ee1-4936-8d5c-6f3d69f7b146" providerId="ADAL" clId="{1BAAE3E0-7625-4EEE-92A7-D5F15FCE901A}" dt="2021-05-08T12:37:24.008" v="10841" actId="478"/>
          <ac:spMkLst>
            <pc:docMk/>
            <pc:sldMk cId="2428648805" sldId="1227"/>
            <ac:spMk id="17" creationId="{81FFFEF7-9A9C-4D36-922D-AC596F656374}"/>
          </ac:spMkLst>
        </pc:spChg>
        <pc:spChg chg="add mod">
          <ac:chgData name="홍필두" userId="a613eac9-2ee1-4936-8d5c-6f3d69f7b146" providerId="ADAL" clId="{1BAAE3E0-7625-4EEE-92A7-D5F15FCE901A}" dt="2021-05-08T12:37:33.188" v="10844" actId="1076"/>
          <ac:spMkLst>
            <pc:docMk/>
            <pc:sldMk cId="2428648805" sldId="1227"/>
            <ac:spMk id="20" creationId="{7D9ACE1D-3609-4DD1-BD11-8D1FF92AE242}"/>
          </ac:spMkLst>
        </pc:spChg>
        <pc:picChg chg="del">
          <ac:chgData name="홍필두" userId="a613eac9-2ee1-4936-8d5c-6f3d69f7b146" providerId="ADAL" clId="{1BAAE3E0-7625-4EEE-92A7-D5F15FCE901A}" dt="2021-05-08T11:50:39.346" v="10496" actId="478"/>
          <ac:picMkLst>
            <pc:docMk/>
            <pc:sldMk cId="2428648805" sldId="1227"/>
            <ac:picMk id="2" creationId="{00000000-0000-0000-0000-000000000000}"/>
          </ac:picMkLst>
        </pc:picChg>
        <pc:picChg chg="add del mod">
          <ac:chgData name="홍필두" userId="a613eac9-2ee1-4936-8d5c-6f3d69f7b146" providerId="ADAL" clId="{1BAAE3E0-7625-4EEE-92A7-D5F15FCE901A}" dt="2021-05-08T12:37:24.008" v="10841" actId="478"/>
          <ac:picMkLst>
            <pc:docMk/>
            <pc:sldMk cId="2428648805" sldId="1227"/>
            <ac:picMk id="5" creationId="{1CABF33C-0CB8-4B5E-98EF-C15603AAAEBF}"/>
          </ac:picMkLst>
        </pc:picChg>
        <pc:picChg chg="add del mod">
          <ac:chgData name="홍필두" userId="a613eac9-2ee1-4936-8d5c-6f3d69f7b146" providerId="ADAL" clId="{1BAAE3E0-7625-4EEE-92A7-D5F15FCE901A}" dt="2021-05-08T11:53:02.510" v="10504" actId="478"/>
          <ac:picMkLst>
            <pc:docMk/>
            <pc:sldMk cId="2428648805" sldId="1227"/>
            <ac:picMk id="13" creationId="{7A452DDE-899B-47A3-A330-0FD1CF24F6A0}"/>
          </ac:picMkLst>
        </pc:picChg>
        <pc:picChg chg="add del mod">
          <ac:chgData name="홍필두" userId="a613eac9-2ee1-4936-8d5c-6f3d69f7b146" providerId="ADAL" clId="{1BAAE3E0-7625-4EEE-92A7-D5F15FCE901A}" dt="2021-05-08T12:37:24.008" v="10841" actId="478"/>
          <ac:picMkLst>
            <pc:docMk/>
            <pc:sldMk cId="2428648805" sldId="1227"/>
            <ac:picMk id="15" creationId="{B11B5D47-AD40-480A-979E-9ABF2D7A726A}"/>
          </ac:picMkLst>
        </pc:picChg>
        <pc:picChg chg="add mod">
          <ac:chgData name="홍필두" userId="a613eac9-2ee1-4936-8d5c-6f3d69f7b146" providerId="ADAL" clId="{1BAAE3E0-7625-4EEE-92A7-D5F15FCE901A}" dt="2021-05-08T12:37:33.188" v="10844" actId="1076"/>
          <ac:picMkLst>
            <pc:docMk/>
            <pc:sldMk cId="2428648805" sldId="1227"/>
            <ac:picMk id="19" creationId="{7B65EF89-1032-4A2F-B569-C79ED8B3C7F7}"/>
          </ac:picMkLst>
        </pc:picChg>
        <pc:picChg chg="add mod">
          <ac:chgData name="홍필두" userId="a613eac9-2ee1-4936-8d5c-6f3d69f7b146" providerId="ADAL" clId="{1BAAE3E0-7625-4EEE-92A7-D5F15FCE901A}" dt="2021-05-08T12:37:56.834" v="10847" actId="1076"/>
          <ac:picMkLst>
            <pc:docMk/>
            <pc:sldMk cId="2428648805" sldId="1227"/>
            <ac:picMk id="22" creationId="{A1F48A3A-6751-4A2B-BBDD-E0596D8C47A9}"/>
          </ac:picMkLst>
        </pc:picChg>
      </pc:sldChg>
      <pc:sldChg chg="addSp delSp modSp add mod">
        <pc:chgData name="홍필두" userId="a613eac9-2ee1-4936-8d5c-6f3d69f7b146" providerId="ADAL" clId="{1BAAE3E0-7625-4EEE-92A7-D5F15FCE901A}" dt="2021-05-08T08:30:47.682" v="1928" actId="20577"/>
        <pc:sldMkLst>
          <pc:docMk/>
          <pc:sldMk cId="3645617301" sldId="1229"/>
        </pc:sldMkLst>
        <pc:spChg chg="mod">
          <ac:chgData name="홍필두" userId="a613eac9-2ee1-4936-8d5c-6f3d69f7b146" providerId="ADAL" clId="{1BAAE3E0-7625-4EEE-92A7-D5F15FCE901A}" dt="2021-05-08T08:29:20.081" v="1916" actId="1076"/>
          <ac:spMkLst>
            <pc:docMk/>
            <pc:sldMk cId="3645617301" sldId="1229"/>
            <ac:spMk id="6" creationId="{4F42FCD2-69F4-4E09-8EEC-F068F9760FB2}"/>
          </ac:spMkLst>
        </pc:spChg>
        <pc:spChg chg="mod">
          <ac:chgData name="홍필두" userId="a613eac9-2ee1-4936-8d5c-6f3d69f7b146" providerId="ADAL" clId="{1BAAE3E0-7625-4EEE-92A7-D5F15FCE901A}" dt="2021-05-08T08:29:20.081" v="1916" actId="1076"/>
          <ac:spMkLst>
            <pc:docMk/>
            <pc:sldMk cId="3645617301" sldId="1229"/>
            <ac:spMk id="9" creationId="{080850CE-A366-4B88-9A8D-B157FB2F8192}"/>
          </ac:spMkLst>
        </pc:spChg>
        <pc:spChg chg="del">
          <ac:chgData name="홍필두" userId="a613eac9-2ee1-4936-8d5c-6f3d69f7b146" providerId="ADAL" clId="{1BAAE3E0-7625-4EEE-92A7-D5F15FCE901A}" dt="2021-05-08T08:26:17.145" v="1287" actId="478"/>
          <ac:spMkLst>
            <pc:docMk/>
            <pc:sldMk cId="3645617301" sldId="1229"/>
            <ac:spMk id="10" creationId="{00000000-0000-0000-0000-000000000000}"/>
          </ac:spMkLst>
        </pc:spChg>
        <pc:spChg chg="mod">
          <ac:chgData name="홍필두" userId="a613eac9-2ee1-4936-8d5c-6f3d69f7b146" providerId="ADAL" clId="{1BAAE3E0-7625-4EEE-92A7-D5F15FCE901A}" dt="2021-05-08T08:30:47.682" v="1928" actId="20577"/>
          <ac:spMkLst>
            <pc:docMk/>
            <pc:sldMk cId="3645617301" sldId="1229"/>
            <ac:spMk id="11" creationId="{90FB3F4C-DB88-4EA4-8A04-D335C6C0FF63}"/>
          </ac:spMkLst>
        </pc:spChg>
        <pc:spChg chg="add mod">
          <ac:chgData name="홍필두" userId="a613eac9-2ee1-4936-8d5c-6f3d69f7b146" providerId="ADAL" clId="{1BAAE3E0-7625-4EEE-92A7-D5F15FCE901A}" dt="2021-05-08T08:30:07.283" v="1923" actId="1076"/>
          <ac:spMkLst>
            <pc:docMk/>
            <pc:sldMk cId="3645617301" sldId="1229"/>
            <ac:spMk id="12" creationId="{966B8564-F085-4026-BD8C-24EBC32249F7}"/>
          </ac:spMkLst>
        </pc:spChg>
        <pc:spChg chg="add mod">
          <ac:chgData name="홍필두" userId="a613eac9-2ee1-4936-8d5c-6f3d69f7b146" providerId="ADAL" clId="{1BAAE3E0-7625-4EEE-92A7-D5F15FCE901A}" dt="2021-05-08T08:30:15.594" v="1926" actId="20577"/>
          <ac:spMkLst>
            <pc:docMk/>
            <pc:sldMk cId="3645617301" sldId="1229"/>
            <ac:spMk id="14" creationId="{82ED74BC-72AA-47FC-A20C-C2563E012DBE}"/>
          </ac:spMkLst>
        </pc:spChg>
        <pc:picChg chg="mod">
          <ac:chgData name="홍필두" userId="a613eac9-2ee1-4936-8d5c-6f3d69f7b146" providerId="ADAL" clId="{1BAAE3E0-7625-4EEE-92A7-D5F15FCE901A}" dt="2021-05-08T08:29:20.081" v="1916" actId="1076"/>
          <ac:picMkLst>
            <pc:docMk/>
            <pc:sldMk cId="3645617301" sldId="1229"/>
            <ac:picMk id="3" creationId="{E70D3035-8AB5-4DB4-9C63-DFF96C8CB04D}"/>
          </ac:picMkLst>
        </pc:picChg>
        <pc:picChg chg="mod">
          <ac:chgData name="홍필두" userId="a613eac9-2ee1-4936-8d5c-6f3d69f7b146" providerId="ADAL" clId="{1BAAE3E0-7625-4EEE-92A7-D5F15FCE901A}" dt="2021-05-08T08:29:20.081" v="1916" actId="1076"/>
          <ac:picMkLst>
            <pc:docMk/>
            <pc:sldMk cId="3645617301" sldId="1229"/>
            <ac:picMk id="5" creationId="{639C477B-6C9F-403F-9AE7-65F57BD02BCC}"/>
          </ac:picMkLst>
        </pc:picChg>
        <pc:cxnChg chg="add mod">
          <ac:chgData name="홍필두" userId="a613eac9-2ee1-4936-8d5c-6f3d69f7b146" providerId="ADAL" clId="{1BAAE3E0-7625-4EEE-92A7-D5F15FCE901A}" dt="2021-05-08T08:29:37.190" v="1918" actId="208"/>
          <ac:cxnSpMkLst>
            <pc:docMk/>
            <pc:sldMk cId="3645617301" sldId="1229"/>
            <ac:cxnSpMk id="4" creationId="{99FE9A67-9946-49F8-AADC-0401665FAFD3}"/>
          </ac:cxnSpMkLst>
        </pc:cxnChg>
        <pc:cxnChg chg="add mod">
          <ac:chgData name="홍필두" userId="a613eac9-2ee1-4936-8d5c-6f3d69f7b146" providerId="ADAL" clId="{1BAAE3E0-7625-4EEE-92A7-D5F15FCE901A}" dt="2021-05-08T08:29:47.496" v="1920" actId="208"/>
          <ac:cxnSpMkLst>
            <pc:docMk/>
            <pc:sldMk cId="3645617301" sldId="1229"/>
            <ac:cxnSpMk id="8" creationId="{51AE75C1-9B73-4000-887F-0286900EC0A3}"/>
          </ac:cxnSpMkLst>
        </pc:cxnChg>
      </pc:sldChg>
      <pc:sldChg chg="addSp delSp modSp add mod">
        <pc:chgData name="홍필두" userId="a613eac9-2ee1-4936-8d5c-6f3d69f7b146" providerId="ADAL" clId="{1BAAE3E0-7625-4EEE-92A7-D5F15FCE901A}" dt="2021-05-08T09:25:03.544" v="5020" actId="208"/>
        <pc:sldMkLst>
          <pc:docMk/>
          <pc:sldMk cId="792653929" sldId="1230"/>
        </pc:sldMkLst>
        <pc:spChg chg="del">
          <ac:chgData name="홍필두" userId="a613eac9-2ee1-4936-8d5c-6f3d69f7b146" providerId="ADAL" clId="{1BAAE3E0-7625-4EEE-92A7-D5F15FCE901A}" dt="2021-05-08T08:32:06.671" v="1988" actId="478"/>
          <ac:spMkLst>
            <pc:docMk/>
            <pc:sldMk cId="792653929" sldId="1230"/>
            <ac:spMk id="6" creationId="{4F42FCD2-69F4-4E09-8EEC-F068F9760FB2}"/>
          </ac:spMkLst>
        </pc:spChg>
        <pc:spChg chg="del">
          <ac:chgData name="홍필두" userId="a613eac9-2ee1-4936-8d5c-6f3d69f7b146" providerId="ADAL" clId="{1BAAE3E0-7625-4EEE-92A7-D5F15FCE901A}" dt="2021-05-08T08:32:06.671" v="1988" actId="478"/>
          <ac:spMkLst>
            <pc:docMk/>
            <pc:sldMk cId="792653929" sldId="1230"/>
            <ac:spMk id="9" creationId="{080850CE-A366-4B88-9A8D-B157FB2F8192}"/>
          </ac:spMkLst>
        </pc:spChg>
        <pc:spChg chg="mod">
          <ac:chgData name="홍필두" userId="a613eac9-2ee1-4936-8d5c-6f3d69f7b146" providerId="ADAL" clId="{1BAAE3E0-7625-4EEE-92A7-D5F15FCE901A}" dt="2021-05-08T08:39:24.945" v="2963"/>
          <ac:spMkLst>
            <pc:docMk/>
            <pc:sldMk cId="792653929" sldId="1230"/>
            <ac:spMk id="11" creationId="{90FB3F4C-DB88-4EA4-8A04-D335C6C0FF63}"/>
          </ac:spMkLst>
        </pc:spChg>
        <pc:spChg chg="del">
          <ac:chgData name="홍필두" userId="a613eac9-2ee1-4936-8d5c-6f3d69f7b146" providerId="ADAL" clId="{1BAAE3E0-7625-4EEE-92A7-D5F15FCE901A}" dt="2021-05-08T08:32:06.671" v="1988" actId="478"/>
          <ac:spMkLst>
            <pc:docMk/>
            <pc:sldMk cId="792653929" sldId="1230"/>
            <ac:spMk id="12" creationId="{966B8564-F085-4026-BD8C-24EBC32249F7}"/>
          </ac:spMkLst>
        </pc:spChg>
        <pc:spChg chg="del">
          <ac:chgData name="홍필두" userId="a613eac9-2ee1-4936-8d5c-6f3d69f7b146" providerId="ADAL" clId="{1BAAE3E0-7625-4EEE-92A7-D5F15FCE901A}" dt="2021-05-08T08:32:06.671" v="1988" actId="478"/>
          <ac:spMkLst>
            <pc:docMk/>
            <pc:sldMk cId="792653929" sldId="1230"/>
            <ac:spMk id="14" creationId="{82ED74BC-72AA-47FC-A20C-C2563E012DBE}"/>
          </ac:spMkLst>
        </pc:spChg>
        <pc:spChg chg="add mod">
          <ac:chgData name="홍필두" userId="a613eac9-2ee1-4936-8d5c-6f3d69f7b146" providerId="ADAL" clId="{1BAAE3E0-7625-4EEE-92A7-D5F15FCE901A}" dt="2021-05-08T09:25:03.544" v="5020" actId="208"/>
          <ac:spMkLst>
            <pc:docMk/>
            <pc:sldMk cId="792653929" sldId="1230"/>
            <ac:spMk id="16" creationId="{A209EC2E-B986-4A19-A0B1-E7F9400D138C}"/>
          </ac:spMkLst>
        </pc:spChg>
        <pc:picChg chg="del">
          <ac:chgData name="홍필두" userId="a613eac9-2ee1-4936-8d5c-6f3d69f7b146" providerId="ADAL" clId="{1BAAE3E0-7625-4EEE-92A7-D5F15FCE901A}" dt="2021-05-08T08:32:06.671" v="1988" actId="478"/>
          <ac:picMkLst>
            <pc:docMk/>
            <pc:sldMk cId="792653929" sldId="1230"/>
            <ac:picMk id="3" creationId="{E70D3035-8AB5-4DB4-9C63-DFF96C8CB04D}"/>
          </ac:picMkLst>
        </pc:picChg>
        <pc:picChg chg="del">
          <ac:chgData name="홍필두" userId="a613eac9-2ee1-4936-8d5c-6f3d69f7b146" providerId="ADAL" clId="{1BAAE3E0-7625-4EEE-92A7-D5F15FCE901A}" dt="2021-05-08T08:32:06.671" v="1988" actId="478"/>
          <ac:picMkLst>
            <pc:docMk/>
            <pc:sldMk cId="792653929" sldId="1230"/>
            <ac:picMk id="5" creationId="{639C477B-6C9F-403F-9AE7-65F57BD02BCC}"/>
          </ac:picMkLst>
        </pc:picChg>
        <pc:picChg chg="add mod">
          <ac:chgData name="홍필두" userId="a613eac9-2ee1-4936-8d5c-6f3d69f7b146" providerId="ADAL" clId="{1BAAE3E0-7625-4EEE-92A7-D5F15FCE901A}" dt="2021-05-08T08:39:49.345" v="2966" actId="14100"/>
          <ac:picMkLst>
            <pc:docMk/>
            <pc:sldMk cId="792653929" sldId="1230"/>
            <ac:picMk id="7" creationId="{1192EC56-17A9-4524-B701-F6E2BB375CD9}"/>
          </ac:picMkLst>
        </pc:picChg>
        <pc:picChg chg="add mod">
          <ac:chgData name="홍필두" userId="a613eac9-2ee1-4936-8d5c-6f3d69f7b146" providerId="ADAL" clId="{1BAAE3E0-7625-4EEE-92A7-D5F15FCE901A}" dt="2021-05-08T08:40:11.438" v="2968" actId="1076"/>
          <ac:picMkLst>
            <pc:docMk/>
            <pc:sldMk cId="792653929" sldId="1230"/>
            <ac:picMk id="15" creationId="{CCD6FD3C-8D5C-4855-888A-46CDAB190226}"/>
          </ac:picMkLst>
        </pc:picChg>
        <pc:cxnChg chg="del">
          <ac:chgData name="홍필두" userId="a613eac9-2ee1-4936-8d5c-6f3d69f7b146" providerId="ADAL" clId="{1BAAE3E0-7625-4EEE-92A7-D5F15FCE901A}" dt="2021-05-08T08:32:06.671" v="1988" actId="478"/>
          <ac:cxnSpMkLst>
            <pc:docMk/>
            <pc:sldMk cId="792653929" sldId="1230"/>
            <ac:cxnSpMk id="4" creationId="{99FE9A67-9946-49F8-AADC-0401665FAFD3}"/>
          </ac:cxnSpMkLst>
        </pc:cxnChg>
        <pc:cxnChg chg="del">
          <ac:chgData name="홍필두" userId="a613eac9-2ee1-4936-8d5c-6f3d69f7b146" providerId="ADAL" clId="{1BAAE3E0-7625-4EEE-92A7-D5F15FCE901A}" dt="2021-05-08T08:32:06.671" v="1988" actId="478"/>
          <ac:cxnSpMkLst>
            <pc:docMk/>
            <pc:sldMk cId="792653929" sldId="1230"/>
            <ac:cxnSpMk id="8" creationId="{51AE75C1-9B73-4000-887F-0286900EC0A3}"/>
          </ac:cxnSpMkLst>
        </pc:cxnChg>
      </pc:sldChg>
      <pc:sldChg chg="addSp delSp modSp add mod">
        <pc:chgData name="홍필두" userId="a613eac9-2ee1-4936-8d5c-6f3d69f7b146" providerId="ADAL" clId="{1BAAE3E0-7625-4EEE-92A7-D5F15FCE901A}" dt="2021-05-08T08:42:38.869" v="3146" actId="20577"/>
        <pc:sldMkLst>
          <pc:docMk/>
          <pc:sldMk cId="3439627790" sldId="1231"/>
        </pc:sldMkLst>
        <pc:spChg chg="mod">
          <ac:chgData name="홍필두" userId="a613eac9-2ee1-4936-8d5c-6f3d69f7b146" providerId="ADAL" clId="{1BAAE3E0-7625-4EEE-92A7-D5F15FCE901A}" dt="2021-05-08T08:42:38.869" v="3146" actId="20577"/>
          <ac:spMkLst>
            <pc:docMk/>
            <pc:sldMk cId="3439627790" sldId="1231"/>
            <ac:spMk id="11" creationId="{90FB3F4C-DB88-4EA4-8A04-D335C6C0FF63}"/>
          </ac:spMkLst>
        </pc:spChg>
        <pc:picChg chg="add mod">
          <ac:chgData name="홍필두" userId="a613eac9-2ee1-4936-8d5c-6f3d69f7b146" providerId="ADAL" clId="{1BAAE3E0-7625-4EEE-92A7-D5F15FCE901A}" dt="2021-05-08T08:42:00.225" v="3145" actId="14100"/>
          <ac:picMkLst>
            <pc:docMk/>
            <pc:sldMk cId="3439627790" sldId="1231"/>
            <ac:picMk id="3" creationId="{67C2141C-4527-4452-AB9C-B5BBEFEC90B0}"/>
          </ac:picMkLst>
        </pc:picChg>
        <pc:picChg chg="del">
          <ac:chgData name="홍필두" userId="a613eac9-2ee1-4936-8d5c-6f3d69f7b146" providerId="ADAL" clId="{1BAAE3E0-7625-4EEE-92A7-D5F15FCE901A}" dt="2021-05-08T08:41:25.725" v="3140" actId="478"/>
          <ac:picMkLst>
            <pc:docMk/>
            <pc:sldMk cId="3439627790" sldId="1231"/>
            <ac:picMk id="7" creationId="{1192EC56-17A9-4524-B701-F6E2BB375CD9}"/>
          </ac:picMkLst>
        </pc:picChg>
        <pc:picChg chg="del">
          <ac:chgData name="홍필두" userId="a613eac9-2ee1-4936-8d5c-6f3d69f7b146" providerId="ADAL" clId="{1BAAE3E0-7625-4EEE-92A7-D5F15FCE901A}" dt="2021-05-08T08:41:25.725" v="3140" actId="478"/>
          <ac:picMkLst>
            <pc:docMk/>
            <pc:sldMk cId="3439627790" sldId="1231"/>
            <ac:picMk id="15" creationId="{CCD6FD3C-8D5C-4855-888A-46CDAB190226}"/>
          </ac:picMkLst>
        </pc:picChg>
      </pc:sldChg>
      <pc:sldChg chg="addSp delSp modSp add mod">
        <pc:chgData name="홍필두" userId="a613eac9-2ee1-4936-8d5c-6f3d69f7b146" providerId="ADAL" clId="{1BAAE3E0-7625-4EEE-92A7-D5F15FCE901A}" dt="2021-05-08T08:48:13.264" v="3665" actId="14100"/>
        <pc:sldMkLst>
          <pc:docMk/>
          <pc:sldMk cId="3003420881" sldId="1232"/>
        </pc:sldMkLst>
        <pc:spChg chg="mod">
          <ac:chgData name="홍필두" userId="a613eac9-2ee1-4936-8d5c-6f3d69f7b146" providerId="ADAL" clId="{1BAAE3E0-7625-4EEE-92A7-D5F15FCE901A}" dt="2021-05-08T08:45:02.635" v="3396" actId="313"/>
          <ac:spMkLst>
            <pc:docMk/>
            <pc:sldMk cId="3003420881" sldId="1232"/>
            <ac:spMk id="11" creationId="{90FB3F4C-DB88-4EA4-8A04-D335C6C0FF63}"/>
          </ac:spMkLst>
        </pc:spChg>
        <pc:picChg chg="del">
          <ac:chgData name="홍필두" userId="a613eac9-2ee1-4936-8d5c-6f3d69f7b146" providerId="ADAL" clId="{1BAAE3E0-7625-4EEE-92A7-D5F15FCE901A}" dt="2021-05-08T08:43:27.851" v="3310" actId="478"/>
          <ac:picMkLst>
            <pc:docMk/>
            <pc:sldMk cId="3003420881" sldId="1232"/>
            <ac:picMk id="3" creationId="{67C2141C-4527-4452-AB9C-B5BBEFEC90B0}"/>
          </ac:picMkLst>
        </pc:picChg>
        <pc:picChg chg="add del mod">
          <ac:chgData name="홍필두" userId="a613eac9-2ee1-4936-8d5c-6f3d69f7b146" providerId="ADAL" clId="{1BAAE3E0-7625-4EEE-92A7-D5F15FCE901A}" dt="2021-05-08T08:48:04.808" v="3662" actId="478"/>
          <ac:picMkLst>
            <pc:docMk/>
            <pc:sldMk cId="3003420881" sldId="1232"/>
            <ac:picMk id="4" creationId="{29225FAE-E707-4C1F-9DFF-6E3A29971D47}"/>
          </ac:picMkLst>
        </pc:picChg>
        <pc:picChg chg="add mod">
          <ac:chgData name="홍필두" userId="a613eac9-2ee1-4936-8d5c-6f3d69f7b146" providerId="ADAL" clId="{1BAAE3E0-7625-4EEE-92A7-D5F15FCE901A}" dt="2021-05-08T08:48:13.264" v="3665" actId="14100"/>
          <ac:picMkLst>
            <pc:docMk/>
            <pc:sldMk cId="3003420881" sldId="1232"/>
            <ac:picMk id="6" creationId="{747B6981-03AF-48AD-B020-1D490BD2A930}"/>
          </ac:picMkLst>
        </pc:picChg>
      </pc:sldChg>
      <pc:sldChg chg="addSp delSp modSp add mod">
        <pc:chgData name="홍필두" userId="a613eac9-2ee1-4936-8d5c-6f3d69f7b146" providerId="ADAL" clId="{1BAAE3E0-7625-4EEE-92A7-D5F15FCE901A}" dt="2021-05-08T08:51:14.681" v="3746" actId="115"/>
        <pc:sldMkLst>
          <pc:docMk/>
          <pc:sldMk cId="2782282874" sldId="1233"/>
        </pc:sldMkLst>
        <pc:spChg chg="mod">
          <ac:chgData name="홍필두" userId="a613eac9-2ee1-4936-8d5c-6f3d69f7b146" providerId="ADAL" clId="{1BAAE3E0-7625-4EEE-92A7-D5F15FCE901A}" dt="2021-05-08T08:51:14.681" v="3746" actId="115"/>
          <ac:spMkLst>
            <pc:docMk/>
            <pc:sldMk cId="2782282874" sldId="1233"/>
            <ac:spMk id="11" creationId="{90FB3F4C-DB88-4EA4-8A04-D335C6C0FF63}"/>
          </ac:spMkLst>
        </pc:spChg>
        <pc:spChg chg="add del mod">
          <ac:chgData name="홍필두" userId="a613eac9-2ee1-4936-8d5c-6f3d69f7b146" providerId="ADAL" clId="{1BAAE3E0-7625-4EEE-92A7-D5F15FCE901A}" dt="2021-05-08T08:50:43.531" v="3672" actId="478"/>
          <ac:spMkLst>
            <pc:docMk/>
            <pc:sldMk cId="2782282874" sldId="1233"/>
            <ac:spMk id="12" creationId="{7EA3B5A7-8189-4C33-B7C5-B47B9A763E51}"/>
          </ac:spMkLst>
        </pc:spChg>
        <pc:spChg chg="add del mod">
          <ac:chgData name="홍필두" userId="a613eac9-2ee1-4936-8d5c-6f3d69f7b146" providerId="ADAL" clId="{1BAAE3E0-7625-4EEE-92A7-D5F15FCE901A}" dt="2021-05-08T08:50:43.531" v="3672" actId="478"/>
          <ac:spMkLst>
            <pc:docMk/>
            <pc:sldMk cId="2782282874" sldId="1233"/>
            <ac:spMk id="14" creationId="{A552CB4E-EC1E-489D-804E-1E7CF2096E15}"/>
          </ac:spMkLst>
        </pc:spChg>
        <pc:picChg chg="add mod">
          <ac:chgData name="홍필두" userId="a613eac9-2ee1-4936-8d5c-6f3d69f7b146" providerId="ADAL" clId="{1BAAE3E0-7625-4EEE-92A7-D5F15FCE901A}" dt="2021-05-08T08:50:50.061" v="3685" actId="1036"/>
          <ac:picMkLst>
            <pc:docMk/>
            <pc:sldMk cId="2782282874" sldId="1233"/>
            <ac:picMk id="3" creationId="{E3920F99-EFA0-4507-BEBA-01F744645213}"/>
          </ac:picMkLst>
        </pc:picChg>
        <pc:picChg chg="del">
          <ac:chgData name="홍필두" userId="a613eac9-2ee1-4936-8d5c-6f3d69f7b146" providerId="ADAL" clId="{1BAAE3E0-7625-4EEE-92A7-D5F15FCE901A}" dt="2021-05-08T08:47:29.709" v="3661" actId="478"/>
          <ac:picMkLst>
            <pc:docMk/>
            <pc:sldMk cId="2782282874" sldId="1233"/>
            <ac:picMk id="4" creationId="{29225FAE-E707-4C1F-9DFF-6E3A29971D47}"/>
          </ac:picMkLst>
        </pc:picChg>
        <pc:picChg chg="add mod">
          <ac:chgData name="홍필두" userId="a613eac9-2ee1-4936-8d5c-6f3d69f7b146" providerId="ADAL" clId="{1BAAE3E0-7625-4EEE-92A7-D5F15FCE901A}" dt="2021-05-08T08:50:50.061" v="3685" actId="1036"/>
          <ac:picMkLst>
            <pc:docMk/>
            <pc:sldMk cId="2782282874" sldId="1233"/>
            <ac:picMk id="7" creationId="{D97FD717-5EC9-4A94-923C-BE1A90280344}"/>
          </ac:picMkLst>
        </pc:picChg>
        <pc:picChg chg="add mod">
          <ac:chgData name="홍필두" userId="a613eac9-2ee1-4936-8d5c-6f3d69f7b146" providerId="ADAL" clId="{1BAAE3E0-7625-4EEE-92A7-D5F15FCE901A}" dt="2021-05-08T08:50:50.061" v="3685" actId="1036"/>
          <ac:picMkLst>
            <pc:docMk/>
            <pc:sldMk cId="2782282874" sldId="1233"/>
            <ac:picMk id="8" creationId="{436FDC69-AC00-4EBE-B74E-0CD2F164D298}"/>
          </ac:picMkLst>
        </pc:picChg>
        <pc:cxnChg chg="add del mod">
          <ac:chgData name="홍필두" userId="a613eac9-2ee1-4936-8d5c-6f3d69f7b146" providerId="ADAL" clId="{1BAAE3E0-7625-4EEE-92A7-D5F15FCE901A}" dt="2021-05-08T08:50:43.531" v="3672" actId="478"/>
          <ac:cxnSpMkLst>
            <pc:docMk/>
            <pc:sldMk cId="2782282874" sldId="1233"/>
            <ac:cxnSpMk id="9" creationId="{2C68716E-48A6-4C07-924E-3AAF93915E66}"/>
          </ac:cxnSpMkLst>
        </pc:cxnChg>
        <pc:cxnChg chg="add del mod">
          <ac:chgData name="홍필두" userId="a613eac9-2ee1-4936-8d5c-6f3d69f7b146" providerId="ADAL" clId="{1BAAE3E0-7625-4EEE-92A7-D5F15FCE901A}" dt="2021-05-08T08:50:43.531" v="3672" actId="478"/>
          <ac:cxnSpMkLst>
            <pc:docMk/>
            <pc:sldMk cId="2782282874" sldId="1233"/>
            <ac:cxnSpMk id="10" creationId="{B1C258CD-E0C3-409A-8D40-91DE99DBAD02}"/>
          </ac:cxnSpMkLst>
        </pc:cxnChg>
      </pc:sldChg>
      <pc:sldChg chg="addSp delSp modSp add mod">
        <pc:chgData name="홍필두" userId="a613eac9-2ee1-4936-8d5c-6f3d69f7b146" providerId="ADAL" clId="{1BAAE3E0-7625-4EEE-92A7-D5F15FCE901A}" dt="2021-05-08T08:58:56.928" v="4120" actId="1076"/>
        <pc:sldMkLst>
          <pc:docMk/>
          <pc:sldMk cId="2423296479" sldId="1234"/>
        </pc:sldMkLst>
        <pc:spChg chg="mod">
          <ac:chgData name="홍필두" userId="a613eac9-2ee1-4936-8d5c-6f3d69f7b146" providerId="ADAL" clId="{1BAAE3E0-7625-4EEE-92A7-D5F15FCE901A}" dt="2021-05-08T08:58:50.063" v="4118" actId="20577"/>
          <ac:spMkLst>
            <pc:docMk/>
            <pc:sldMk cId="2423296479" sldId="1234"/>
            <ac:spMk id="11" creationId="{90FB3F4C-DB88-4EA4-8A04-D335C6C0FF63}"/>
          </ac:spMkLst>
        </pc:spChg>
        <pc:picChg chg="del">
          <ac:chgData name="홍필두" userId="a613eac9-2ee1-4936-8d5c-6f3d69f7b146" providerId="ADAL" clId="{1BAAE3E0-7625-4EEE-92A7-D5F15FCE901A}" dt="2021-05-08T08:57:18.256" v="3948" actId="478"/>
          <ac:picMkLst>
            <pc:docMk/>
            <pc:sldMk cId="2423296479" sldId="1234"/>
            <ac:picMk id="3" creationId="{E3920F99-EFA0-4507-BEBA-01F744645213}"/>
          </ac:picMkLst>
        </pc:picChg>
        <pc:picChg chg="add mod">
          <ac:chgData name="홍필두" userId="a613eac9-2ee1-4936-8d5c-6f3d69f7b146" providerId="ADAL" clId="{1BAAE3E0-7625-4EEE-92A7-D5F15FCE901A}" dt="2021-05-08T08:58:55.263" v="4119" actId="1076"/>
          <ac:picMkLst>
            <pc:docMk/>
            <pc:sldMk cId="2423296479" sldId="1234"/>
            <ac:picMk id="4" creationId="{12358F9C-E0AD-4AE2-8AC6-2D1C7226B05C}"/>
          </ac:picMkLst>
        </pc:picChg>
        <pc:picChg chg="add mod">
          <ac:chgData name="홍필두" userId="a613eac9-2ee1-4936-8d5c-6f3d69f7b146" providerId="ADAL" clId="{1BAAE3E0-7625-4EEE-92A7-D5F15FCE901A}" dt="2021-05-08T08:58:56.928" v="4120" actId="1076"/>
          <ac:picMkLst>
            <pc:docMk/>
            <pc:sldMk cId="2423296479" sldId="1234"/>
            <ac:picMk id="6" creationId="{24050A45-D977-454D-BAFB-AF9DDA085340}"/>
          </ac:picMkLst>
        </pc:picChg>
        <pc:picChg chg="del">
          <ac:chgData name="홍필두" userId="a613eac9-2ee1-4936-8d5c-6f3d69f7b146" providerId="ADAL" clId="{1BAAE3E0-7625-4EEE-92A7-D5F15FCE901A}" dt="2021-05-08T08:57:25.989" v="3951" actId="478"/>
          <ac:picMkLst>
            <pc:docMk/>
            <pc:sldMk cId="2423296479" sldId="1234"/>
            <ac:picMk id="7" creationId="{D97FD717-5EC9-4A94-923C-BE1A90280344}"/>
          </ac:picMkLst>
        </pc:picChg>
        <pc:picChg chg="del">
          <ac:chgData name="홍필두" userId="a613eac9-2ee1-4936-8d5c-6f3d69f7b146" providerId="ADAL" clId="{1BAAE3E0-7625-4EEE-92A7-D5F15FCE901A}" dt="2021-05-08T08:57:25.989" v="3951" actId="478"/>
          <ac:picMkLst>
            <pc:docMk/>
            <pc:sldMk cId="2423296479" sldId="1234"/>
            <ac:picMk id="8" creationId="{436FDC69-AC00-4EBE-B74E-0CD2F164D298}"/>
          </ac:picMkLst>
        </pc:picChg>
      </pc:sldChg>
      <pc:sldChg chg="addSp delSp modSp add mod">
        <pc:chgData name="홍필두" userId="a613eac9-2ee1-4936-8d5c-6f3d69f7b146" providerId="ADAL" clId="{1BAAE3E0-7625-4EEE-92A7-D5F15FCE901A}" dt="2021-05-08T09:21:53.064" v="4691" actId="208"/>
        <pc:sldMkLst>
          <pc:docMk/>
          <pc:sldMk cId="927369518" sldId="1235"/>
        </pc:sldMkLst>
        <pc:spChg chg="add mod">
          <ac:chgData name="홍필두" userId="a613eac9-2ee1-4936-8d5c-6f3d69f7b146" providerId="ADAL" clId="{1BAAE3E0-7625-4EEE-92A7-D5F15FCE901A}" dt="2021-05-08T09:20:59.075" v="4682" actId="1076"/>
          <ac:spMkLst>
            <pc:docMk/>
            <pc:sldMk cId="927369518" sldId="1235"/>
            <ac:spMk id="8" creationId="{D3FF8C46-78F4-4288-9EF8-C3A3B3DC339E}"/>
          </ac:spMkLst>
        </pc:spChg>
        <pc:spChg chg="add del mod">
          <ac:chgData name="홍필두" userId="a613eac9-2ee1-4936-8d5c-6f3d69f7b146" providerId="ADAL" clId="{1BAAE3E0-7625-4EEE-92A7-D5F15FCE901A}" dt="2021-05-08T09:03:33.552" v="4546" actId="478"/>
          <ac:spMkLst>
            <pc:docMk/>
            <pc:sldMk cId="927369518" sldId="1235"/>
            <ac:spMk id="9" creationId="{96C5F037-3884-47E0-BE11-43E27BF04C2C}"/>
          </ac:spMkLst>
        </pc:spChg>
        <pc:spChg chg="mod">
          <ac:chgData name="홍필두" userId="a613eac9-2ee1-4936-8d5c-6f3d69f7b146" providerId="ADAL" clId="{1BAAE3E0-7625-4EEE-92A7-D5F15FCE901A}" dt="2021-05-08T09:02:17.796" v="4536" actId="5793"/>
          <ac:spMkLst>
            <pc:docMk/>
            <pc:sldMk cId="927369518" sldId="1235"/>
            <ac:spMk id="11" creationId="{90FB3F4C-DB88-4EA4-8A04-D335C6C0FF63}"/>
          </ac:spMkLst>
        </pc:spChg>
        <pc:spChg chg="add del mod">
          <ac:chgData name="홍필두" userId="a613eac9-2ee1-4936-8d5c-6f3d69f7b146" providerId="ADAL" clId="{1BAAE3E0-7625-4EEE-92A7-D5F15FCE901A}" dt="2021-05-08T09:10:24.293" v="4620" actId="478"/>
          <ac:spMkLst>
            <pc:docMk/>
            <pc:sldMk cId="927369518" sldId="1235"/>
            <ac:spMk id="16" creationId="{F029F1AB-66A3-426D-875D-7A18C889113B}"/>
          </ac:spMkLst>
        </pc:spChg>
        <pc:spChg chg="add del mod">
          <ac:chgData name="홍필두" userId="a613eac9-2ee1-4936-8d5c-6f3d69f7b146" providerId="ADAL" clId="{1BAAE3E0-7625-4EEE-92A7-D5F15FCE901A}" dt="2021-05-08T09:10:24.293" v="4620" actId="478"/>
          <ac:spMkLst>
            <pc:docMk/>
            <pc:sldMk cId="927369518" sldId="1235"/>
            <ac:spMk id="17" creationId="{516D0C71-E046-4F9A-86B5-35AA07FFF3FF}"/>
          </ac:spMkLst>
        </pc:spChg>
        <pc:spChg chg="add mod">
          <ac:chgData name="홍필두" userId="a613eac9-2ee1-4936-8d5c-6f3d69f7b146" providerId="ADAL" clId="{1BAAE3E0-7625-4EEE-92A7-D5F15FCE901A}" dt="2021-05-08T09:07:09.990" v="4562" actId="1582"/>
          <ac:spMkLst>
            <pc:docMk/>
            <pc:sldMk cId="927369518" sldId="1235"/>
            <ac:spMk id="19" creationId="{9F0EAC99-D7F1-47D1-89A7-3CB32118CC6A}"/>
          </ac:spMkLst>
        </pc:spChg>
        <pc:spChg chg="add mod">
          <ac:chgData name="홍필두" userId="a613eac9-2ee1-4936-8d5c-6f3d69f7b146" providerId="ADAL" clId="{1BAAE3E0-7625-4EEE-92A7-D5F15FCE901A}" dt="2021-05-08T09:08:37.140" v="4593" actId="1038"/>
          <ac:spMkLst>
            <pc:docMk/>
            <pc:sldMk cId="927369518" sldId="1235"/>
            <ac:spMk id="20" creationId="{27A47228-04FF-4A64-A871-7DD49D0E929C}"/>
          </ac:spMkLst>
        </pc:spChg>
        <pc:spChg chg="add mod">
          <ac:chgData name="홍필두" userId="a613eac9-2ee1-4936-8d5c-6f3d69f7b146" providerId="ADAL" clId="{1BAAE3E0-7625-4EEE-92A7-D5F15FCE901A}" dt="2021-05-08T09:08:48.643" v="4596" actId="14100"/>
          <ac:spMkLst>
            <pc:docMk/>
            <pc:sldMk cId="927369518" sldId="1235"/>
            <ac:spMk id="25" creationId="{B0B3E0E6-9787-4329-AA39-311C15E6AAF8}"/>
          </ac:spMkLst>
        </pc:spChg>
        <pc:spChg chg="add mod">
          <ac:chgData name="홍필두" userId="a613eac9-2ee1-4936-8d5c-6f3d69f7b146" providerId="ADAL" clId="{1BAAE3E0-7625-4EEE-92A7-D5F15FCE901A}" dt="2021-05-08T09:08:54.154" v="4598" actId="1076"/>
          <ac:spMkLst>
            <pc:docMk/>
            <pc:sldMk cId="927369518" sldId="1235"/>
            <ac:spMk id="26" creationId="{D80B3272-F16A-42A2-9543-1CC9DFCB72ED}"/>
          </ac:spMkLst>
        </pc:spChg>
        <pc:spChg chg="add mod">
          <ac:chgData name="홍필두" userId="a613eac9-2ee1-4936-8d5c-6f3d69f7b146" providerId="ADAL" clId="{1BAAE3E0-7625-4EEE-92A7-D5F15FCE901A}" dt="2021-05-08T09:20:48.490" v="4681" actId="14100"/>
          <ac:spMkLst>
            <pc:docMk/>
            <pc:sldMk cId="927369518" sldId="1235"/>
            <ac:spMk id="37" creationId="{A71BE0B4-CAA7-4398-95B7-7FBE6DE37FA5}"/>
          </ac:spMkLst>
        </pc:spChg>
        <pc:spChg chg="add mod">
          <ac:chgData name="홍필두" userId="a613eac9-2ee1-4936-8d5c-6f3d69f7b146" providerId="ADAL" clId="{1BAAE3E0-7625-4EEE-92A7-D5F15FCE901A}" dt="2021-05-08T09:20:48.490" v="4681" actId="14100"/>
          <ac:spMkLst>
            <pc:docMk/>
            <pc:sldMk cId="927369518" sldId="1235"/>
            <ac:spMk id="41" creationId="{80BDE114-E45C-46D5-B843-B4DFC318C843}"/>
          </ac:spMkLst>
        </pc:spChg>
        <pc:spChg chg="add mod">
          <ac:chgData name="홍필두" userId="a613eac9-2ee1-4936-8d5c-6f3d69f7b146" providerId="ADAL" clId="{1BAAE3E0-7625-4EEE-92A7-D5F15FCE901A}" dt="2021-05-08T09:20:59.075" v="4682" actId="1076"/>
          <ac:spMkLst>
            <pc:docMk/>
            <pc:sldMk cId="927369518" sldId="1235"/>
            <ac:spMk id="44" creationId="{1A5F055A-DA33-47D8-83A6-E844971DB79B}"/>
          </ac:spMkLst>
        </pc:spChg>
        <pc:picChg chg="add del mod">
          <ac:chgData name="홍필두" userId="a613eac9-2ee1-4936-8d5c-6f3d69f7b146" providerId="ADAL" clId="{1BAAE3E0-7625-4EEE-92A7-D5F15FCE901A}" dt="2021-05-08T09:06:35.239" v="4554" actId="478"/>
          <ac:picMkLst>
            <pc:docMk/>
            <pc:sldMk cId="927369518" sldId="1235"/>
            <ac:picMk id="3" creationId="{8E545CEF-166F-40C0-BE87-73FDC74B8902}"/>
          </ac:picMkLst>
        </pc:picChg>
        <pc:picChg chg="del">
          <ac:chgData name="홍필두" userId="a613eac9-2ee1-4936-8d5c-6f3d69f7b146" providerId="ADAL" clId="{1BAAE3E0-7625-4EEE-92A7-D5F15FCE901A}" dt="2021-05-08T08:59:32.005" v="4206" actId="478"/>
          <ac:picMkLst>
            <pc:docMk/>
            <pc:sldMk cId="927369518" sldId="1235"/>
            <ac:picMk id="4" creationId="{12358F9C-E0AD-4AE2-8AC6-2D1C7226B05C}"/>
          </ac:picMkLst>
        </pc:picChg>
        <pc:picChg chg="del">
          <ac:chgData name="홍필두" userId="a613eac9-2ee1-4936-8d5c-6f3d69f7b146" providerId="ADAL" clId="{1BAAE3E0-7625-4EEE-92A7-D5F15FCE901A}" dt="2021-05-08T09:00:18.870" v="4207" actId="478"/>
          <ac:picMkLst>
            <pc:docMk/>
            <pc:sldMk cId="927369518" sldId="1235"/>
            <ac:picMk id="6" creationId="{24050A45-D977-454D-BAFB-AF9DDA085340}"/>
          </ac:picMkLst>
        </pc:picChg>
        <pc:picChg chg="add del mod">
          <ac:chgData name="홍필두" userId="a613eac9-2ee1-4936-8d5c-6f3d69f7b146" providerId="ADAL" clId="{1BAAE3E0-7625-4EEE-92A7-D5F15FCE901A}" dt="2021-05-08T09:08:12.575" v="4568" actId="478"/>
          <ac:picMkLst>
            <pc:docMk/>
            <pc:sldMk cId="927369518" sldId="1235"/>
            <ac:picMk id="7" creationId="{EC19D0E7-603D-4DBD-BCA9-6C098ED84B5A}"/>
          </ac:picMkLst>
        </pc:picChg>
        <pc:picChg chg="add mod">
          <ac:chgData name="홍필두" userId="a613eac9-2ee1-4936-8d5c-6f3d69f7b146" providerId="ADAL" clId="{1BAAE3E0-7625-4EEE-92A7-D5F15FCE901A}" dt="2021-05-08T09:20:59.075" v="4682" actId="1076"/>
          <ac:picMkLst>
            <pc:docMk/>
            <pc:sldMk cId="927369518" sldId="1235"/>
            <ac:picMk id="10" creationId="{AC632188-72F6-42DC-A7BA-2697BB947F24}"/>
          </ac:picMkLst>
        </pc:picChg>
        <pc:picChg chg="add del mod">
          <ac:chgData name="홍필두" userId="a613eac9-2ee1-4936-8d5c-6f3d69f7b146" providerId="ADAL" clId="{1BAAE3E0-7625-4EEE-92A7-D5F15FCE901A}" dt="2021-05-08T09:09:04.383" v="4601" actId="478"/>
          <ac:picMkLst>
            <pc:docMk/>
            <pc:sldMk cId="927369518" sldId="1235"/>
            <ac:picMk id="12" creationId="{A56EAD54-9880-4A06-8BBC-9432D4AAE077}"/>
          </ac:picMkLst>
        </pc:picChg>
        <pc:picChg chg="add mod">
          <ac:chgData name="홍필두" userId="a613eac9-2ee1-4936-8d5c-6f3d69f7b146" providerId="ADAL" clId="{1BAAE3E0-7625-4EEE-92A7-D5F15FCE901A}" dt="2021-05-08T09:06:38.470" v="4555" actId="1076"/>
          <ac:picMkLst>
            <pc:docMk/>
            <pc:sldMk cId="927369518" sldId="1235"/>
            <ac:picMk id="18" creationId="{5994781D-1FF6-4A88-AE0E-8B9591705BA5}"/>
          </ac:picMkLst>
        </pc:picChg>
        <pc:picChg chg="add mod ord">
          <ac:chgData name="홍필두" userId="a613eac9-2ee1-4936-8d5c-6f3d69f7b146" providerId="ADAL" clId="{1BAAE3E0-7625-4EEE-92A7-D5F15FCE901A}" dt="2021-05-08T09:08:21.857" v="4571" actId="167"/>
          <ac:picMkLst>
            <pc:docMk/>
            <pc:sldMk cId="927369518" sldId="1235"/>
            <ac:picMk id="24" creationId="{2C7C2AA5-5608-4CCA-9B06-ED201E312B15}"/>
          </ac:picMkLst>
        </pc:picChg>
        <pc:picChg chg="add mod">
          <ac:chgData name="홍필두" userId="a613eac9-2ee1-4936-8d5c-6f3d69f7b146" providerId="ADAL" clId="{1BAAE3E0-7625-4EEE-92A7-D5F15FCE901A}" dt="2021-05-08T09:20:48.490" v="4681" actId="14100"/>
          <ac:picMkLst>
            <pc:docMk/>
            <pc:sldMk cId="927369518" sldId="1235"/>
            <ac:picMk id="27" creationId="{E0B55359-3560-4271-A241-6CB3532771EB}"/>
          </ac:picMkLst>
        </pc:picChg>
        <pc:picChg chg="add mod">
          <ac:chgData name="홍필두" userId="a613eac9-2ee1-4936-8d5c-6f3d69f7b146" providerId="ADAL" clId="{1BAAE3E0-7625-4EEE-92A7-D5F15FCE901A}" dt="2021-05-08T09:21:53.064" v="4691" actId="208"/>
          <ac:picMkLst>
            <pc:docMk/>
            <pc:sldMk cId="927369518" sldId="1235"/>
            <ac:picMk id="49" creationId="{C63C0FEC-F340-44D3-B57D-F6C8B8F99F5A}"/>
          </ac:picMkLst>
        </pc:picChg>
        <pc:cxnChg chg="add del mod">
          <ac:chgData name="홍필두" userId="a613eac9-2ee1-4936-8d5c-6f3d69f7b146" providerId="ADAL" clId="{1BAAE3E0-7625-4EEE-92A7-D5F15FCE901A}" dt="2021-05-08T09:10:12.934" v="4617" actId="478"/>
          <ac:cxnSpMkLst>
            <pc:docMk/>
            <pc:sldMk cId="927369518" sldId="1235"/>
            <ac:cxnSpMk id="14" creationId="{9EB07DDB-5A6A-4006-A876-076647BFAD94}"/>
          </ac:cxnSpMkLst>
        </pc:cxnChg>
        <pc:cxnChg chg="add del mod">
          <ac:chgData name="홍필두" userId="a613eac9-2ee1-4936-8d5c-6f3d69f7b146" providerId="ADAL" clId="{1BAAE3E0-7625-4EEE-92A7-D5F15FCE901A}" dt="2021-05-08T09:10:24.293" v="4620" actId="478"/>
          <ac:cxnSpMkLst>
            <pc:docMk/>
            <pc:sldMk cId="927369518" sldId="1235"/>
            <ac:cxnSpMk id="15" creationId="{69C73B81-FCA1-40B3-8245-2164F531B099}"/>
          </ac:cxnSpMkLst>
        </pc:cxnChg>
        <pc:cxnChg chg="add mod">
          <ac:chgData name="홍필두" userId="a613eac9-2ee1-4936-8d5c-6f3d69f7b146" providerId="ADAL" clId="{1BAAE3E0-7625-4EEE-92A7-D5F15FCE901A}" dt="2021-05-08T09:07:28.477" v="4567" actId="208"/>
          <ac:cxnSpMkLst>
            <pc:docMk/>
            <pc:sldMk cId="927369518" sldId="1235"/>
            <ac:cxnSpMk id="22" creationId="{B3ADFB2A-AFB2-450A-9F8C-162533127374}"/>
          </ac:cxnSpMkLst>
        </pc:cxnChg>
        <pc:cxnChg chg="add mod">
          <ac:chgData name="홍필두" userId="a613eac9-2ee1-4936-8d5c-6f3d69f7b146" providerId="ADAL" clId="{1BAAE3E0-7625-4EEE-92A7-D5F15FCE901A}" dt="2021-05-08T09:09:36.026" v="4608" actId="14100"/>
          <ac:cxnSpMkLst>
            <pc:docMk/>
            <pc:sldMk cId="927369518" sldId="1235"/>
            <ac:cxnSpMk id="29" creationId="{F8F65027-3B32-453B-A85B-A1FDEBD26DF3}"/>
          </ac:cxnSpMkLst>
        </pc:cxnChg>
        <pc:cxnChg chg="add mod">
          <ac:chgData name="홍필두" userId="a613eac9-2ee1-4936-8d5c-6f3d69f7b146" providerId="ADAL" clId="{1BAAE3E0-7625-4EEE-92A7-D5F15FCE901A}" dt="2021-05-08T09:09:42.293" v="4610" actId="208"/>
          <ac:cxnSpMkLst>
            <pc:docMk/>
            <pc:sldMk cId="927369518" sldId="1235"/>
            <ac:cxnSpMk id="34" creationId="{74CE626C-1C99-48B1-838B-670D357FBE7E}"/>
          </ac:cxnSpMkLst>
        </pc:cxnChg>
        <pc:cxnChg chg="add mod">
          <ac:chgData name="홍필두" userId="a613eac9-2ee1-4936-8d5c-6f3d69f7b146" providerId="ADAL" clId="{1BAAE3E0-7625-4EEE-92A7-D5F15FCE901A}" dt="2021-05-08T09:20:48.490" v="4681" actId="14100"/>
          <ac:cxnSpMkLst>
            <pc:docMk/>
            <pc:sldMk cId="927369518" sldId="1235"/>
            <ac:cxnSpMk id="36" creationId="{D46744A6-A5F6-4C76-AA03-9243CF1CA0D2}"/>
          </ac:cxnSpMkLst>
        </pc:cxnChg>
        <pc:cxnChg chg="add mod">
          <ac:chgData name="홍필두" userId="a613eac9-2ee1-4936-8d5c-6f3d69f7b146" providerId="ADAL" clId="{1BAAE3E0-7625-4EEE-92A7-D5F15FCE901A}" dt="2021-05-08T09:21:09.031" v="4684" actId="14100"/>
          <ac:cxnSpMkLst>
            <pc:docMk/>
            <pc:sldMk cId="927369518" sldId="1235"/>
            <ac:cxnSpMk id="39" creationId="{A219137C-9ECC-4A10-8A8D-85BC3A8706BD}"/>
          </ac:cxnSpMkLst>
        </pc:cxnChg>
      </pc:sldChg>
      <pc:sldChg chg="addSp delSp modSp add mod">
        <pc:chgData name="홍필두" userId="a613eac9-2ee1-4936-8d5c-6f3d69f7b146" providerId="ADAL" clId="{1BAAE3E0-7625-4EEE-92A7-D5F15FCE901A}" dt="2021-05-08T09:48:00.005" v="6005" actId="167"/>
        <pc:sldMkLst>
          <pc:docMk/>
          <pc:sldMk cId="864045681" sldId="1236"/>
        </pc:sldMkLst>
        <pc:spChg chg="mod">
          <ac:chgData name="홍필두" userId="a613eac9-2ee1-4936-8d5c-6f3d69f7b146" providerId="ADAL" clId="{1BAAE3E0-7625-4EEE-92A7-D5F15FCE901A}" dt="2021-05-08T09:46:30.337" v="5908" actId="20577"/>
          <ac:spMkLst>
            <pc:docMk/>
            <pc:sldMk cId="864045681" sldId="1236"/>
            <ac:spMk id="6" creationId="{46F884B1-D64D-431A-A507-FA23D6DB3B78}"/>
          </ac:spMkLst>
        </pc:spChg>
        <pc:spChg chg="mod">
          <ac:chgData name="홍필두" userId="a613eac9-2ee1-4936-8d5c-6f3d69f7b146" providerId="ADAL" clId="{1BAAE3E0-7625-4EEE-92A7-D5F15FCE901A}" dt="2021-05-08T09:46:33.172" v="5909" actId="20577"/>
          <ac:spMkLst>
            <pc:docMk/>
            <pc:sldMk cId="864045681" sldId="1236"/>
            <ac:spMk id="13" creationId="{157C8E23-77FC-495F-9A7F-B73E822E8F8F}"/>
          </ac:spMkLst>
        </pc:spChg>
        <pc:spChg chg="mod">
          <ac:chgData name="홍필두" userId="a613eac9-2ee1-4936-8d5c-6f3d69f7b146" providerId="ADAL" clId="{1BAAE3E0-7625-4EEE-92A7-D5F15FCE901A}" dt="2021-05-08T09:47:02.699" v="6000"/>
          <ac:spMkLst>
            <pc:docMk/>
            <pc:sldMk cId="864045681" sldId="1236"/>
            <ac:spMk id="14" creationId="{00000000-0000-0000-0000-000000000000}"/>
          </ac:spMkLst>
        </pc:spChg>
        <pc:picChg chg="add mod ord">
          <ac:chgData name="홍필두" userId="a613eac9-2ee1-4936-8d5c-6f3d69f7b146" providerId="ADAL" clId="{1BAAE3E0-7625-4EEE-92A7-D5F15FCE901A}" dt="2021-05-08T09:46:22.817" v="5906" actId="14100"/>
          <ac:picMkLst>
            <pc:docMk/>
            <pc:sldMk cId="864045681" sldId="1236"/>
            <ac:picMk id="3" creationId="{AA9EFD3B-1923-441F-98BE-C6D2BB9564D5}"/>
          </ac:picMkLst>
        </pc:picChg>
        <pc:picChg chg="del">
          <ac:chgData name="홍필두" userId="a613eac9-2ee1-4936-8d5c-6f3d69f7b146" providerId="ADAL" clId="{1BAAE3E0-7625-4EEE-92A7-D5F15FCE901A}" dt="2021-05-08T09:45:50.196" v="5846" actId="478"/>
          <ac:picMkLst>
            <pc:docMk/>
            <pc:sldMk cId="864045681" sldId="1236"/>
            <ac:picMk id="5" creationId="{5909E024-D835-4298-BEE1-03E70C2D9566}"/>
          </ac:picMkLst>
        </pc:picChg>
        <pc:picChg chg="add mod ord">
          <ac:chgData name="홍필두" userId="a613eac9-2ee1-4936-8d5c-6f3d69f7b146" providerId="ADAL" clId="{1BAAE3E0-7625-4EEE-92A7-D5F15FCE901A}" dt="2021-05-08T09:48:00.005" v="6005" actId="167"/>
          <ac:picMkLst>
            <pc:docMk/>
            <pc:sldMk cId="864045681" sldId="1236"/>
            <ac:picMk id="8" creationId="{29B716F8-5A18-469F-83D5-B4458B15C89E}"/>
          </ac:picMkLst>
        </pc:picChg>
        <pc:picChg chg="del">
          <ac:chgData name="홍필두" userId="a613eac9-2ee1-4936-8d5c-6f3d69f7b146" providerId="ADAL" clId="{1BAAE3E0-7625-4EEE-92A7-D5F15FCE901A}" dt="2021-05-08T09:45:51.921" v="5847" actId="478"/>
          <ac:picMkLst>
            <pc:docMk/>
            <pc:sldMk cId="864045681" sldId="1236"/>
            <ac:picMk id="11" creationId="{7B5579CE-979F-4705-886B-9D751D289385}"/>
          </ac:picMkLst>
        </pc:picChg>
      </pc:sldChg>
      <pc:sldChg chg="addSp delSp modSp add mod">
        <pc:chgData name="홍필두" userId="a613eac9-2ee1-4936-8d5c-6f3d69f7b146" providerId="ADAL" clId="{1BAAE3E0-7625-4EEE-92A7-D5F15FCE901A}" dt="2021-05-08T09:54:01.209" v="6515" actId="1076"/>
        <pc:sldMkLst>
          <pc:docMk/>
          <pc:sldMk cId="3894423554" sldId="1237"/>
        </pc:sldMkLst>
        <pc:spChg chg="mod">
          <ac:chgData name="홍필두" userId="a613eac9-2ee1-4936-8d5c-6f3d69f7b146" providerId="ADAL" clId="{1BAAE3E0-7625-4EEE-92A7-D5F15FCE901A}" dt="2021-05-08T09:53:00.119" v="6506" actId="20577"/>
          <ac:spMkLst>
            <pc:docMk/>
            <pc:sldMk cId="3894423554" sldId="1237"/>
            <ac:spMk id="6" creationId="{46F884B1-D64D-431A-A507-FA23D6DB3B78}"/>
          </ac:spMkLst>
        </pc:spChg>
        <pc:spChg chg="del">
          <ac:chgData name="홍필두" userId="a613eac9-2ee1-4936-8d5c-6f3d69f7b146" providerId="ADAL" clId="{1BAAE3E0-7625-4EEE-92A7-D5F15FCE901A}" dt="2021-05-08T09:53:07.444" v="6509" actId="478"/>
          <ac:spMkLst>
            <pc:docMk/>
            <pc:sldMk cId="3894423554" sldId="1237"/>
            <ac:spMk id="13" creationId="{157C8E23-77FC-495F-9A7F-B73E822E8F8F}"/>
          </ac:spMkLst>
        </pc:spChg>
        <pc:spChg chg="mod">
          <ac:chgData name="홍필두" userId="a613eac9-2ee1-4936-8d5c-6f3d69f7b146" providerId="ADAL" clId="{1BAAE3E0-7625-4EEE-92A7-D5F15FCE901A}" dt="2021-05-08T09:52:56.224" v="6505" actId="20577"/>
          <ac:spMkLst>
            <pc:docMk/>
            <pc:sldMk cId="3894423554" sldId="1237"/>
            <ac:spMk id="14" creationId="{00000000-0000-0000-0000-000000000000}"/>
          </ac:spMkLst>
        </pc:spChg>
        <pc:picChg chg="del">
          <ac:chgData name="홍필두" userId="a613eac9-2ee1-4936-8d5c-6f3d69f7b146" providerId="ADAL" clId="{1BAAE3E0-7625-4EEE-92A7-D5F15FCE901A}" dt="2021-05-08T09:53:01.642" v="6507" actId="478"/>
          <ac:picMkLst>
            <pc:docMk/>
            <pc:sldMk cId="3894423554" sldId="1237"/>
            <ac:picMk id="3" creationId="{AA9EFD3B-1923-441F-98BE-C6D2BB9564D5}"/>
          </ac:picMkLst>
        </pc:picChg>
        <pc:picChg chg="add mod ord">
          <ac:chgData name="홍필두" userId="a613eac9-2ee1-4936-8d5c-6f3d69f7b146" providerId="ADAL" clId="{1BAAE3E0-7625-4EEE-92A7-D5F15FCE901A}" dt="2021-05-08T09:53:34.513" v="6513" actId="167"/>
          <ac:picMkLst>
            <pc:docMk/>
            <pc:sldMk cId="3894423554" sldId="1237"/>
            <ac:picMk id="4" creationId="{318EBAE6-15D1-4A4F-A17E-B4709E0F29AD}"/>
          </ac:picMkLst>
        </pc:picChg>
        <pc:picChg chg="del">
          <ac:chgData name="홍필두" userId="a613eac9-2ee1-4936-8d5c-6f3d69f7b146" providerId="ADAL" clId="{1BAAE3E0-7625-4EEE-92A7-D5F15FCE901A}" dt="2021-05-08T09:53:03.548" v="6508" actId="478"/>
          <ac:picMkLst>
            <pc:docMk/>
            <pc:sldMk cId="3894423554" sldId="1237"/>
            <ac:picMk id="8" creationId="{29B716F8-5A18-469F-83D5-B4458B15C89E}"/>
          </ac:picMkLst>
        </pc:picChg>
        <pc:picChg chg="add mod">
          <ac:chgData name="홍필두" userId="a613eac9-2ee1-4936-8d5c-6f3d69f7b146" providerId="ADAL" clId="{1BAAE3E0-7625-4EEE-92A7-D5F15FCE901A}" dt="2021-05-08T09:54:01.209" v="6515" actId="1076"/>
          <ac:picMkLst>
            <pc:docMk/>
            <pc:sldMk cId="3894423554" sldId="1237"/>
            <ac:picMk id="9" creationId="{BDD7A96A-9EA8-41C9-A797-6519F227D0D1}"/>
          </ac:picMkLst>
        </pc:picChg>
      </pc:sldChg>
      <pc:sldChg chg="addSp delSp modSp add mod">
        <pc:chgData name="홍필두" userId="a613eac9-2ee1-4936-8d5c-6f3d69f7b146" providerId="ADAL" clId="{1BAAE3E0-7625-4EEE-92A7-D5F15FCE901A}" dt="2021-05-08T10:01:01.991" v="7163" actId="20577"/>
        <pc:sldMkLst>
          <pc:docMk/>
          <pc:sldMk cId="3650175431" sldId="1238"/>
        </pc:sldMkLst>
        <pc:spChg chg="add mod">
          <ac:chgData name="홍필두" userId="a613eac9-2ee1-4936-8d5c-6f3d69f7b146" providerId="ADAL" clId="{1BAAE3E0-7625-4EEE-92A7-D5F15FCE901A}" dt="2021-05-08T09:59:23.334" v="7066" actId="1076"/>
          <ac:spMkLst>
            <pc:docMk/>
            <pc:sldMk cId="3650175431" sldId="1238"/>
            <ac:spMk id="5" creationId="{23DFA64D-253D-46F3-99B0-0E300DDB7F9A}"/>
          </ac:spMkLst>
        </pc:spChg>
        <pc:spChg chg="mod">
          <ac:chgData name="홍필두" userId="a613eac9-2ee1-4936-8d5c-6f3d69f7b146" providerId="ADAL" clId="{1BAAE3E0-7625-4EEE-92A7-D5F15FCE901A}" dt="2021-05-08T10:01:01.991" v="7163" actId="20577"/>
          <ac:spMkLst>
            <pc:docMk/>
            <pc:sldMk cId="3650175431" sldId="1238"/>
            <ac:spMk id="6" creationId="{46F884B1-D64D-431A-A507-FA23D6DB3B78}"/>
          </ac:spMkLst>
        </pc:spChg>
        <pc:spChg chg="add mod">
          <ac:chgData name="홍필두" userId="a613eac9-2ee1-4936-8d5c-6f3d69f7b146" providerId="ADAL" clId="{1BAAE3E0-7625-4EEE-92A7-D5F15FCE901A}" dt="2021-05-08T09:59:23.334" v="7066" actId="1076"/>
          <ac:spMkLst>
            <pc:docMk/>
            <pc:sldMk cId="3650175431" sldId="1238"/>
            <ac:spMk id="8" creationId="{999CD594-7810-40E7-A98E-6BC8AEB77C97}"/>
          </ac:spMkLst>
        </pc:spChg>
        <pc:spChg chg="mod">
          <ac:chgData name="홍필두" userId="a613eac9-2ee1-4936-8d5c-6f3d69f7b146" providerId="ADAL" clId="{1BAAE3E0-7625-4EEE-92A7-D5F15FCE901A}" dt="2021-05-08T10:00:50.127" v="7162" actId="20577"/>
          <ac:spMkLst>
            <pc:docMk/>
            <pc:sldMk cId="3650175431" sldId="1238"/>
            <ac:spMk id="14" creationId="{00000000-0000-0000-0000-000000000000}"/>
          </ac:spMkLst>
        </pc:spChg>
        <pc:picChg chg="add mod ord">
          <ac:chgData name="홍필두" userId="a613eac9-2ee1-4936-8d5c-6f3d69f7b146" providerId="ADAL" clId="{1BAAE3E0-7625-4EEE-92A7-D5F15FCE901A}" dt="2021-05-08T09:59:23.334" v="7066" actId="1076"/>
          <ac:picMkLst>
            <pc:docMk/>
            <pc:sldMk cId="3650175431" sldId="1238"/>
            <ac:picMk id="3" creationId="{38A7C9F0-893C-4B55-9ED0-0A17BA265226}"/>
          </ac:picMkLst>
        </pc:picChg>
        <pc:picChg chg="del">
          <ac:chgData name="홍필두" userId="a613eac9-2ee1-4936-8d5c-6f3d69f7b146" providerId="ADAL" clId="{1BAAE3E0-7625-4EEE-92A7-D5F15FCE901A}" dt="2021-05-08T09:56:37.549" v="6867" actId="478"/>
          <ac:picMkLst>
            <pc:docMk/>
            <pc:sldMk cId="3650175431" sldId="1238"/>
            <ac:picMk id="4" creationId="{318EBAE6-15D1-4A4F-A17E-B4709E0F29AD}"/>
          </ac:picMkLst>
        </pc:picChg>
        <pc:picChg chg="del">
          <ac:chgData name="홍필두" userId="a613eac9-2ee1-4936-8d5c-6f3d69f7b146" providerId="ADAL" clId="{1BAAE3E0-7625-4EEE-92A7-D5F15FCE901A}" dt="2021-05-08T09:56:37.178" v="6866" actId="478"/>
          <ac:picMkLst>
            <pc:docMk/>
            <pc:sldMk cId="3650175431" sldId="1238"/>
            <ac:picMk id="9" creationId="{BDD7A96A-9EA8-41C9-A797-6519F227D0D1}"/>
          </ac:picMkLst>
        </pc:picChg>
      </pc:sldChg>
      <pc:sldChg chg="addSp delSp modSp add mod">
        <pc:chgData name="홍필두" userId="a613eac9-2ee1-4936-8d5c-6f3d69f7b146" providerId="ADAL" clId="{1BAAE3E0-7625-4EEE-92A7-D5F15FCE901A}" dt="2021-05-08T10:20:33.158" v="7829" actId="1076"/>
        <pc:sldMkLst>
          <pc:docMk/>
          <pc:sldMk cId="1907118576" sldId="1239"/>
        </pc:sldMkLst>
        <pc:spChg chg="del">
          <ac:chgData name="홍필두" userId="a613eac9-2ee1-4936-8d5c-6f3d69f7b146" providerId="ADAL" clId="{1BAAE3E0-7625-4EEE-92A7-D5F15FCE901A}" dt="2021-05-08T10:18:43.352" v="7590" actId="478"/>
          <ac:spMkLst>
            <pc:docMk/>
            <pc:sldMk cId="1907118576" sldId="1239"/>
            <ac:spMk id="10" creationId="{00000000-0000-0000-0000-000000000000}"/>
          </ac:spMkLst>
        </pc:spChg>
        <pc:spChg chg="mod">
          <ac:chgData name="홍필두" userId="a613eac9-2ee1-4936-8d5c-6f3d69f7b146" providerId="ADAL" clId="{1BAAE3E0-7625-4EEE-92A7-D5F15FCE901A}" dt="2021-05-08T10:19:54.804" v="7828" actId="20577"/>
          <ac:spMkLst>
            <pc:docMk/>
            <pc:sldMk cId="1907118576" sldId="1239"/>
            <ac:spMk id="19" creationId="{9DC24129-4B8E-424E-B4FD-AD18350E1BCF}"/>
          </ac:spMkLst>
        </pc:spChg>
        <pc:picChg chg="del">
          <ac:chgData name="홍필두" userId="a613eac9-2ee1-4936-8d5c-6f3d69f7b146" providerId="ADAL" clId="{1BAAE3E0-7625-4EEE-92A7-D5F15FCE901A}" dt="2021-05-08T10:18:37.805" v="7586" actId="478"/>
          <ac:picMkLst>
            <pc:docMk/>
            <pc:sldMk cId="1907118576" sldId="1239"/>
            <ac:picMk id="3" creationId="{5A227643-2970-4FEE-A65B-2654E63A7E15}"/>
          </ac:picMkLst>
        </pc:picChg>
        <pc:picChg chg="add mod">
          <ac:chgData name="홍필두" userId="a613eac9-2ee1-4936-8d5c-6f3d69f7b146" providerId="ADAL" clId="{1BAAE3E0-7625-4EEE-92A7-D5F15FCE901A}" dt="2021-05-08T10:20:33.158" v="7829" actId="1076"/>
          <ac:picMkLst>
            <pc:docMk/>
            <pc:sldMk cId="1907118576" sldId="1239"/>
            <ac:picMk id="4" creationId="{31EB36CC-3230-4C08-9406-3E2E7610C021}"/>
          </ac:picMkLst>
        </pc:picChg>
        <pc:picChg chg="del">
          <ac:chgData name="홍필두" userId="a613eac9-2ee1-4936-8d5c-6f3d69f7b146" providerId="ADAL" clId="{1BAAE3E0-7625-4EEE-92A7-D5F15FCE901A}" dt="2021-05-08T10:18:39.612" v="7587" actId="478"/>
          <ac:picMkLst>
            <pc:docMk/>
            <pc:sldMk cId="1907118576" sldId="1239"/>
            <ac:picMk id="5" creationId="{AC948076-56D6-49F9-9E5B-9B5A28361C4B}"/>
          </ac:picMkLst>
        </pc:picChg>
      </pc:sldChg>
      <pc:sldChg chg="addSp delSp modSp add mod">
        <pc:chgData name="홍필두" userId="a613eac9-2ee1-4936-8d5c-6f3d69f7b146" providerId="ADAL" clId="{1BAAE3E0-7625-4EEE-92A7-D5F15FCE901A}" dt="2021-05-08T10:21:42.843" v="8042" actId="20577"/>
        <pc:sldMkLst>
          <pc:docMk/>
          <pc:sldMk cId="1117813150" sldId="1240"/>
        </pc:sldMkLst>
        <pc:spChg chg="mod">
          <ac:chgData name="홍필두" userId="a613eac9-2ee1-4936-8d5c-6f3d69f7b146" providerId="ADAL" clId="{1BAAE3E0-7625-4EEE-92A7-D5F15FCE901A}" dt="2021-05-08T10:21:42.843" v="8042" actId="20577"/>
          <ac:spMkLst>
            <pc:docMk/>
            <pc:sldMk cId="1117813150" sldId="1240"/>
            <ac:spMk id="19" creationId="{9DC24129-4B8E-424E-B4FD-AD18350E1BCF}"/>
          </ac:spMkLst>
        </pc:spChg>
        <pc:picChg chg="add mod">
          <ac:chgData name="홍필두" userId="a613eac9-2ee1-4936-8d5c-6f3d69f7b146" providerId="ADAL" clId="{1BAAE3E0-7625-4EEE-92A7-D5F15FCE901A}" dt="2021-05-08T10:20:43.125" v="7833" actId="1076"/>
          <ac:picMkLst>
            <pc:docMk/>
            <pc:sldMk cId="1117813150" sldId="1240"/>
            <ac:picMk id="3" creationId="{B63C0D74-0305-4B49-B324-A4C077396890}"/>
          </ac:picMkLst>
        </pc:picChg>
        <pc:picChg chg="del">
          <ac:chgData name="홍필두" userId="a613eac9-2ee1-4936-8d5c-6f3d69f7b146" providerId="ADAL" clId="{1BAAE3E0-7625-4EEE-92A7-D5F15FCE901A}" dt="2021-05-08T10:20:37.295" v="7831" actId="478"/>
          <ac:picMkLst>
            <pc:docMk/>
            <pc:sldMk cId="1117813150" sldId="1240"/>
            <ac:picMk id="4" creationId="{31EB36CC-3230-4C08-9406-3E2E7610C021}"/>
          </ac:picMkLst>
        </pc:picChg>
      </pc:sldChg>
      <pc:sldChg chg="addSp delSp modSp add mod">
        <pc:chgData name="홍필두" userId="a613eac9-2ee1-4936-8d5c-6f3d69f7b146" providerId="ADAL" clId="{1BAAE3E0-7625-4EEE-92A7-D5F15FCE901A}" dt="2021-05-08T10:23:28.835" v="8168" actId="14100"/>
        <pc:sldMkLst>
          <pc:docMk/>
          <pc:sldMk cId="2060975431" sldId="1241"/>
        </pc:sldMkLst>
        <pc:spChg chg="mod">
          <ac:chgData name="홍필두" userId="a613eac9-2ee1-4936-8d5c-6f3d69f7b146" providerId="ADAL" clId="{1BAAE3E0-7625-4EEE-92A7-D5F15FCE901A}" dt="2021-05-08T10:22:38.836" v="8164" actId="20577"/>
          <ac:spMkLst>
            <pc:docMk/>
            <pc:sldMk cId="2060975431" sldId="1241"/>
            <ac:spMk id="19" creationId="{9DC24129-4B8E-424E-B4FD-AD18350E1BCF}"/>
          </ac:spMkLst>
        </pc:spChg>
        <pc:picChg chg="del">
          <ac:chgData name="홍필두" userId="a613eac9-2ee1-4936-8d5c-6f3d69f7b146" providerId="ADAL" clId="{1BAAE3E0-7625-4EEE-92A7-D5F15FCE901A}" dt="2021-05-08T10:23:23.907" v="8165" actId="478"/>
          <ac:picMkLst>
            <pc:docMk/>
            <pc:sldMk cId="2060975431" sldId="1241"/>
            <ac:picMk id="3" creationId="{B63C0D74-0305-4B49-B324-A4C077396890}"/>
          </ac:picMkLst>
        </pc:picChg>
        <pc:picChg chg="add mod">
          <ac:chgData name="홍필두" userId="a613eac9-2ee1-4936-8d5c-6f3d69f7b146" providerId="ADAL" clId="{1BAAE3E0-7625-4EEE-92A7-D5F15FCE901A}" dt="2021-05-08T10:23:28.835" v="8168" actId="14100"/>
          <ac:picMkLst>
            <pc:docMk/>
            <pc:sldMk cId="2060975431" sldId="1241"/>
            <ac:picMk id="4" creationId="{FD74274E-91C2-48A9-BC4C-DADB07BC5073}"/>
          </ac:picMkLst>
        </pc:picChg>
      </pc:sldChg>
      <pc:sldChg chg="addSp delSp modSp add mod">
        <pc:chgData name="홍필두" userId="a613eac9-2ee1-4936-8d5c-6f3d69f7b146" providerId="ADAL" clId="{1BAAE3E0-7625-4EEE-92A7-D5F15FCE901A}" dt="2021-05-08T10:29:55.568" v="8194" actId="1076"/>
        <pc:sldMkLst>
          <pc:docMk/>
          <pc:sldMk cId="2942984635" sldId="1242"/>
        </pc:sldMkLst>
        <pc:spChg chg="mod">
          <ac:chgData name="홍필두" userId="a613eac9-2ee1-4936-8d5c-6f3d69f7b146" providerId="ADAL" clId="{1BAAE3E0-7625-4EEE-92A7-D5F15FCE901A}" dt="2021-05-08T10:23:55.542" v="8181"/>
          <ac:spMkLst>
            <pc:docMk/>
            <pc:sldMk cId="2942984635" sldId="1242"/>
            <ac:spMk id="19" creationId="{9DC24129-4B8E-424E-B4FD-AD18350E1BCF}"/>
          </ac:spMkLst>
        </pc:spChg>
        <pc:picChg chg="add mod">
          <ac:chgData name="홍필두" userId="a613eac9-2ee1-4936-8d5c-6f3d69f7b146" providerId="ADAL" clId="{1BAAE3E0-7625-4EEE-92A7-D5F15FCE901A}" dt="2021-05-08T10:29:55.568" v="8194" actId="1076"/>
          <ac:picMkLst>
            <pc:docMk/>
            <pc:sldMk cId="2942984635" sldId="1242"/>
            <ac:picMk id="3" creationId="{3A8A5455-8D36-41F7-A27C-123AC2A14C4E}"/>
          </ac:picMkLst>
        </pc:picChg>
        <pc:picChg chg="del">
          <ac:chgData name="홍필두" userId="a613eac9-2ee1-4936-8d5c-6f3d69f7b146" providerId="ADAL" clId="{1BAAE3E0-7625-4EEE-92A7-D5F15FCE901A}" dt="2021-05-08T10:23:56.362" v="8182" actId="478"/>
          <ac:picMkLst>
            <pc:docMk/>
            <pc:sldMk cId="2942984635" sldId="1242"/>
            <ac:picMk id="4" creationId="{FD74274E-91C2-48A9-BC4C-DADB07BC5073}"/>
          </ac:picMkLst>
        </pc:picChg>
      </pc:sldChg>
      <pc:sldChg chg="addSp delSp modSp add mod">
        <pc:chgData name="홍필두" userId="a613eac9-2ee1-4936-8d5c-6f3d69f7b146" providerId="ADAL" clId="{1BAAE3E0-7625-4EEE-92A7-D5F15FCE901A}" dt="2021-05-08T10:50:55.029" v="9735" actId="1076"/>
        <pc:sldMkLst>
          <pc:docMk/>
          <pc:sldMk cId="1267182334" sldId="1243"/>
        </pc:sldMkLst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5" creationId="{5AD384F4-7EC3-48D0-A76C-7987605D0F7F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6" creationId="{3DA3ABE8-7411-46B1-A990-968220A62F4E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11" creationId="{5140575A-A23E-43FE-947E-802F8E46E49B}"/>
          </ac:spMkLst>
        </pc:spChg>
        <pc:spChg chg="mod">
          <ac:chgData name="홍필두" userId="a613eac9-2ee1-4936-8d5c-6f3d69f7b146" providerId="ADAL" clId="{1BAAE3E0-7625-4EEE-92A7-D5F15FCE901A}" dt="2021-05-08T10:50:32.325" v="9733" actId="20577"/>
          <ac:spMkLst>
            <pc:docMk/>
            <pc:sldMk cId="1267182334" sldId="1243"/>
            <ac:spMk id="14" creationId="{00000000-0000-0000-0000-000000000000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15" creationId="{B0509EF1-1C1D-4610-8F88-FE4C2EA87B30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16" creationId="{80D83623-F73A-42D5-9105-25B5F360B2C3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17" creationId="{23C62CA4-B54D-4541-B28E-84E27D17178B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18" creationId="{523FBFAF-CA3E-44CB-A38C-27ED7F3BB94D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19" creationId="{FCFA8C23-C5AE-49CE-939B-8D9B9A81D664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20" creationId="{B3035DAE-2326-43EE-856C-71DA06978531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22" creationId="{70B25A77-39DC-4046-82ED-DECF7F67189C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23" creationId="{D8320025-D411-4C4B-B1E6-31AD0FE93568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24" creationId="{2D1ABCEE-9350-4ABD-B552-DE4FDE083584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25" creationId="{AF13A6AB-4E5A-4206-BEB7-0B404B31E0CD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26" creationId="{CBCE59C2-1F05-40B7-8020-BEB9D607071C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29" creationId="{EBBD139A-6C55-4A11-9900-9999F2FB9171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30" creationId="{2E8203CB-23D7-4964-BAB1-8340131AF436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34" creationId="{45D3CD55-F7C6-49C0-983C-A90204370356}"/>
          </ac:spMkLst>
        </pc:spChg>
        <pc:graphicFrameChg chg="del">
          <ac:chgData name="홍필두" userId="a613eac9-2ee1-4936-8d5c-6f3d69f7b146" providerId="ADAL" clId="{1BAAE3E0-7625-4EEE-92A7-D5F15FCE901A}" dt="2021-05-08T10:47:10.264" v="9548" actId="478"/>
          <ac:graphicFrameMkLst>
            <pc:docMk/>
            <pc:sldMk cId="1267182334" sldId="1243"/>
            <ac:graphicFrameMk id="4" creationId="{9A14250C-70A3-48DE-A1A6-2B90703F8E86}"/>
          </ac:graphicFrameMkLst>
        </pc:graphicFrameChg>
        <pc:graphicFrameChg chg="del">
          <ac:chgData name="홍필두" userId="a613eac9-2ee1-4936-8d5c-6f3d69f7b146" providerId="ADAL" clId="{1BAAE3E0-7625-4EEE-92A7-D5F15FCE901A}" dt="2021-05-08T10:47:10.264" v="9548" actId="478"/>
          <ac:graphicFrameMkLst>
            <pc:docMk/>
            <pc:sldMk cId="1267182334" sldId="1243"/>
            <ac:graphicFrameMk id="8" creationId="{2A236F67-992B-4C78-930A-AE0077777D50}"/>
          </ac:graphicFrameMkLst>
        </pc:graphicFrameChg>
        <pc:graphicFrameChg chg="del">
          <ac:chgData name="홍필두" userId="a613eac9-2ee1-4936-8d5c-6f3d69f7b146" providerId="ADAL" clId="{1BAAE3E0-7625-4EEE-92A7-D5F15FCE901A}" dt="2021-05-08T10:47:10.264" v="9548" actId="478"/>
          <ac:graphicFrameMkLst>
            <pc:docMk/>
            <pc:sldMk cId="1267182334" sldId="1243"/>
            <ac:graphicFrameMk id="9" creationId="{4A2E2FF6-C645-4112-AAAB-8E0CE2BD3AA6}"/>
          </ac:graphicFrameMkLst>
        </pc:graphicFrameChg>
        <pc:graphicFrameChg chg="del">
          <ac:chgData name="홍필두" userId="a613eac9-2ee1-4936-8d5c-6f3d69f7b146" providerId="ADAL" clId="{1BAAE3E0-7625-4EEE-92A7-D5F15FCE901A}" dt="2021-05-08T10:47:10.264" v="9548" actId="478"/>
          <ac:graphicFrameMkLst>
            <pc:docMk/>
            <pc:sldMk cId="1267182334" sldId="1243"/>
            <ac:graphicFrameMk id="10" creationId="{F52B2428-F844-4336-B332-4C1B09C5BB3D}"/>
          </ac:graphicFrameMkLst>
        </pc:graphicFrameChg>
        <pc:graphicFrameChg chg="del">
          <ac:chgData name="홍필두" userId="a613eac9-2ee1-4936-8d5c-6f3d69f7b146" providerId="ADAL" clId="{1BAAE3E0-7625-4EEE-92A7-D5F15FCE901A}" dt="2021-05-08T10:47:10.264" v="9548" actId="478"/>
          <ac:graphicFrameMkLst>
            <pc:docMk/>
            <pc:sldMk cId="1267182334" sldId="1243"/>
            <ac:graphicFrameMk id="12" creationId="{A22C48A9-319C-42E6-9F39-8F956827FCC2}"/>
          </ac:graphicFrameMkLst>
        </pc:graphicFrameChg>
        <pc:graphicFrameChg chg="del">
          <ac:chgData name="홍필두" userId="a613eac9-2ee1-4936-8d5c-6f3d69f7b146" providerId="ADAL" clId="{1BAAE3E0-7625-4EEE-92A7-D5F15FCE901A}" dt="2021-05-08T10:47:10.264" v="9548" actId="478"/>
          <ac:graphicFrameMkLst>
            <pc:docMk/>
            <pc:sldMk cId="1267182334" sldId="1243"/>
            <ac:graphicFrameMk id="13" creationId="{BBE44386-E170-49A5-ABE1-0F057DC3271A}"/>
          </ac:graphicFrameMkLst>
        </pc:graphicFrameChg>
        <pc:picChg chg="add mod">
          <ac:chgData name="홍필두" userId="a613eac9-2ee1-4936-8d5c-6f3d69f7b146" providerId="ADAL" clId="{1BAAE3E0-7625-4EEE-92A7-D5F15FCE901A}" dt="2021-05-08T10:50:47.649" v="9734" actId="1076"/>
          <ac:picMkLst>
            <pc:docMk/>
            <pc:sldMk cId="1267182334" sldId="1243"/>
            <ac:picMk id="3" creationId="{722B6C5F-E5B9-40C3-AF8B-8C2A1BB74582}"/>
          </ac:picMkLst>
        </pc:picChg>
        <pc:picChg chg="add mod">
          <ac:chgData name="홍필두" userId="a613eac9-2ee1-4936-8d5c-6f3d69f7b146" providerId="ADAL" clId="{1BAAE3E0-7625-4EEE-92A7-D5F15FCE901A}" dt="2021-05-08T10:50:47.649" v="9734" actId="1076"/>
          <ac:picMkLst>
            <pc:docMk/>
            <pc:sldMk cId="1267182334" sldId="1243"/>
            <ac:picMk id="27" creationId="{3C75161C-A9AB-4D27-A08A-382B5B692FB9}"/>
          </ac:picMkLst>
        </pc:picChg>
        <pc:picChg chg="add mod">
          <ac:chgData name="홍필두" userId="a613eac9-2ee1-4936-8d5c-6f3d69f7b146" providerId="ADAL" clId="{1BAAE3E0-7625-4EEE-92A7-D5F15FCE901A}" dt="2021-05-08T10:50:47.649" v="9734" actId="1076"/>
          <ac:picMkLst>
            <pc:docMk/>
            <pc:sldMk cId="1267182334" sldId="1243"/>
            <ac:picMk id="31" creationId="{CD0F9EDA-3364-4F90-A07B-48F5B952F1B6}"/>
          </ac:picMkLst>
        </pc:picChg>
        <pc:picChg chg="del">
          <ac:chgData name="홍필두" userId="a613eac9-2ee1-4936-8d5c-6f3d69f7b146" providerId="ADAL" clId="{1BAAE3E0-7625-4EEE-92A7-D5F15FCE901A}" dt="2021-05-08T10:47:10.264" v="9548" actId="478"/>
          <ac:picMkLst>
            <pc:docMk/>
            <pc:sldMk cId="1267182334" sldId="1243"/>
            <ac:picMk id="33" creationId="{F858DC1D-297E-440C-8868-576FD3F26B9E}"/>
          </ac:picMkLst>
        </pc:picChg>
        <pc:picChg chg="add mod">
          <ac:chgData name="홍필두" userId="a613eac9-2ee1-4936-8d5c-6f3d69f7b146" providerId="ADAL" clId="{1BAAE3E0-7625-4EEE-92A7-D5F15FCE901A}" dt="2021-05-08T10:50:55.029" v="9735" actId="1076"/>
          <ac:picMkLst>
            <pc:docMk/>
            <pc:sldMk cId="1267182334" sldId="1243"/>
            <ac:picMk id="35" creationId="{8F00CEB5-2901-4CE7-8EF6-76A17D277772}"/>
          </ac:picMkLst>
        </pc:picChg>
      </pc:sldChg>
      <pc:sldChg chg="add del">
        <pc:chgData name="홍필두" userId="a613eac9-2ee1-4936-8d5c-6f3d69f7b146" providerId="ADAL" clId="{1BAAE3E0-7625-4EEE-92A7-D5F15FCE901A}" dt="2021-05-08T10:23:59.467" v="8184"/>
        <pc:sldMkLst>
          <pc:docMk/>
          <pc:sldMk cId="3925311685" sldId="1243"/>
        </pc:sldMkLst>
      </pc:sldChg>
      <pc:sldChg chg="addSp delSp modSp add mod">
        <pc:chgData name="홍필두" userId="a613eac9-2ee1-4936-8d5c-6f3d69f7b146" providerId="ADAL" clId="{1BAAE3E0-7625-4EEE-92A7-D5F15FCE901A}" dt="2021-05-08T10:59:38.740" v="10186" actId="403"/>
        <pc:sldMkLst>
          <pc:docMk/>
          <pc:sldMk cId="4123834476" sldId="1244"/>
        </pc:sldMkLst>
        <pc:spChg chg="mod">
          <ac:chgData name="홍필두" userId="a613eac9-2ee1-4936-8d5c-6f3d69f7b146" providerId="ADAL" clId="{1BAAE3E0-7625-4EEE-92A7-D5F15FCE901A}" dt="2021-05-08T10:59:38.740" v="10186" actId="403"/>
          <ac:spMkLst>
            <pc:docMk/>
            <pc:sldMk cId="4123834476" sldId="1244"/>
            <ac:spMk id="14" creationId="{00000000-0000-0000-0000-000000000000}"/>
          </ac:spMkLst>
        </pc:spChg>
        <pc:spChg chg="add mod">
          <ac:chgData name="홍필두" userId="a613eac9-2ee1-4936-8d5c-6f3d69f7b146" providerId="ADAL" clId="{1BAAE3E0-7625-4EEE-92A7-D5F15FCE901A}" dt="2021-05-08T10:56:29.202" v="9882" actId="20577"/>
          <ac:spMkLst>
            <pc:docMk/>
            <pc:sldMk cId="4123834476" sldId="1244"/>
            <ac:spMk id="17" creationId="{F76129EF-C631-458F-B521-2F4FBF73093F}"/>
          </ac:spMkLst>
        </pc:spChg>
        <pc:spChg chg="add mod">
          <ac:chgData name="홍필두" userId="a613eac9-2ee1-4936-8d5c-6f3d69f7b146" providerId="ADAL" clId="{1BAAE3E0-7625-4EEE-92A7-D5F15FCE901A}" dt="2021-05-08T10:58:57.287" v="10066" actId="20577"/>
          <ac:spMkLst>
            <pc:docMk/>
            <pc:sldMk cId="4123834476" sldId="1244"/>
            <ac:spMk id="20" creationId="{29DC6882-F29A-47B2-A3C1-6A64970F8C39}"/>
          </ac:spMkLst>
        </pc:spChg>
        <pc:picChg chg="del">
          <ac:chgData name="홍필두" userId="a613eac9-2ee1-4936-8d5c-6f3d69f7b146" providerId="ADAL" clId="{1BAAE3E0-7625-4EEE-92A7-D5F15FCE901A}" dt="2021-05-08T10:53:37.746" v="9864" actId="478"/>
          <ac:picMkLst>
            <pc:docMk/>
            <pc:sldMk cId="4123834476" sldId="1244"/>
            <ac:picMk id="3" creationId="{722B6C5F-E5B9-40C3-AF8B-8C2A1BB74582}"/>
          </ac:picMkLst>
        </pc:picChg>
        <pc:picChg chg="add mod">
          <ac:chgData name="홍필두" userId="a613eac9-2ee1-4936-8d5c-6f3d69f7b146" providerId="ADAL" clId="{1BAAE3E0-7625-4EEE-92A7-D5F15FCE901A}" dt="2021-05-08T10:55:35.721" v="9871" actId="1076"/>
          <ac:picMkLst>
            <pc:docMk/>
            <pc:sldMk cId="4123834476" sldId="1244"/>
            <ac:picMk id="4" creationId="{4BF04170-1F57-45B0-AA5E-AAD30AA48B2F}"/>
          </ac:picMkLst>
        </pc:picChg>
        <pc:picChg chg="add mod">
          <ac:chgData name="홍필두" userId="a613eac9-2ee1-4936-8d5c-6f3d69f7b146" providerId="ADAL" clId="{1BAAE3E0-7625-4EEE-92A7-D5F15FCE901A}" dt="2021-05-08T10:55:35.721" v="9871" actId="1076"/>
          <ac:picMkLst>
            <pc:docMk/>
            <pc:sldMk cId="4123834476" sldId="1244"/>
            <ac:picMk id="6" creationId="{9AD70E61-96E1-4DCE-BAB7-E35AECCE4419}"/>
          </ac:picMkLst>
        </pc:picChg>
        <pc:picChg chg="add mod">
          <ac:chgData name="홍필두" userId="a613eac9-2ee1-4936-8d5c-6f3d69f7b146" providerId="ADAL" clId="{1BAAE3E0-7625-4EEE-92A7-D5F15FCE901A}" dt="2021-05-08T10:58:47.641" v="10063" actId="1076"/>
          <ac:picMkLst>
            <pc:docMk/>
            <pc:sldMk cId="4123834476" sldId="1244"/>
            <ac:picMk id="15" creationId="{3B4538BF-43C9-46D9-A01A-58ECF6A9D1C6}"/>
          </ac:picMkLst>
        </pc:picChg>
        <pc:picChg chg="del">
          <ac:chgData name="홍필두" userId="a613eac9-2ee1-4936-8d5c-6f3d69f7b146" providerId="ADAL" clId="{1BAAE3E0-7625-4EEE-92A7-D5F15FCE901A}" dt="2021-05-08T10:53:37.746" v="9864" actId="478"/>
          <ac:picMkLst>
            <pc:docMk/>
            <pc:sldMk cId="4123834476" sldId="1244"/>
            <ac:picMk id="27" creationId="{3C75161C-A9AB-4D27-A08A-382B5B692FB9}"/>
          </ac:picMkLst>
        </pc:picChg>
        <pc:picChg chg="del">
          <ac:chgData name="홍필두" userId="a613eac9-2ee1-4936-8d5c-6f3d69f7b146" providerId="ADAL" clId="{1BAAE3E0-7625-4EEE-92A7-D5F15FCE901A}" dt="2021-05-08T10:53:37.746" v="9864" actId="478"/>
          <ac:picMkLst>
            <pc:docMk/>
            <pc:sldMk cId="4123834476" sldId="1244"/>
            <ac:picMk id="31" creationId="{CD0F9EDA-3364-4F90-A07B-48F5B952F1B6}"/>
          </ac:picMkLst>
        </pc:picChg>
        <pc:picChg chg="del">
          <ac:chgData name="홍필두" userId="a613eac9-2ee1-4936-8d5c-6f3d69f7b146" providerId="ADAL" clId="{1BAAE3E0-7625-4EEE-92A7-D5F15FCE901A}" dt="2021-05-08T10:53:37.746" v="9864" actId="478"/>
          <ac:picMkLst>
            <pc:docMk/>
            <pc:sldMk cId="4123834476" sldId="1244"/>
            <ac:picMk id="35" creationId="{8F00CEB5-2901-4CE7-8EF6-76A17D277772}"/>
          </ac:picMkLst>
        </pc:picChg>
        <pc:cxnChg chg="add mod">
          <ac:chgData name="홍필두" userId="a613eac9-2ee1-4936-8d5c-6f3d69f7b146" providerId="ADAL" clId="{1BAAE3E0-7625-4EEE-92A7-D5F15FCE901A}" dt="2021-05-08T10:56:03.238" v="9877" actId="14100"/>
          <ac:cxnSpMkLst>
            <pc:docMk/>
            <pc:sldMk cId="4123834476" sldId="1244"/>
            <ac:cxnSpMk id="9" creationId="{479D7899-2086-4139-AD70-34B4B04BA8C5}"/>
          </ac:cxnSpMkLst>
        </pc:cxnChg>
      </pc:sldChg>
      <pc:sldChg chg="addSp delSp modSp add mod ord">
        <pc:chgData name="홍필두" userId="a613eac9-2ee1-4936-8d5c-6f3d69f7b146" providerId="ADAL" clId="{1BAAE3E0-7625-4EEE-92A7-D5F15FCE901A}" dt="2021-05-08T12:45:52.721" v="10911" actId="208"/>
        <pc:sldMkLst>
          <pc:docMk/>
          <pc:sldMk cId="4204611567" sldId="1245"/>
        </pc:sldMkLst>
        <pc:spChg chg="mod">
          <ac:chgData name="홍필두" userId="a613eac9-2ee1-4936-8d5c-6f3d69f7b146" providerId="ADAL" clId="{1BAAE3E0-7625-4EEE-92A7-D5F15FCE901A}" dt="2021-05-08T12:37:11.593" v="10837" actId="6549"/>
          <ac:spMkLst>
            <pc:docMk/>
            <pc:sldMk cId="4204611567" sldId="1245"/>
            <ac:spMk id="14" creationId="{00000000-0000-0000-0000-000000000000}"/>
          </ac:spMkLst>
        </pc:spChg>
        <pc:spChg chg="mod">
          <ac:chgData name="홍필두" userId="a613eac9-2ee1-4936-8d5c-6f3d69f7b146" providerId="ADAL" clId="{1BAAE3E0-7625-4EEE-92A7-D5F15FCE901A}" dt="2021-05-08T12:45:46.377" v="10908" actId="1076"/>
          <ac:spMkLst>
            <pc:docMk/>
            <pc:sldMk cId="4204611567" sldId="1245"/>
            <ac:spMk id="17" creationId="{81FFFEF7-9A9C-4D36-922D-AC596F656374}"/>
          </ac:spMkLst>
        </pc:spChg>
        <pc:spChg chg="del">
          <ac:chgData name="홍필두" userId="a613eac9-2ee1-4936-8d5c-6f3d69f7b146" providerId="ADAL" clId="{1BAAE3E0-7625-4EEE-92A7-D5F15FCE901A}" dt="2021-05-08T12:38:36.826" v="10896" actId="478"/>
          <ac:spMkLst>
            <pc:docMk/>
            <pc:sldMk cId="4204611567" sldId="1245"/>
            <ac:spMk id="20" creationId="{7D9ACE1D-3609-4DD1-BD11-8D1FF92AE242}"/>
          </ac:spMkLst>
        </pc:spChg>
        <pc:picChg chg="add mod">
          <ac:chgData name="홍필두" userId="a613eac9-2ee1-4936-8d5c-6f3d69f7b146" providerId="ADAL" clId="{1BAAE3E0-7625-4EEE-92A7-D5F15FCE901A}" dt="2021-05-08T12:39:26.562" v="10898" actId="1076"/>
          <ac:picMkLst>
            <pc:docMk/>
            <pc:sldMk cId="4204611567" sldId="1245"/>
            <ac:picMk id="3" creationId="{9998C6A0-91F1-4492-9208-7B37C7FCC6F2}"/>
          </ac:picMkLst>
        </pc:picChg>
        <pc:picChg chg="del">
          <ac:chgData name="홍필두" userId="a613eac9-2ee1-4936-8d5c-6f3d69f7b146" providerId="ADAL" clId="{1BAAE3E0-7625-4EEE-92A7-D5F15FCE901A}" dt="2021-05-08T12:45:15.479" v="10899" actId="478"/>
          <ac:picMkLst>
            <pc:docMk/>
            <pc:sldMk cId="4204611567" sldId="1245"/>
            <ac:picMk id="5" creationId="{1CABF33C-0CB8-4B5E-98EF-C15603AAAEBF}"/>
          </ac:picMkLst>
        </pc:picChg>
        <pc:picChg chg="add mod ord">
          <ac:chgData name="홍필두" userId="a613eac9-2ee1-4936-8d5c-6f3d69f7b146" providerId="ADAL" clId="{1BAAE3E0-7625-4EEE-92A7-D5F15FCE901A}" dt="2021-05-08T12:45:52.721" v="10911" actId="208"/>
          <ac:picMkLst>
            <pc:docMk/>
            <pc:sldMk cId="4204611567" sldId="1245"/>
            <ac:picMk id="6" creationId="{86469644-B182-42B7-87B5-DB040CB7D38D}"/>
          </ac:picMkLst>
        </pc:picChg>
        <pc:picChg chg="mod">
          <ac:chgData name="홍필두" userId="a613eac9-2ee1-4936-8d5c-6f3d69f7b146" providerId="ADAL" clId="{1BAAE3E0-7625-4EEE-92A7-D5F15FCE901A}" dt="2021-05-08T12:45:41.923" v="10907" actId="1076"/>
          <ac:picMkLst>
            <pc:docMk/>
            <pc:sldMk cId="4204611567" sldId="1245"/>
            <ac:picMk id="15" creationId="{B11B5D47-AD40-480A-979E-9ABF2D7A726A}"/>
          </ac:picMkLst>
        </pc:picChg>
        <pc:picChg chg="del mod">
          <ac:chgData name="홍필두" userId="a613eac9-2ee1-4936-8d5c-6f3d69f7b146" providerId="ADAL" clId="{1BAAE3E0-7625-4EEE-92A7-D5F15FCE901A}" dt="2021-05-08T12:38:34.325" v="10895" actId="478"/>
          <ac:picMkLst>
            <pc:docMk/>
            <pc:sldMk cId="4204611567" sldId="1245"/>
            <ac:picMk id="19" creationId="{7B65EF89-1032-4A2F-B569-C79ED8B3C7F7}"/>
          </ac:picMkLst>
        </pc:picChg>
      </pc:sldChg>
    </pc:docChg>
  </pc:docChgLst>
  <pc:docChgLst>
    <pc:chgData name="홍필두" userId="a613eac9-2ee1-4936-8d5c-6f3d69f7b146" providerId="ADAL" clId="{7FB62269-4409-4EA8-9D70-5D21C6661786}"/>
    <pc:docChg chg="delSld modSld">
      <pc:chgData name="홍필두" userId="a613eac9-2ee1-4936-8d5c-6f3d69f7b146" providerId="ADAL" clId="{7FB62269-4409-4EA8-9D70-5D21C6661786}" dt="2021-05-12T08:28:43.099" v="3" actId="20577"/>
      <pc:docMkLst>
        <pc:docMk/>
      </pc:docMkLst>
      <pc:sldChg chg="addSp modSp mod">
        <pc:chgData name="홍필두" userId="a613eac9-2ee1-4936-8d5c-6f3d69f7b146" providerId="ADAL" clId="{7FB62269-4409-4EA8-9D70-5D21C6661786}" dt="2021-05-12T08:28:43.099" v="3" actId="20577"/>
        <pc:sldMkLst>
          <pc:docMk/>
          <pc:sldMk cId="0" sldId="694"/>
        </pc:sldMkLst>
        <pc:spChg chg="add mod">
          <ac:chgData name="홍필두" userId="a613eac9-2ee1-4936-8d5c-6f3d69f7b146" providerId="ADAL" clId="{7FB62269-4409-4EA8-9D70-5D21C6661786}" dt="2021-05-12T08:28:43.099" v="3" actId="20577"/>
          <ac:spMkLst>
            <pc:docMk/>
            <pc:sldMk cId="0" sldId="694"/>
            <ac:spMk id="6" creationId="{9CACB2D3-304B-4041-B2D4-961763D55DA1}"/>
          </ac:spMkLst>
        </pc:spChg>
      </pc:sldChg>
      <pc:sldChg chg="del">
        <pc:chgData name="홍필두" userId="a613eac9-2ee1-4936-8d5c-6f3d69f7b146" providerId="ADAL" clId="{7FB62269-4409-4EA8-9D70-5D21C6661786}" dt="2021-05-12T08:05:15.587" v="0" actId="47"/>
        <pc:sldMkLst>
          <pc:docMk/>
          <pc:sldMk cId="3007085735" sldId="1228"/>
        </pc:sldMkLst>
      </pc:sldChg>
    </pc:docChg>
  </pc:docChgLst>
  <pc:docChgLst>
    <pc:chgData name="홍필두" userId="a613eac9-2ee1-4936-8d5c-6f3d69f7b146" providerId="ADAL" clId="{EE1A1C02-DB1D-484C-9A53-54CEB440AF2A}"/>
    <pc:docChg chg="custSel modSld">
      <pc:chgData name="홍필두" userId="a613eac9-2ee1-4936-8d5c-6f3d69f7b146" providerId="ADAL" clId="{EE1A1C02-DB1D-484C-9A53-54CEB440AF2A}" dt="2021-03-18T01:32:10.966" v="34" actId="478"/>
      <pc:docMkLst>
        <pc:docMk/>
      </pc:docMkLst>
      <pc:sldChg chg="modSp mod">
        <pc:chgData name="홍필두" userId="a613eac9-2ee1-4936-8d5c-6f3d69f7b146" providerId="ADAL" clId="{EE1A1C02-DB1D-484C-9A53-54CEB440AF2A}" dt="2021-03-18T01:30:46.543" v="11" actId="20577"/>
        <pc:sldMkLst>
          <pc:docMk/>
          <pc:sldMk cId="1460790674" sldId="1204"/>
        </pc:sldMkLst>
        <pc:spChg chg="mod">
          <ac:chgData name="홍필두" userId="a613eac9-2ee1-4936-8d5c-6f3d69f7b146" providerId="ADAL" clId="{EE1A1C02-DB1D-484C-9A53-54CEB440AF2A}" dt="2021-03-18T01:30:46.543" v="11" actId="20577"/>
          <ac:spMkLst>
            <pc:docMk/>
            <pc:sldMk cId="1460790674" sldId="1204"/>
            <ac:spMk id="4" creationId="{00000000-0000-0000-0000-000000000000}"/>
          </ac:spMkLst>
        </pc:spChg>
      </pc:sldChg>
      <pc:sldChg chg="addSp delSp modSp mod">
        <pc:chgData name="홍필두" userId="a613eac9-2ee1-4936-8d5c-6f3d69f7b146" providerId="ADAL" clId="{EE1A1C02-DB1D-484C-9A53-54CEB440AF2A}" dt="2021-03-18T01:32:10.966" v="34" actId="478"/>
        <pc:sldMkLst>
          <pc:docMk/>
          <pc:sldMk cId="446906846" sldId="1206"/>
        </pc:sldMkLst>
        <pc:spChg chg="add del mod">
          <ac:chgData name="홍필두" userId="a613eac9-2ee1-4936-8d5c-6f3d69f7b146" providerId="ADAL" clId="{EE1A1C02-DB1D-484C-9A53-54CEB440AF2A}" dt="2021-03-18T01:32:10.966" v="34" actId="478"/>
          <ac:spMkLst>
            <pc:docMk/>
            <pc:sldMk cId="446906846" sldId="1206"/>
            <ac:spMk id="8" creationId="{EB7A041F-DF5E-4A0F-8173-C3FF2F950680}"/>
          </ac:spMkLst>
        </pc:spChg>
      </pc:sldChg>
    </pc:docChg>
  </pc:docChgLst>
  <pc:docChgLst>
    <pc:chgData name="홍필두" userId="a613eac9-2ee1-4936-8d5c-6f3d69f7b146" providerId="ADAL" clId="{BD6A7020-BF1D-4E09-82F0-0A958CA44FB0}"/>
    <pc:docChg chg="undo redo custSel addSld delSld modSld sldOrd">
      <pc:chgData name="홍필두" userId="a613eac9-2ee1-4936-8d5c-6f3d69f7b146" providerId="ADAL" clId="{BD6A7020-BF1D-4E09-82F0-0A958CA44FB0}" dt="2021-05-05T13:11:06.678" v="3409" actId="1076"/>
      <pc:docMkLst>
        <pc:docMk/>
      </pc:docMkLst>
      <pc:sldChg chg="modSp mod">
        <pc:chgData name="홍필두" userId="a613eac9-2ee1-4936-8d5c-6f3d69f7b146" providerId="ADAL" clId="{BD6A7020-BF1D-4E09-82F0-0A958CA44FB0}" dt="2021-05-05T10:47:27.891" v="50" actId="20577"/>
        <pc:sldMkLst>
          <pc:docMk/>
          <pc:sldMk cId="0" sldId="694"/>
        </pc:sldMkLst>
        <pc:spChg chg="mod">
          <ac:chgData name="홍필두" userId="a613eac9-2ee1-4936-8d5c-6f3d69f7b146" providerId="ADAL" clId="{BD6A7020-BF1D-4E09-82F0-0A958CA44FB0}" dt="2021-05-05T10:47:27.891" v="50" actId="20577"/>
          <ac:spMkLst>
            <pc:docMk/>
            <pc:sldMk cId="0" sldId="694"/>
            <ac:spMk id="3074" creationId="{00000000-0000-0000-0000-000000000000}"/>
          </ac:spMkLst>
        </pc:spChg>
      </pc:sldChg>
      <pc:sldChg chg="modSp mod">
        <pc:chgData name="홍필두" userId="a613eac9-2ee1-4936-8d5c-6f3d69f7b146" providerId="ADAL" clId="{BD6A7020-BF1D-4E09-82F0-0A958CA44FB0}" dt="2021-05-05T11:37:31.692" v="1324" actId="20577"/>
        <pc:sldMkLst>
          <pc:docMk/>
          <pc:sldMk cId="536599336" sldId="961"/>
        </pc:sldMkLst>
        <pc:spChg chg="mod">
          <ac:chgData name="홍필두" userId="a613eac9-2ee1-4936-8d5c-6f3d69f7b146" providerId="ADAL" clId="{BD6A7020-BF1D-4E09-82F0-0A958CA44FB0}" dt="2021-05-05T11:37:31.692" v="1324" actId="20577"/>
          <ac:spMkLst>
            <pc:docMk/>
            <pc:sldMk cId="536599336" sldId="961"/>
            <ac:spMk id="331782" creationId="{00000000-0000-0000-0000-000000000000}"/>
          </ac:spMkLst>
        </pc:spChg>
      </pc:sldChg>
      <pc:sldChg chg="modSp mod">
        <pc:chgData name="홍필두" userId="a613eac9-2ee1-4936-8d5c-6f3d69f7b146" providerId="ADAL" clId="{BD6A7020-BF1D-4E09-82F0-0A958CA44FB0}" dt="2021-05-05T10:52:30.300" v="300"/>
        <pc:sldMkLst>
          <pc:docMk/>
          <pc:sldMk cId="2553864270" sldId="977"/>
        </pc:sldMkLst>
        <pc:spChg chg="mod">
          <ac:chgData name="홍필두" userId="a613eac9-2ee1-4936-8d5c-6f3d69f7b146" providerId="ADAL" clId="{BD6A7020-BF1D-4E09-82F0-0A958CA44FB0}" dt="2021-05-05T10:52:30.300" v="300"/>
          <ac:spMkLst>
            <pc:docMk/>
            <pc:sldMk cId="2553864270" sldId="977"/>
            <ac:spMk id="28" creationId="{00000000-0000-0000-0000-000000000000}"/>
          </ac:spMkLst>
        </pc:spChg>
      </pc:sldChg>
      <pc:sldChg chg="modSp mod">
        <pc:chgData name="홍필두" userId="a613eac9-2ee1-4936-8d5c-6f3d69f7b146" providerId="ADAL" clId="{BD6A7020-BF1D-4E09-82F0-0A958CA44FB0}" dt="2021-05-05T10:53:15.578" v="314" actId="6549"/>
        <pc:sldMkLst>
          <pc:docMk/>
          <pc:sldMk cId="1476144970" sldId="978"/>
        </pc:sldMkLst>
        <pc:spChg chg="mod">
          <ac:chgData name="홍필두" userId="a613eac9-2ee1-4936-8d5c-6f3d69f7b146" providerId="ADAL" clId="{BD6A7020-BF1D-4E09-82F0-0A958CA44FB0}" dt="2021-05-05T10:53:15.578" v="314" actId="6549"/>
          <ac:spMkLst>
            <pc:docMk/>
            <pc:sldMk cId="1476144970" sldId="978"/>
            <ac:spMk id="27" creationId="{00000000-0000-0000-0000-000000000000}"/>
          </ac:spMkLst>
        </pc:spChg>
      </pc:sldChg>
      <pc:sldChg chg="addSp delSp modSp mod ord">
        <pc:chgData name="홍필두" userId="a613eac9-2ee1-4936-8d5c-6f3d69f7b146" providerId="ADAL" clId="{BD6A7020-BF1D-4E09-82F0-0A958CA44FB0}" dt="2021-05-05T11:29:51.945" v="1050" actId="14100"/>
        <pc:sldMkLst>
          <pc:docMk/>
          <pc:sldMk cId="3425757345" sldId="1103"/>
        </pc:sldMkLst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2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3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4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5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6" creationId="{00000000-0000-0000-0000-000000000000}"/>
          </ac:spMkLst>
        </pc:spChg>
        <pc:spChg chg="add mod">
          <ac:chgData name="홍필두" userId="a613eac9-2ee1-4936-8d5c-6f3d69f7b146" providerId="ADAL" clId="{BD6A7020-BF1D-4E09-82F0-0A958CA44FB0}" dt="2021-05-05T11:29:46.166" v="1048" actId="20577"/>
          <ac:spMkLst>
            <pc:docMk/>
            <pc:sldMk cId="3425757345" sldId="1103"/>
            <ac:spMk id="9" creationId="{080850CE-A366-4B88-9A8D-B157FB2F8192}"/>
          </ac:spMkLst>
        </pc:spChg>
        <pc:spChg chg="del mod">
          <ac:chgData name="홍필두" userId="a613eac9-2ee1-4936-8d5c-6f3d69f7b146" providerId="ADAL" clId="{BD6A7020-BF1D-4E09-82F0-0A958CA44FB0}" dt="2021-05-05T11:12:26.797" v="809" actId="478"/>
          <ac:spMkLst>
            <pc:docMk/>
            <pc:sldMk cId="3425757345" sldId="1103"/>
            <ac:spMk id="10" creationId="{00000000-0000-0000-0000-000000000000}"/>
          </ac:spMkLst>
        </pc:spChg>
        <pc:spChg chg="mod">
          <ac:chgData name="홍필두" userId="a613eac9-2ee1-4936-8d5c-6f3d69f7b146" providerId="ADAL" clId="{BD6A7020-BF1D-4E09-82F0-0A958CA44FB0}" dt="2021-05-05T10:54:42.706" v="344"/>
          <ac:spMkLst>
            <pc:docMk/>
            <pc:sldMk cId="3425757345" sldId="1103"/>
            <ac:spMk id="13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19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21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22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24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25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26" creationId="{00000000-0000-0000-0000-000000000000}"/>
          </ac:spMkLst>
        </pc:spChg>
        <pc:picChg chg="add del mod">
          <ac:chgData name="홍필두" userId="a613eac9-2ee1-4936-8d5c-6f3d69f7b146" providerId="ADAL" clId="{BD6A7020-BF1D-4E09-82F0-0A958CA44FB0}" dt="2021-05-05T11:01:13.864" v="798" actId="478"/>
          <ac:picMkLst>
            <pc:docMk/>
            <pc:sldMk cId="3425757345" sldId="1103"/>
            <ac:picMk id="8" creationId="{2D289719-F8CB-42F6-8318-9B2966199328}"/>
          </ac:picMkLst>
        </pc:picChg>
        <pc:picChg chg="add del mod">
          <ac:chgData name="홍필두" userId="a613eac9-2ee1-4936-8d5c-6f3d69f7b146" providerId="ADAL" clId="{BD6A7020-BF1D-4E09-82F0-0A958CA44FB0}" dt="2021-05-05T11:12:03.639" v="806" actId="478"/>
          <ac:picMkLst>
            <pc:docMk/>
            <pc:sldMk cId="3425757345" sldId="1103"/>
            <ac:picMk id="14" creationId="{F10FA624-1BBD-4EF5-94C2-D260115C1A86}"/>
          </ac:picMkLst>
        </pc:picChg>
        <pc:picChg chg="add del mod">
          <ac:chgData name="홍필두" userId="a613eac9-2ee1-4936-8d5c-6f3d69f7b146" providerId="ADAL" clId="{BD6A7020-BF1D-4E09-82F0-0A958CA44FB0}" dt="2021-05-05T11:29:33.541" v="1044" actId="478"/>
          <ac:picMkLst>
            <pc:docMk/>
            <pc:sldMk cId="3425757345" sldId="1103"/>
            <ac:picMk id="16" creationId="{C2601558-EF48-430C-B945-B4C3100E1D8A}"/>
          </ac:picMkLst>
        </pc:picChg>
        <pc:picChg chg="add mod">
          <ac:chgData name="홍필두" userId="a613eac9-2ee1-4936-8d5c-6f3d69f7b146" providerId="ADAL" clId="{BD6A7020-BF1D-4E09-82F0-0A958CA44FB0}" dt="2021-05-05T11:29:51.945" v="1050" actId="14100"/>
          <ac:picMkLst>
            <pc:docMk/>
            <pc:sldMk cId="3425757345" sldId="1103"/>
            <ac:picMk id="18" creationId="{9B95E722-21E8-4E9C-B319-A506A964DC9A}"/>
          </ac:picMkLst>
        </pc:picChg>
        <pc:cxnChg chg="del mod">
          <ac:chgData name="홍필두" userId="a613eac9-2ee1-4936-8d5c-6f3d69f7b146" providerId="ADAL" clId="{BD6A7020-BF1D-4E09-82F0-0A958CA44FB0}" dt="2021-05-05T10:57:49.069" v="670" actId="478"/>
          <ac:cxnSpMkLst>
            <pc:docMk/>
            <pc:sldMk cId="3425757345" sldId="1103"/>
            <ac:cxnSpMk id="12" creationId="{00000000-0000-0000-0000-000000000000}"/>
          </ac:cxnSpMkLst>
        </pc:cxnChg>
        <pc:cxnChg chg="del mod">
          <ac:chgData name="홍필두" userId="a613eac9-2ee1-4936-8d5c-6f3d69f7b146" providerId="ADAL" clId="{BD6A7020-BF1D-4E09-82F0-0A958CA44FB0}" dt="2021-05-05T10:57:49.069" v="670" actId="478"/>
          <ac:cxnSpMkLst>
            <pc:docMk/>
            <pc:sldMk cId="3425757345" sldId="1103"/>
            <ac:cxnSpMk id="23" creationId="{00000000-0000-0000-0000-000000000000}"/>
          </ac:cxnSpMkLst>
        </pc:cxnChg>
        <pc:cxnChg chg="del mod">
          <ac:chgData name="홍필두" userId="a613eac9-2ee1-4936-8d5c-6f3d69f7b146" providerId="ADAL" clId="{BD6A7020-BF1D-4E09-82F0-0A958CA44FB0}" dt="2021-05-05T10:57:49.069" v="670" actId="478"/>
          <ac:cxnSpMkLst>
            <pc:docMk/>
            <pc:sldMk cId="3425757345" sldId="1103"/>
            <ac:cxnSpMk id="28" creationId="{00000000-0000-0000-0000-000000000000}"/>
          </ac:cxnSpMkLst>
        </pc:cxnChg>
      </pc:sldChg>
      <pc:sldChg chg="del">
        <pc:chgData name="홍필두" userId="a613eac9-2ee1-4936-8d5c-6f3d69f7b146" providerId="ADAL" clId="{BD6A7020-BF1D-4E09-82F0-0A958CA44FB0}" dt="2021-05-05T11:46:45.507" v="1579" actId="47"/>
        <pc:sldMkLst>
          <pc:docMk/>
          <pc:sldMk cId="2023213831" sldId="1149"/>
        </pc:sldMkLst>
      </pc:sldChg>
      <pc:sldChg chg="del">
        <pc:chgData name="홍필두" userId="a613eac9-2ee1-4936-8d5c-6f3d69f7b146" providerId="ADAL" clId="{BD6A7020-BF1D-4E09-82F0-0A958CA44FB0}" dt="2021-05-05T11:46:39.371" v="1571" actId="47"/>
        <pc:sldMkLst>
          <pc:docMk/>
          <pc:sldMk cId="3811368662" sldId="1195"/>
        </pc:sldMkLst>
      </pc:sldChg>
      <pc:sldChg chg="del">
        <pc:chgData name="홍필두" userId="a613eac9-2ee1-4936-8d5c-6f3d69f7b146" providerId="ADAL" clId="{BD6A7020-BF1D-4E09-82F0-0A958CA44FB0}" dt="2021-05-05T11:46:35.026" v="1568" actId="47"/>
        <pc:sldMkLst>
          <pc:docMk/>
          <pc:sldMk cId="4266878030" sldId="1196"/>
        </pc:sldMkLst>
      </pc:sldChg>
      <pc:sldChg chg="del">
        <pc:chgData name="홍필두" userId="a613eac9-2ee1-4936-8d5c-6f3d69f7b146" providerId="ADAL" clId="{BD6A7020-BF1D-4E09-82F0-0A958CA44FB0}" dt="2021-05-05T11:46:37.771" v="1569" actId="47"/>
        <pc:sldMkLst>
          <pc:docMk/>
          <pc:sldMk cId="1647365518" sldId="1198"/>
        </pc:sldMkLst>
      </pc:sldChg>
      <pc:sldChg chg="del">
        <pc:chgData name="홍필두" userId="a613eac9-2ee1-4936-8d5c-6f3d69f7b146" providerId="ADAL" clId="{BD6A7020-BF1D-4E09-82F0-0A958CA44FB0}" dt="2021-05-05T11:46:43.554" v="1577" actId="47"/>
        <pc:sldMkLst>
          <pc:docMk/>
          <pc:sldMk cId="519182606" sldId="1200"/>
        </pc:sldMkLst>
      </pc:sldChg>
      <pc:sldChg chg="del">
        <pc:chgData name="홍필두" userId="a613eac9-2ee1-4936-8d5c-6f3d69f7b146" providerId="ADAL" clId="{BD6A7020-BF1D-4E09-82F0-0A958CA44FB0}" dt="2021-05-05T11:46:44.241" v="1578" actId="47"/>
        <pc:sldMkLst>
          <pc:docMk/>
          <pc:sldMk cId="4167412187" sldId="1201"/>
        </pc:sldMkLst>
      </pc:sldChg>
      <pc:sldChg chg="del">
        <pc:chgData name="홍필두" userId="a613eac9-2ee1-4936-8d5c-6f3d69f7b146" providerId="ADAL" clId="{BD6A7020-BF1D-4E09-82F0-0A958CA44FB0}" dt="2021-05-05T11:46:47.156" v="1580" actId="47"/>
        <pc:sldMkLst>
          <pc:docMk/>
          <pc:sldMk cId="2083045728" sldId="1202"/>
        </pc:sldMkLst>
      </pc:sldChg>
      <pc:sldChg chg="del">
        <pc:chgData name="홍필두" userId="a613eac9-2ee1-4936-8d5c-6f3d69f7b146" providerId="ADAL" clId="{BD6A7020-BF1D-4E09-82F0-0A958CA44FB0}" dt="2021-05-05T11:46:49.257" v="1581" actId="47"/>
        <pc:sldMkLst>
          <pc:docMk/>
          <pc:sldMk cId="2075776636" sldId="1203"/>
        </pc:sldMkLst>
      </pc:sldChg>
      <pc:sldChg chg="del">
        <pc:chgData name="홍필두" userId="a613eac9-2ee1-4936-8d5c-6f3d69f7b146" providerId="ADAL" clId="{BD6A7020-BF1D-4E09-82F0-0A958CA44FB0}" dt="2021-05-05T11:46:50.324" v="1582" actId="47"/>
        <pc:sldMkLst>
          <pc:docMk/>
          <pc:sldMk cId="1460790674" sldId="1204"/>
        </pc:sldMkLst>
      </pc:sldChg>
      <pc:sldChg chg="del">
        <pc:chgData name="홍필두" userId="a613eac9-2ee1-4936-8d5c-6f3d69f7b146" providerId="ADAL" clId="{BD6A7020-BF1D-4E09-82F0-0A958CA44FB0}" dt="2021-05-05T11:46:51.800" v="1583" actId="47"/>
        <pc:sldMkLst>
          <pc:docMk/>
          <pc:sldMk cId="2727535510" sldId="1205"/>
        </pc:sldMkLst>
      </pc:sldChg>
      <pc:sldChg chg="del">
        <pc:chgData name="홍필두" userId="a613eac9-2ee1-4936-8d5c-6f3d69f7b146" providerId="ADAL" clId="{BD6A7020-BF1D-4E09-82F0-0A958CA44FB0}" dt="2021-05-05T11:46:53.036" v="1584" actId="47"/>
        <pc:sldMkLst>
          <pc:docMk/>
          <pc:sldMk cId="446906846" sldId="1206"/>
        </pc:sldMkLst>
      </pc:sldChg>
      <pc:sldChg chg="del">
        <pc:chgData name="홍필두" userId="a613eac9-2ee1-4936-8d5c-6f3d69f7b146" providerId="ADAL" clId="{BD6A7020-BF1D-4E09-82F0-0A958CA44FB0}" dt="2021-05-05T11:46:55.916" v="1585" actId="47"/>
        <pc:sldMkLst>
          <pc:docMk/>
          <pc:sldMk cId="719040014" sldId="1207"/>
        </pc:sldMkLst>
      </pc:sldChg>
      <pc:sldChg chg="del">
        <pc:chgData name="홍필두" userId="a613eac9-2ee1-4936-8d5c-6f3d69f7b146" providerId="ADAL" clId="{BD6A7020-BF1D-4E09-82F0-0A958CA44FB0}" dt="2021-05-05T11:46:56.679" v="1586" actId="47"/>
        <pc:sldMkLst>
          <pc:docMk/>
          <pc:sldMk cId="1216289352" sldId="1208"/>
        </pc:sldMkLst>
      </pc:sldChg>
      <pc:sldChg chg="del">
        <pc:chgData name="홍필두" userId="a613eac9-2ee1-4936-8d5c-6f3d69f7b146" providerId="ADAL" clId="{BD6A7020-BF1D-4E09-82F0-0A958CA44FB0}" dt="2021-05-05T11:47:00.396" v="1587" actId="47"/>
        <pc:sldMkLst>
          <pc:docMk/>
          <pc:sldMk cId="507386579" sldId="1210"/>
        </pc:sldMkLst>
      </pc:sldChg>
      <pc:sldChg chg="del">
        <pc:chgData name="홍필두" userId="a613eac9-2ee1-4936-8d5c-6f3d69f7b146" providerId="ADAL" clId="{BD6A7020-BF1D-4E09-82F0-0A958CA44FB0}" dt="2021-05-05T11:46:40.099" v="1572" actId="47"/>
        <pc:sldMkLst>
          <pc:docMk/>
          <pc:sldMk cId="3860056680" sldId="1211"/>
        </pc:sldMkLst>
      </pc:sldChg>
      <pc:sldChg chg="del">
        <pc:chgData name="홍필두" userId="a613eac9-2ee1-4936-8d5c-6f3d69f7b146" providerId="ADAL" clId="{BD6A7020-BF1D-4E09-82F0-0A958CA44FB0}" dt="2021-05-05T11:46:40.800" v="1573" actId="47"/>
        <pc:sldMkLst>
          <pc:docMk/>
          <pc:sldMk cId="3286269077" sldId="1212"/>
        </pc:sldMkLst>
      </pc:sldChg>
      <pc:sldChg chg="addSp delSp modSp mod">
        <pc:chgData name="홍필두" userId="a613eac9-2ee1-4936-8d5c-6f3d69f7b146" providerId="ADAL" clId="{BD6A7020-BF1D-4E09-82F0-0A958CA44FB0}" dt="2021-05-05T13:09:03.640" v="3336" actId="6549"/>
        <pc:sldMkLst>
          <pc:docMk/>
          <pc:sldMk cId="2075660343" sldId="1213"/>
        </pc:sldMkLst>
        <pc:spChg chg="del">
          <ac:chgData name="홍필두" userId="a613eac9-2ee1-4936-8d5c-6f3d69f7b146" providerId="ADAL" clId="{BD6A7020-BF1D-4E09-82F0-0A958CA44FB0}" dt="2021-05-05T12:33:12.912" v="2033" actId="478"/>
          <ac:spMkLst>
            <pc:docMk/>
            <pc:sldMk cId="2075660343" sldId="1213"/>
            <ac:spMk id="2" creationId="{00000000-0000-0000-0000-000000000000}"/>
          </ac:spMkLst>
        </pc:spChg>
        <pc:spChg chg="add mod">
          <ac:chgData name="홍필두" userId="a613eac9-2ee1-4936-8d5c-6f3d69f7b146" providerId="ADAL" clId="{BD6A7020-BF1D-4E09-82F0-0A958CA44FB0}" dt="2021-05-05T12:47:31.233" v="2953" actId="14100"/>
          <ac:spMkLst>
            <pc:docMk/>
            <pc:sldMk cId="2075660343" sldId="1213"/>
            <ac:spMk id="4" creationId="{FE2B0A4C-6460-403B-9E9B-6974AED93AA7}"/>
          </ac:spMkLst>
        </pc:spChg>
        <pc:spChg chg="add mod">
          <ac:chgData name="홍필두" userId="a613eac9-2ee1-4936-8d5c-6f3d69f7b146" providerId="ADAL" clId="{BD6A7020-BF1D-4E09-82F0-0A958CA44FB0}" dt="2021-05-05T12:48:00.775" v="2964" actId="1076"/>
          <ac:spMkLst>
            <pc:docMk/>
            <pc:sldMk cId="2075660343" sldId="1213"/>
            <ac:spMk id="9" creationId="{2D37F64E-AECF-4012-8FB3-7E0E0A4BC9D7}"/>
          </ac:spMkLst>
        </pc:spChg>
        <pc:spChg chg="add del mod">
          <ac:chgData name="홍필두" userId="a613eac9-2ee1-4936-8d5c-6f3d69f7b146" providerId="ADAL" clId="{BD6A7020-BF1D-4E09-82F0-0A958CA44FB0}" dt="2021-05-05T12:46:51.493" v="2924"/>
          <ac:spMkLst>
            <pc:docMk/>
            <pc:sldMk cId="2075660343" sldId="1213"/>
            <ac:spMk id="11" creationId="{779D4D47-BD32-404C-B0DB-45B92441E60E}"/>
          </ac:spMkLst>
        </pc:spChg>
        <pc:spChg chg="mod">
          <ac:chgData name="홍필두" userId="a613eac9-2ee1-4936-8d5c-6f3d69f7b146" providerId="ADAL" clId="{BD6A7020-BF1D-4E09-82F0-0A958CA44FB0}" dt="2021-05-05T13:09:03.640" v="3336" actId="6549"/>
          <ac:spMkLst>
            <pc:docMk/>
            <pc:sldMk cId="2075660343" sldId="1213"/>
            <ac:spMk id="14" creationId="{00000000-0000-0000-0000-000000000000}"/>
          </ac:spMkLst>
        </pc:spChg>
        <pc:graphicFrameChg chg="add mod modGraphic">
          <ac:chgData name="홍필두" userId="a613eac9-2ee1-4936-8d5c-6f3d69f7b146" providerId="ADAL" clId="{BD6A7020-BF1D-4E09-82F0-0A958CA44FB0}" dt="2021-05-05T12:47:47.421" v="2958" actId="1076"/>
          <ac:graphicFrameMkLst>
            <pc:docMk/>
            <pc:sldMk cId="2075660343" sldId="1213"/>
            <ac:graphicFrameMk id="3" creationId="{79D2959C-9DCD-4CE3-8304-77B7D7D1BF3C}"/>
          </ac:graphicFrameMkLst>
        </pc:graphicFrameChg>
        <pc:graphicFrameChg chg="add del mod modGraphic">
          <ac:chgData name="홍필두" userId="a613eac9-2ee1-4936-8d5c-6f3d69f7b146" providerId="ADAL" clId="{BD6A7020-BF1D-4E09-82F0-0A958CA44FB0}" dt="2021-05-05T12:42:29.569" v="2648" actId="478"/>
          <ac:graphicFrameMkLst>
            <pc:docMk/>
            <pc:sldMk cId="2075660343" sldId="1213"/>
            <ac:graphicFrameMk id="5" creationId="{3E036D4F-22B3-4673-B04F-91FC868DDE21}"/>
          </ac:graphicFrameMkLst>
        </pc:graphicFrameChg>
        <pc:graphicFrameChg chg="add mod modGraphic">
          <ac:chgData name="홍필두" userId="a613eac9-2ee1-4936-8d5c-6f3d69f7b146" providerId="ADAL" clId="{BD6A7020-BF1D-4E09-82F0-0A958CA44FB0}" dt="2021-05-05T12:48:35.401" v="2968" actId="1076"/>
          <ac:graphicFrameMkLst>
            <pc:docMk/>
            <pc:sldMk cId="2075660343" sldId="1213"/>
            <ac:graphicFrameMk id="8" creationId="{9BB6E60E-FB9E-4221-8656-6EEEECF1CDE6}"/>
          </ac:graphicFrameMkLst>
        </pc:graphicFrameChg>
        <pc:graphicFrameChg chg="add del mod">
          <ac:chgData name="홍필두" userId="a613eac9-2ee1-4936-8d5c-6f3d69f7b146" providerId="ADAL" clId="{BD6A7020-BF1D-4E09-82F0-0A958CA44FB0}" dt="2021-05-05T12:46:51.493" v="2924"/>
          <ac:graphicFrameMkLst>
            <pc:docMk/>
            <pc:sldMk cId="2075660343" sldId="1213"/>
            <ac:graphicFrameMk id="10" creationId="{6BF78BAD-4F11-4087-9572-81980C25BECE}"/>
          </ac:graphicFrameMkLst>
        </pc:graphicFrameChg>
      </pc:sldChg>
      <pc:sldChg chg="del">
        <pc:chgData name="홍필두" userId="a613eac9-2ee1-4936-8d5c-6f3d69f7b146" providerId="ADAL" clId="{BD6A7020-BF1D-4E09-82F0-0A958CA44FB0}" dt="2021-05-05T11:46:41.498" v="1574" actId="47"/>
        <pc:sldMkLst>
          <pc:docMk/>
          <pc:sldMk cId="4077348035" sldId="1214"/>
        </pc:sldMkLst>
      </pc:sldChg>
      <pc:sldChg chg="del">
        <pc:chgData name="홍필두" userId="a613eac9-2ee1-4936-8d5c-6f3d69f7b146" providerId="ADAL" clId="{BD6A7020-BF1D-4E09-82F0-0A958CA44FB0}" dt="2021-05-05T11:46:42.190" v="1575" actId="47"/>
        <pc:sldMkLst>
          <pc:docMk/>
          <pc:sldMk cId="44516835" sldId="1215"/>
        </pc:sldMkLst>
      </pc:sldChg>
      <pc:sldChg chg="del">
        <pc:chgData name="홍필두" userId="a613eac9-2ee1-4936-8d5c-6f3d69f7b146" providerId="ADAL" clId="{BD6A7020-BF1D-4E09-82F0-0A958CA44FB0}" dt="2021-05-05T11:46:42.887" v="1576" actId="47"/>
        <pc:sldMkLst>
          <pc:docMk/>
          <pc:sldMk cId="62987570" sldId="1216"/>
        </pc:sldMkLst>
      </pc:sldChg>
      <pc:sldChg chg="del">
        <pc:chgData name="홍필두" userId="a613eac9-2ee1-4936-8d5c-6f3d69f7b146" providerId="ADAL" clId="{BD6A7020-BF1D-4E09-82F0-0A958CA44FB0}" dt="2021-05-05T11:46:38.572" v="1570" actId="47"/>
        <pc:sldMkLst>
          <pc:docMk/>
          <pc:sldMk cId="4107081399" sldId="1217"/>
        </pc:sldMkLst>
      </pc:sldChg>
      <pc:sldChg chg="modSp add mod">
        <pc:chgData name="홍필두" userId="a613eac9-2ee1-4936-8d5c-6f3d69f7b146" providerId="ADAL" clId="{BD6A7020-BF1D-4E09-82F0-0A958CA44FB0}" dt="2021-05-05T12:09:20.840" v="1589" actId="255"/>
        <pc:sldMkLst>
          <pc:docMk/>
          <pc:sldMk cId="841516588" sldId="1218"/>
        </pc:sldMkLst>
        <pc:spChg chg="mod">
          <ac:chgData name="홍필두" userId="a613eac9-2ee1-4936-8d5c-6f3d69f7b146" providerId="ADAL" clId="{BD6A7020-BF1D-4E09-82F0-0A958CA44FB0}" dt="2021-05-05T12:09:20.840" v="1589" actId="255"/>
          <ac:spMkLst>
            <pc:docMk/>
            <pc:sldMk cId="841516588" sldId="1218"/>
            <ac:spMk id="10" creationId="{00000000-0000-0000-0000-000000000000}"/>
          </ac:spMkLst>
        </pc:spChg>
      </pc:sldChg>
      <pc:sldChg chg="addSp delSp modSp add mod">
        <pc:chgData name="홍필두" userId="a613eac9-2ee1-4936-8d5c-6f3d69f7b146" providerId="ADAL" clId="{BD6A7020-BF1D-4E09-82F0-0A958CA44FB0}" dt="2021-05-05T11:37:44.796" v="1325" actId="14100"/>
        <pc:sldMkLst>
          <pc:docMk/>
          <pc:sldMk cId="3133017199" sldId="1219"/>
        </pc:sldMkLst>
        <pc:spChg chg="add mod">
          <ac:chgData name="홍필두" userId="a613eac9-2ee1-4936-8d5c-6f3d69f7b146" providerId="ADAL" clId="{BD6A7020-BF1D-4E09-82F0-0A958CA44FB0}" dt="2021-05-05T11:37:14.006" v="1315" actId="20577"/>
          <ac:spMkLst>
            <pc:docMk/>
            <pc:sldMk cId="3133017199" sldId="1219"/>
            <ac:spMk id="7" creationId="{0CCDF575-5432-4404-973B-E4D1B37860D5}"/>
          </ac:spMkLst>
        </pc:spChg>
        <pc:spChg chg="mod">
          <ac:chgData name="홍필두" userId="a613eac9-2ee1-4936-8d5c-6f3d69f7b146" providerId="ADAL" clId="{BD6A7020-BF1D-4E09-82F0-0A958CA44FB0}" dt="2021-05-05T11:31:12.505" v="1122" actId="20577"/>
          <ac:spMkLst>
            <pc:docMk/>
            <pc:sldMk cId="3133017199" sldId="1219"/>
            <ac:spMk id="9" creationId="{080850CE-A366-4B88-9A8D-B157FB2F8192}"/>
          </ac:spMkLst>
        </pc:spChg>
        <pc:picChg chg="add mod">
          <ac:chgData name="홍필두" userId="a613eac9-2ee1-4936-8d5c-6f3d69f7b146" providerId="ADAL" clId="{BD6A7020-BF1D-4E09-82F0-0A958CA44FB0}" dt="2021-05-05T11:37:44.796" v="1325" actId="14100"/>
          <ac:picMkLst>
            <pc:docMk/>
            <pc:sldMk cId="3133017199" sldId="1219"/>
            <ac:picMk id="3" creationId="{46254071-7899-4A6A-B43E-44E4FA70246B}"/>
          </ac:picMkLst>
        </pc:picChg>
        <pc:picChg chg="del">
          <ac:chgData name="홍필두" userId="a613eac9-2ee1-4936-8d5c-6f3d69f7b146" providerId="ADAL" clId="{BD6A7020-BF1D-4E09-82F0-0A958CA44FB0}" dt="2021-05-05T11:30:35.565" v="1115" actId="478"/>
          <ac:picMkLst>
            <pc:docMk/>
            <pc:sldMk cId="3133017199" sldId="1219"/>
            <ac:picMk id="18" creationId="{9B95E722-21E8-4E9C-B319-A506A964DC9A}"/>
          </ac:picMkLst>
        </pc:picChg>
      </pc:sldChg>
      <pc:sldChg chg="addSp delSp modSp add mod">
        <pc:chgData name="홍필두" userId="a613eac9-2ee1-4936-8d5c-6f3d69f7b146" providerId="ADAL" clId="{BD6A7020-BF1D-4E09-82F0-0A958CA44FB0}" dt="2021-05-05T12:09:34.891" v="1592" actId="255"/>
        <pc:sldMkLst>
          <pc:docMk/>
          <pc:sldMk cId="3137060608" sldId="1220"/>
        </pc:sldMkLst>
        <pc:spChg chg="mod">
          <ac:chgData name="홍필두" userId="a613eac9-2ee1-4936-8d5c-6f3d69f7b146" providerId="ADAL" clId="{BD6A7020-BF1D-4E09-82F0-0A958CA44FB0}" dt="2021-05-05T11:43:27.172" v="1559" actId="1076"/>
          <ac:spMkLst>
            <pc:docMk/>
            <pc:sldMk cId="3137060608" sldId="1220"/>
            <ac:spMk id="9" creationId="{080850CE-A366-4B88-9A8D-B157FB2F8192}"/>
          </ac:spMkLst>
        </pc:spChg>
        <pc:spChg chg="mod">
          <ac:chgData name="홍필두" userId="a613eac9-2ee1-4936-8d5c-6f3d69f7b146" providerId="ADAL" clId="{BD6A7020-BF1D-4E09-82F0-0A958CA44FB0}" dt="2021-05-05T12:09:34.891" v="1592" actId="255"/>
          <ac:spMkLst>
            <pc:docMk/>
            <pc:sldMk cId="3137060608" sldId="1220"/>
            <ac:spMk id="10" creationId="{00000000-0000-0000-0000-000000000000}"/>
          </ac:spMkLst>
        </pc:spChg>
        <pc:picChg chg="add del mod">
          <ac:chgData name="홍필두" userId="a613eac9-2ee1-4936-8d5c-6f3d69f7b146" providerId="ADAL" clId="{BD6A7020-BF1D-4E09-82F0-0A958CA44FB0}" dt="2021-05-05T11:45:54.374" v="1563" actId="478"/>
          <ac:picMkLst>
            <pc:docMk/>
            <pc:sldMk cId="3137060608" sldId="1220"/>
            <ac:picMk id="3" creationId="{763FCFCB-2C02-4664-A3A1-6C1897051574}"/>
          </ac:picMkLst>
        </pc:picChg>
        <pc:picChg chg="add mod">
          <ac:chgData name="홍필두" userId="a613eac9-2ee1-4936-8d5c-6f3d69f7b146" providerId="ADAL" clId="{BD6A7020-BF1D-4E09-82F0-0A958CA44FB0}" dt="2021-05-05T11:46:01.630" v="1567" actId="1076"/>
          <ac:picMkLst>
            <pc:docMk/>
            <pc:sldMk cId="3137060608" sldId="1220"/>
            <ac:picMk id="5" creationId="{81390365-11BF-44CD-9BC8-5FF4175AEE16}"/>
          </ac:picMkLst>
        </pc:picChg>
        <pc:picChg chg="del">
          <ac:chgData name="홍필두" userId="a613eac9-2ee1-4936-8d5c-6f3d69f7b146" providerId="ADAL" clId="{BD6A7020-BF1D-4E09-82F0-0A958CA44FB0}" dt="2021-05-05T11:43:28.367" v="1560" actId="478"/>
          <ac:picMkLst>
            <pc:docMk/>
            <pc:sldMk cId="3137060608" sldId="1220"/>
            <ac:picMk id="14" creationId="{F10FA624-1BBD-4EF5-94C2-D260115C1A86}"/>
          </ac:picMkLst>
        </pc:picChg>
      </pc:sldChg>
      <pc:sldChg chg="addSp delSp modSp add mod">
        <pc:chgData name="홍필두" userId="a613eac9-2ee1-4936-8d5c-6f3d69f7b146" providerId="ADAL" clId="{BD6A7020-BF1D-4E09-82F0-0A958CA44FB0}" dt="2021-05-05T12:22:12.037" v="2032" actId="14100"/>
        <pc:sldMkLst>
          <pc:docMk/>
          <pc:sldMk cId="2793493376" sldId="1221"/>
        </pc:sldMkLst>
        <pc:spChg chg="add mod">
          <ac:chgData name="홍필두" userId="a613eac9-2ee1-4936-8d5c-6f3d69f7b146" providerId="ADAL" clId="{BD6A7020-BF1D-4E09-82F0-0A958CA44FB0}" dt="2021-05-05T12:22:03.812" v="2030" actId="20577"/>
          <ac:spMkLst>
            <pc:docMk/>
            <pc:sldMk cId="2793493376" sldId="1221"/>
            <ac:spMk id="6" creationId="{5ED7C02D-CC2A-452C-B5C8-2D3753012D7C}"/>
          </ac:spMkLst>
        </pc:spChg>
        <pc:spChg chg="del">
          <ac:chgData name="홍필두" userId="a613eac9-2ee1-4936-8d5c-6f3d69f7b146" providerId="ADAL" clId="{BD6A7020-BF1D-4E09-82F0-0A958CA44FB0}" dt="2021-05-05T12:13:46.412" v="1673" actId="478"/>
          <ac:spMkLst>
            <pc:docMk/>
            <pc:sldMk cId="2793493376" sldId="1221"/>
            <ac:spMk id="9" creationId="{080850CE-A366-4B88-9A8D-B157FB2F8192}"/>
          </ac:spMkLst>
        </pc:spChg>
        <pc:spChg chg="mod">
          <ac:chgData name="홍필두" userId="a613eac9-2ee1-4936-8d5c-6f3d69f7b146" providerId="ADAL" clId="{BD6A7020-BF1D-4E09-82F0-0A958CA44FB0}" dt="2021-05-05T12:20:37.314" v="1946" actId="14100"/>
          <ac:spMkLst>
            <pc:docMk/>
            <pc:sldMk cId="2793493376" sldId="1221"/>
            <ac:spMk id="10" creationId="{00000000-0000-0000-0000-000000000000}"/>
          </ac:spMkLst>
        </pc:spChg>
        <pc:picChg chg="add mod">
          <ac:chgData name="홍필두" userId="a613eac9-2ee1-4936-8d5c-6f3d69f7b146" providerId="ADAL" clId="{BD6A7020-BF1D-4E09-82F0-0A958CA44FB0}" dt="2021-05-05T12:22:12.037" v="2032" actId="14100"/>
          <ac:picMkLst>
            <pc:docMk/>
            <pc:sldMk cId="2793493376" sldId="1221"/>
            <ac:picMk id="3" creationId="{1524A2B2-4AB6-45D0-B477-497D78D3C521}"/>
          </ac:picMkLst>
        </pc:picChg>
        <pc:picChg chg="del">
          <ac:chgData name="홍필두" userId="a613eac9-2ee1-4936-8d5c-6f3d69f7b146" providerId="ADAL" clId="{BD6A7020-BF1D-4E09-82F0-0A958CA44FB0}" dt="2021-05-05T12:13:46.412" v="1673" actId="478"/>
          <ac:picMkLst>
            <pc:docMk/>
            <pc:sldMk cId="2793493376" sldId="1221"/>
            <ac:picMk id="5" creationId="{81390365-11BF-44CD-9BC8-5FF4175AEE16}"/>
          </ac:picMkLst>
        </pc:picChg>
      </pc:sldChg>
      <pc:sldChg chg="addSp delSp modSp add mod">
        <pc:chgData name="홍필두" userId="a613eac9-2ee1-4936-8d5c-6f3d69f7b146" providerId="ADAL" clId="{BD6A7020-BF1D-4E09-82F0-0A958CA44FB0}" dt="2021-05-05T13:11:06.678" v="3409" actId="1076"/>
        <pc:sldMkLst>
          <pc:docMk/>
          <pc:sldMk cId="478487780" sldId="1222"/>
        </pc:sldMkLst>
        <pc:spChg chg="del">
          <ac:chgData name="홍필두" userId="a613eac9-2ee1-4936-8d5c-6f3d69f7b146" providerId="ADAL" clId="{BD6A7020-BF1D-4E09-82F0-0A958CA44FB0}" dt="2021-05-05T12:49:29.238" v="3036" actId="478"/>
          <ac:spMkLst>
            <pc:docMk/>
            <pc:sldMk cId="478487780" sldId="1222"/>
            <ac:spMk id="4" creationId="{FE2B0A4C-6460-403B-9E9B-6974AED93AA7}"/>
          </ac:spMkLst>
        </pc:spChg>
        <pc:spChg chg="del">
          <ac:chgData name="홍필두" userId="a613eac9-2ee1-4936-8d5c-6f3d69f7b146" providerId="ADAL" clId="{BD6A7020-BF1D-4E09-82F0-0A958CA44FB0}" dt="2021-05-05T12:49:29.238" v="3036" actId="478"/>
          <ac:spMkLst>
            <pc:docMk/>
            <pc:sldMk cId="478487780" sldId="1222"/>
            <ac:spMk id="9" creationId="{2D37F64E-AECF-4012-8FB3-7E0E0A4BC9D7}"/>
          </ac:spMkLst>
        </pc:spChg>
        <pc:spChg chg="mod">
          <ac:chgData name="홍필두" userId="a613eac9-2ee1-4936-8d5c-6f3d69f7b146" providerId="ADAL" clId="{BD6A7020-BF1D-4E09-82F0-0A958CA44FB0}" dt="2021-05-05T13:10:33.947" v="3406" actId="20577"/>
          <ac:spMkLst>
            <pc:docMk/>
            <pc:sldMk cId="478487780" sldId="1222"/>
            <ac:spMk id="14" creationId="{00000000-0000-0000-0000-000000000000}"/>
          </ac:spMkLst>
        </pc:spChg>
        <pc:graphicFrameChg chg="del">
          <ac:chgData name="홍필두" userId="a613eac9-2ee1-4936-8d5c-6f3d69f7b146" providerId="ADAL" clId="{BD6A7020-BF1D-4E09-82F0-0A958CA44FB0}" dt="2021-05-05T12:49:29.238" v="3036" actId="478"/>
          <ac:graphicFrameMkLst>
            <pc:docMk/>
            <pc:sldMk cId="478487780" sldId="1222"/>
            <ac:graphicFrameMk id="3" creationId="{79D2959C-9DCD-4CE3-8304-77B7D7D1BF3C}"/>
          </ac:graphicFrameMkLst>
        </pc:graphicFrameChg>
        <pc:graphicFrameChg chg="del">
          <ac:chgData name="홍필두" userId="a613eac9-2ee1-4936-8d5c-6f3d69f7b146" providerId="ADAL" clId="{BD6A7020-BF1D-4E09-82F0-0A958CA44FB0}" dt="2021-05-05T12:49:29.238" v="3036" actId="478"/>
          <ac:graphicFrameMkLst>
            <pc:docMk/>
            <pc:sldMk cId="478487780" sldId="1222"/>
            <ac:graphicFrameMk id="8" creationId="{9BB6E60E-FB9E-4221-8656-6EEEECF1CDE6}"/>
          </ac:graphicFrameMkLst>
        </pc:graphicFrameChg>
        <pc:picChg chg="add mod">
          <ac:chgData name="홍필두" userId="a613eac9-2ee1-4936-8d5c-6f3d69f7b146" providerId="ADAL" clId="{BD6A7020-BF1D-4E09-82F0-0A958CA44FB0}" dt="2021-05-05T13:11:06.678" v="3409" actId="1076"/>
          <ac:picMkLst>
            <pc:docMk/>
            <pc:sldMk cId="478487780" sldId="1222"/>
            <ac:picMk id="5" creationId="{E5EEFF40-F6C5-4901-BF77-A214DBE6B9D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221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12519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49901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79449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60395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5391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72176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87739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48986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27092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88592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022216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67774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17056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20583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95253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10564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72537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80030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63976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35976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26586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97129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wC2gif7jCW4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4. join,</a:t>
            </a:r>
            <a:r>
              <a:rPr lang="ko-KR" altLang="en-US" sz="2400" dirty="0"/>
              <a:t> </a:t>
            </a:r>
            <a:r>
              <a:rPr lang="en-US" altLang="ko-KR" sz="2400" dirty="0"/>
              <a:t>select</a:t>
            </a:r>
            <a:r>
              <a:rPr lang="ko-KR" altLang="en-US" sz="2400" dirty="0"/>
              <a:t>안에 </a:t>
            </a:r>
            <a:r>
              <a:rPr lang="en-US" altLang="ko-KR" sz="2400" dirty="0"/>
              <a:t>select, view,</a:t>
            </a:r>
            <a:r>
              <a:rPr lang="ko-KR" altLang="en-US" sz="2400" dirty="0"/>
              <a:t> </a:t>
            </a:r>
            <a:r>
              <a:rPr lang="en-US" altLang="ko-KR" sz="2400" dirty="0"/>
              <a:t>insert</a:t>
            </a:r>
            <a:r>
              <a:rPr lang="ko-KR" altLang="en-US" sz="2400" dirty="0"/>
              <a:t>안에 </a:t>
            </a:r>
            <a:r>
              <a:rPr lang="en-US" altLang="ko-KR" sz="2400" dirty="0"/>
              <a:t>select</a:t>
            </a:r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864" y="5049397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9"/>
          <p:cNvSpPr txBox="1">
            <a:spLocks noChangeArrowheads="1"/>
          </p:cNvSpPr>
          <p:nvPr/>
        </p:nvSpPr>
        <p:spPr bwMode="auto">
          <a:xfrm>
            <a:off x="6894854" y="5049397"/>
            <a:ext cx="2827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데이터베이스프로그래밍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62949" y="3259723"/>
            <a:ext cx="32522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3"/>
              </a:rPr>
              <a:t>https://</a:t>
            </a:r>
            <a:r>
              <a:rPr lang="en-US" altLang="ko-KR" smtClean="0">
                <a:hlinkClick r:id="rId3"/>
              </a:rPr>
              <a:t>youtu.be/wC2gif7jCW4</a:t>
            </a:r>
            <a:r>
              <a:rPr lang="en-US" altLang="ko-KR" smtClean="0"/>
              <a:t>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0FB3F4C-DB88-4EA4-8A04-D335C6C0FF63}"/>
              </a:ext>
            </a:extLst>
          </p:cNvPr>
          <p:cNvSpPr txBox="1"/>
          <p:nvPr/>
        </p:nvSpPr>
        <p:spPr>
          <a:xfrm>
            <a:off x="386452" y="657735"/>
            <a:ext cx="8900193" cy="929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교수님 질문요</a:t>
            </a:r>
            <a:r>
              <a:rPr lang="en-US" altLang="ko-KR" dirty="0"/>
              <a:t>? </a:t>
            </a:r>
            <a:r>
              <a:rPr lang="ko-KR" altLang="en-US" dirty="0"/>
              <a:t>왜 대소문자를 혼동되게 쓰는 것입니까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주의 </a:t>
            </a:r>
            <a:r>
              <a:rPr lang="en-US" altLang="ko-KR" dirty="0"/>
              <a:t>SQL</a:t>
            </a:r>
            <a:r>
              <a:rPr lang="ko-KR" altLang="en-US" dirty="0"/>
              <a:t>은 대소문자 구분 안 한다</a:t>
            </a:r>
            <a:r>
              <a:rPr lang="en-US" altLang="ko-KR" dirty="0"/>
              <a:t>. </a:t>
            </a:r>
            <a:r>
              <a:rPr lang="ko-KR" altLang="en-US" dirty="0"/>
              <a:t>예전사람들이 </a:t>
            </a:r>
            <a:r>
              <a:rPr lang="en-US" altLang="ko-KR" dirty="0"/>
              <a:t>SQL</a:t>
            </a:r>
            <a:r>
              <a:rPr lang="ko-KR" altLang="en-US" dirty="0"/>
              <a:t>은 대문자로 써야 된다는 관습 땜에</a:t>
            </a:r>
            <a:r>
              <a:rPr lang="en-US" altLang="ko-KR" dirty="0"/>
              <a:t>…</a:t>
            </a:r>
          </a:p>
          <a:p>
            <a:pPr marL="285750" indent="-285750">
              <a:buFontTx/>
              <a:buChar char="-"/>
            </a:pPr>
            <a:r>
              <a:rPr lang="ko-KR" altLang="en-US" u="sng" dirty="0"/>
              <a:t>자 여기까지 데이터가 잘 준비 되었습니다</a:t>
            </a:r>
            <a:r>
              <a:rPr lang="en-US" altLang="ko-KR" u="sng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3920F99-EFA0-4507-BEBA-01F744645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1773965"/>
            <a:ext cx="7602320" cy="7602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97FD717-5EC9-4A94-923C-BE1A90280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170" y="2948671"/>
            <a:ext cx="3086100" cy="2276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6FDC69-AC00-4EBE-B74E-0CD2F164D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859" y="2860047"/>
            <a:ext cx="16668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8287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0FB3F4C-DB88-4EA4-8A04-D335C6C0FF63}"/>
              </a:ext>
            </a:extLst>
          </p:cNvPr>
          <p:cNvSpPr txBox="1"/>
          <p:nvPr/>
        </p:nvSpPr>
        <p:spPr>
          <a:xfrm>
            <a:off x="386452" y="657735"/>
            <a:ext cx="7494359" cy="1224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그러면</a:t>
            </a:r>
            <a:r>
              <a:rPr lang="en-US" altLang="ko-KR" dirty="0"/>
              <a:t> </a:t>
            </a:r>
            <a:r>
              <a:rPr lang="ko-KR" altLang="en-US" dirty="0"/>
              <a:t>앞에서 했던 데로 투표 된 기호별로 그룹을 지어보고 해당 기호 별로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몇 표나 받았는지 알아보자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기호번호가 나오기는 하지만 이게 누구인지 알려면 어떻게 할까요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답은 후보테이블과 조인을 하는 것이다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2358F9C-E0AD-4AE2-8AC6-2D1C7226B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2132668"/>
            <a:ext cx="5295900" cy="438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4050A45-D977-454D-BAFB-AF9DDA085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106" y="3167995"/>
            <a:ext cx="12954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9647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2C7C2AA5-5608-4CCA-9B06-ED201E312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23" y="2491413"/>
            <a:ext cx="4191000" cy="1104900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0FB3F4C-DB88-4EA4-8A04-D335C6C0FF63}"/>
              </a:ext>
            </a:extLst>
          </p:cNvPr>
          <p:cNvSpPr txBox="1"/>
          <p:nvPr/>
        </p:nvSpPr>
        <p:spPr>
          <a:xfrm>
            <a:off x="386452" y="657735"/>
            <a:ext cx="7492757" cy="1224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앞에서 기술한 형식에 맞추어 </a:t>
            </a:r>
            <a:r>
              <a:rPr lang="en-US" altLang="ko-KR" dirty="0"/>
              <a:t>join</a:t>
            </a:r>
            <a:r>
              <a:rPr lang="ko-KR" altLang="en-US" dirty="0"/>
              <a:t>문장을 쓴다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후보테이블 </a:t>
            </a:r>
            <a:r>
              <a:rPr lang="en-US" altLang="ko-KR" dirty="0"/>
              <a:t>b</a:t>
            </a:r>
            <a:r>
              <a:rPr lang="ko-KR" altLang="en-US" dirty="0"/>
              <a:t>는 투표 테이블이라고 하면 </a:t>
            </a:r>
            <a:r>
              <a:rPr lang="en-US" altLang="ko-KR" dirty="0"/>
              <a:t>a</a:t>
            </a:r>
            <a:r>
              <a:rPr lang="ko-KR" altLang="en-US" dirty="0"/>
              <a:t>의 기호와 </a:t>
            </a:r>
            <a:r>
              <a:rPr lang="en-US" altLang="ko-KR" dirty="0"/>
              <a:t>b</a:t>
            </a:r>
            <a:r>
              <a:rPr lang="ko-KR" altLang="en-US" dirty="0"/>
              <a:t>의 기호가 같을 때</a:t>
            </a:r>
            <a:endParaRPr lang="en-US" altLang="ko-KR" dirty="0"/>
          </a:p>
          <a:p>
            <a:r>
              <a:rPr lang="en-US" altLang="ko-KR" dirty="0"/>
              <a:t>   a</a:t>
            </a:r>
            <a:r>
              <a:rPr lang="ko-KR" altLang="en-US" dirty="0"/>
              <a:t>의 이름</a:t>
            </a:r>
            <a:r>
              <a:rPr lang="en-US" altLang="ko-KR" dirty="0"/>
              <a:t>,a</a:t>
            </a:r>
            <a:r>
              <a:rPr lang="ko-KR" altLang="en-US" dirty="0"/>
              <a:t>의 공약을 가지고 오면 될 것이다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제발</a:t>
            </a:r>
            <a:r>
              <a:rPr lang="en-US" altLang="ko-KR" dirty="0"/>
              <a:t>,,,,,</a:t>
            </a:r>
            <a:r>
              <a:rPr lang="ko-KR" altLang="en-US" dirty="0"/>
              <a:t>쫌 어렵고 </a:t>
            </a:r>
            <a:r>
              <a:rPr lang="ko-KR" altLang="en-US" dirty="0" err="1"/>
              <a:t>햇갈린다고</a:t>
            </a:r>
            <a:r>
              <a:rPr lang="ko-KR" altLang="en-US" dirty="0"/>
              <a:t> 생각하지만 말고 차분히 이해해 </a:t>
            </a:r>
            <a:r>
              <a:rPr lang="ko-KR" altLang="en-US" dirty="0" err="1"/>
              <a:t>봐봐</a:t>
            </a:r>
            <a:r>
              <a:rPr lang="en-US" altLang="ko-KR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3FF8C46-78F4-4288-9EF8-C3A3B3DC339E}"/>
              </a:ext>
            </a:extLst>
          </p:cNvPr>
          <p:cNvSpPr txBox="1"/>
          <p:nvPr/>
        </p:nvSpPr>
        <p:spPr>
          <a:xfrm>
            <a:off x="4014341" y="3711559"/>
            <a:ext cx="1064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b.</a:t>
            </a:r>
            <a:r>
              <a:rPr lang="ko-KR" altLang="en-US" sz="1050" dirty="0"/>
              <a:t>후보 테이블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C632188-72F6-42DC-A7BA-2697BB947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314" y="3923790"/>
            <a:ext cx="3086100" cy="22764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5994781D-1FF6-4A88-AE0E-8B9591705B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041" y="1897710"/>
            <a:ext cx="5295900" cy="43815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F0EAC99-D7F1-47D1-89A7-3CB32118CC6A}"/>
              </a:ext>
            </a:extLst>
          </p:cNvPr>
          <p:cNvSpPr/>
          <p:nvPr/>
        </p:nvSpPr>
        <p:spPr bwMode="auto">
          <a:xfrm>
            <a:off x="2160494" y="1963637"/>
            <a:ext cx="430306" cy="32553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7A47228-04FF-4A64-A871-7DD49D0E929C}"/>
              </a:ext>
            </a:extLst>
          </p:cNvPr>
          <p:cNvSpPr/>
          <p:nvPr/>
        </p:nvSpPr>
        <p:spPr bwMode="auto">
          <a:xfrm>
            <a:off x="2133601" y="2481531"/>
            <a:ext cx="1541930" cy="32553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B3ADFB2A-AFB2-450A-9F8C-162533127374}"/>
              </a:ext>
            </a:extLst>
          </p:cNvPr>
          <p:cNvCxnSpPr/>
          <p:nvPr/>
        </p:nvCxnSpPr>
        <p:spPr bwMode="auto">
          <a:xfrm>
            <a:off x="2528047" y="2289174"/>
            <a:ext cx="161365" cy="228217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0B3E0E6-9787-4329-AA39-311C15E6AAF8}"/>
              </a:ext>
            </a:extLst>
          </p:cNvPr>
          <p:cNvSpPr/>
          <p:nvPr/>
        </p:nvSpPr>
        <p:spPr bwMode="auto">
          <a:xfrm>
            <a:off x="3440991" y="2733124"/>
            <a:ext cx="924821" cy="32553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D80B3272-F16A-42A2-9543-1CC9DFCB72ED}"/>
              </a:ext>
            </a:extLst>
          </p:cNvPr>
          <p:cNvSpPr/>
          <p:nvPr/>
        </p:nvSpPr>
        <p:spPr bwMode="auto">
          <a:xfrm>
            <a:off x="3130980" y="2974835"/>
            <a:ext cx="924821" cy="32553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E0B55359-3560-4271-A241-6CB3532771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523" y="3961890"/>
            <a:ext cx="1295400" cy="2238375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F8F65027-3B32-453B-A85B-A1FDEBD26DF3}"/>
              </a:ext>
            </a:extLst>
          </p:cNvPr>
          <p:cNvCxnSpPr>
            <a:cxnSpLocks/>
          </p:cNvCxnSpPr>
          <p:nvPr/>
        </p:nvCxnSpPr>
        <p:spPr bwMode="auto">
          <a:xfrm>
            <a:off x="592190" y="2186493"/>
            <a:ext cx="0" cy="2894584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74CE626C-1C99-48B1-838B-670D357FBE7E}"/>
              </a:ext>
            </a:extLst>
          </p:cNvPr>
          <p:cNvCxnSpPr/>
          <p:nvPr/>
        </p:nvCxnSpPr>
        <p:spPr bwMode="auto">
          <a:xfrm>
            <a:off x="592190" y="2186493"/>
            <a:ext cx="328933" cy="0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D46744A6-A5F6-4C76-AA03-9243CF1CA0D2}"/>
              </a:ext>
            </a:extLst>
          </p:cNvPr>
          <p:cNvCxnSpPr>
            <a:cxnSpLocks/>
            <a:endCxn id="27" idx="1"/>
          </p:cNvCxnSpPr>
          <p:nvPr/>
        </p:nvCxnSpPr>
        <p:spPr bwMode="auto">
          <a:xfrm flipV="1">
            <a:off x="592190" y="5081078"/>
            <a:ext cx="481333" cy="988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A71BE0B4-CAA7-4398-95B7-7FBE6DE37FA5}"/>
              </a:ext>
            </a:extLst>
          </p:cNvPr>
          <p:cNvSpPr/>
          <p:nvPr/>
        </p:nvSpPr>
        <p:spPr bwMode="auto">
          <a:xfrm>
            <a:off x="1073523" y="4285129"/>
            <a:ext cx="439271" cy="241386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A219137C-9ECC-4A10-8A8D-85BC3A8706BD}"/>
              </a:ext>
            </a:extLst>
          </p:cNvPr>
          <p:cNvCxnSpPr>
            <a:cxnSpLocks/>
            <a:stCxn id="44" idx="2"/>
          </p:cNvCxnSpPr>
          <p:nvPr/>
        </p:nvCxnSpPr>
        <p:spPr bwMode="auto">
          <a:xfrm flipH="1" flipV="1">
            <a:off x="1512794" y="4367722"/>
            <a:ext cx="1617775" cy="120693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0BDE114-E45C-46D5-B843-B4DFC318C843}"/>
              </a:ext>
            </a:extLst>
          </p:cNvPr>
          <p:cNvSpPr txBox="1"/>
          <p:nvPr/>
        </p:nvSpPr>
        <p:spPr>
          <a:xfrm>
            <a:off x="1102313" y="3783781"/>
            <a:ext cx="2090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a.</a:t>
            </a:r>
            <a:r>
              <a:rPr lang="ko-KR" altLang="en-US" sz="1100" dirty="0"/>
              <a:t>투표테이블의</a:t>
            </a:r>
            <a:r>
              <a:rPr lang="en-US" altLang="ko-KR" sz="1100" dirty="0"/>
              <a:t> </a:t>
            </a:r>
            <a:r>
              <a:rPr lang="ko-KR" altLang="en-US" sz="1100" dirty="0"/>
              <a:t>그룹화한 결과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1A5F055A-DA33-47D8-83A6-E844971DB79B}"/>
              </a:ext>
            </a:extLst>
          </p:cNvPr>
          <p:cNvSpPr/>
          <p:nvPr/>
        </p:nvSpPr>
        <p:spPr bwMode="auto">
          <a:xfrm>
            <a:off x="3130569" y="4367722"/>
            <a:ext cx="439271" cy="241386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C63C0FEC-F340-44D3-B57D-F6C8B8F99F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8313" y="2420452"/>
            <a:ext cx="3103666" cy="300667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2736951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18655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800" dirty="0">
                <a:solidFill>
                  <a:srgbClr val="FF0000"/>
                </a:solidFill>
              </a:rPr>
              <a:t>select </a:t>
            </a:r>
            <a:r>
              <a:rPr lang="ko-KR" altLang="en-US" sz="1800" dirty="0">
                <a:solidFill>
                  <a:srgbClr val="FF0000"/>
                </a:solidFill>
              </a:rPr>
              <a:t>안에 </a:t>
            </a:r>
            <a:r>
              <a:rPr lang="en-US" altLang="ko-KR" sz="1800" dirty="0">
                <a:solidFill>
                  <a:srgbClr val="FF0000"/>
                </a:solidFill>
              </a:rPr>
              <a:t>select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/>
              <a:t>select</a:t>
            </a:r>
            <a:r>
              <a:rPr lang="ko-KR" altLang="en-US" sz="1200" dirty="0"/>
              <a:t> 문장안에 해당 필드를 가지고 </a:t>
            </a:r>
            <a:r>
              <a:rPr lang="en-US" altLang="ko-KR" sz="1200" dirty="0"/>
              <a:t>select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할수</a:t>
            </a:r>
            <a:r>
              <a:rPr lang="ko-KR" altLang="en-US" sz="1200" dirty="0"/>
              <a:t> 있다</a:t>
            </a:r>
            <a:r>
              <a:rPr lang="en-US" altLang="ko-KR" sz="1200" dirty="0"/>
              <a:t>.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앞에 쿼리를 다음과 같이 바꿔 보았다</a:t>
            </a:r>
            <a:r>
              <a:rPr lang="en-US" altLang="ko-KR" sz="1200" dirty="0"/>
              <a:t>.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이름은 후보테이블에서 투표테이블의 기호와 같은 것을 가지고 오고</a:t>
            </a:r>
            <a:endParaRPr lang="en-US" altLang="ko-KR" sz="1200" dirty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공약은 후보테이블에서 투표테이블의 기호와 같은 것을 가지고 왔지요</a:t>
            </a:r>
            <a:r>
              <a:rPr lang="en-US" altLang="ko-KR" sz="1200" dirty="0"/>
              <a:t>..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1944800-540F-48D5-8EE0-9F2B67D20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3" y="2798108"/>
            <a:ext cx="5467350" cy="1638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1B28677-EC94-4D60-AE75-1BCA67A39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538" y="4126005"/>
            <a:ext cx="5964777" cy="209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9337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호감도 투표</a:t>
            </a:r>
            <a:r>
              <a:rPr lang="en-US" altLang="ko-KR" sz="1600" dirty="0"/>
              <a:t>2</a:t>
            </a:r>
            <a:endParaRPr lang="ko-KR" alt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이번에는 한 사람이 </a:t>
            </a:r>
            <a:r>
              <a:rPr lang="ko-KR" altLang="en-US" sz="1200" dirty="0" err="1"/>
              <a:t>세명씩</a:t>
            </a:r>
            <a:r>
              <a:rPr lang="ko-KR" altLang="en-US" sz="1200" dirty="0"/>
              <a:t> 좋아하는 </a:t>
            </a:r>
            <a:r>
              <a:rPr lang="ko-KR" altLang="en-US" sz="1200" dirty="0" err="1"/>
              <a:t>트와이스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맴버를</a:t>
            </a:r>
            <a:r>
              <a:rPr lang="ko-KR" altLang="en-US" sz="1200" dirty="0"/>
              <a:t> </a:t>
            </a:r>
            <a:r>
              <a:rPr lang="en-US" altLang="ko-KR" sz="1200" dirty="0"/>
              <a:t>3</a:t>
            </a:r>
            <a:r>
              <a:rPr lang="ko-KR" altLang="en-US" sz="1200" dirty="0"/>
              <a:t>명씩 </a:t>
            </a:r>
            <a:r>
              <a:rPr lang="ko-KR" altLang="en-US" sz="1200" dirty="0" err="1"/>
              <a:t>뽑는경우를</a:t>
            </a:r>
            <a:r>
              <a:rPr lang="ko-KR" altLang="en-US" sz="1200" dirty="0"/>
              <a:t> 생각해보자</a:t>
            </a:r>
            <a:endParaRPr lang="en-US" altLang="ko-KR" sz="1200" dirty="0"/>
          </a:p>
          <a:p>
            <a:pPr marL="0" indent="0"/>
            <a:endParaRPr lang="en-US" altLang="ko-KR" sz="1200" dirty="0"/>
          </a:p>
          <a:p>
            <a:pPr marL="228600" indent="-228600">
              <a:buAutoNum type="arabicParenR"/>
            </a:pPr>
            <a:r>
              <a:rPr lang="ko-KR" altLang="en-US" sz="1200" dirty="0"/>
              <a:t>먼저 테이블을 만들기</a:t>
            </a:r>
            <a:endParaRPr lang="en-US" altLang="ko-KR" sz="1200" dirty="0"/>
          </a:p>
          <a:p>
            <a:pPr marL="0" indent="0"/>
            <a:r>
              <a:rPr lang="en-US" altLang="ko-KR" sz="1200" dirty="0"/>
              <a:t> - </a:t>
            </a:r>
            <a:r>
              <a:rPr lang="ko-KR" altLang="en-US" sz="1200" dirty="0"/>
              <a:t>후보테이블은 앞과 동일</a:t>
            </a:r>
            <a:endParaRPr lang="en-US" altLang="ko-KR" sz="1200" dirty="0"/>
          </a:p>
          <a:p>
            <a:pPr marL="0" indent="0"/>
            <a:r>
              <a:rPr lang="en-US" altLang="ko-KR" sz="1200" dirty="0"/>
              <a:t> - </a:t>
            </a:r>
            <a:r>
              <a:rPr lang="ko-KR" altLang="en-US" sz="1200" dirty="0"/>
              <a:t>투표</a:t>
            </a:r>
            <a:r>
              <a:rPr lang="en-US" altLang="ko-KR" sz="1200" dirty="0"/>
              <a:t>2 </a:t>
            </a:r>
            <a:r>
              <a:rPr lang="ko-KR" altLang="en-US" sz="1200" dirty="0"/>
              <a:t>테이블은 좋아하는 사람 기호를 </a:t>
            </a:r>
            <a:r>
              <a:rPr lang="en-US" altLang="ko-KR" sz="1200" dirty="0"/>
              <a:t>3</a:t>
            </a:r>
            <a:r>
              <a:rPr lang="ko-KR" altLang="en-US" sz="1200" dirty="0"/>
              <a:t>개를 받음</a:t>
            </a:r>
            <a:endParaRPr lang="en-US" altLang="ko-KR" sz="1200" dirty="0"/>
          </a:p>
          <a:p>
            <a:pPr marL="0" indent="0"/>
            <a:r>
              <a:rPr lang="en-US" altLang="ko-KR" sz="1200" dirty="0"/>
              <a:t>2) tupyo2</a:t>
            </a:r>
            <a:r>
              <a:rPr lang="ko-KR" altLang="en-US" sz="1200" dirty="0"/>
              <a:t>의 랜덤투표를 </a:t>
            </a:r>
            <a:r>
              <a:rPr lang="en-US" altLang="ko-KR" sz="1200" dirty="0"/>
              <a:t>1000</a:t>
            </a:r>
            <a:r>
              <a:rPr lang="ko-KR" altLang="en-US" sz="1200" dirty="0"/>
              <a:t>건 정도 실행하는 </a:t>
            </a:r>
            <a:r>
              <a:rPr lang="ko-KR" altLang="en-US" sz="1200" dirty="0" err="1"/>
              <a:t>프로시져를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만드시오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해당 </a:t>
            </a:r>
            <a:r>
              <a:rPr lang="en-US" altLang="ko-KR" sz="1200" dirty="0"/>
              <a:t>tupyo2 </a:t>
            </a:r>
            <a:r>
              <a:rPr lang="ko-KR" altLang="en-US" sz="1200" dirty="0"/>
              <a:t>를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조회하시오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909E024-D835-4298-BEE1-03E70C2D9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914" y="857624"/>
            <a:ext cx="4914900" cy="184785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xmlns="" id="{46F884B1-D64D-431A-A507-FA23D6DB3B78}"/>
              </a:ext>
            </a:extLst>
          </p:cNvPr>
          <p:cNvSpPr/>
          <p:nvPr/>
        </p:nvSpPr>
        <p:spPr bwMode="auto">
          <a:xfrm>
            <a:off x="3325906" y="806824"/>
            <a:ext cx="375055" cy="39258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7B5579CE-979F-4705-886B-9D751D289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900" y="2823882"/>
            <a:ext cx="2787940" cy="3504589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157C8E23-77FC-495F-9A7F-B73E822E8F8F}"/>
              </a:ext>
            </a:extLst>
          </p:cNvPr>
          <p:cNvSpPr/>
          <p:nvPr/>
        </p:nvSpPr>
        <p:spPr bwMode="auto">
          <a:xfrm>
            <a:off x="4232845" y="2823882"/>
            <a:ext cx="375055" cy="39258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2</a:t>
            </a:r>
            <a:endParaRPr kumimoji="0" lang="ko-KR" altLang="en-US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66034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9B716F8-5A18-469F-83D5-B4458B15C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433" y="3595027"/>
            <a:ext cx="5066570" cy="26860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A9EFD3B-1923-441F-98BE-C6D2BB956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514" y="806824"/>
            <a:ext cx="4753145" cy="2292939"/>
          </a:xfrm>
          <a:prstGeom prst="rect">
            <a:avLst/>
          </a:prstGeom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호감도 투표</a:t>
            </a:r>
            <a:r>
              <a:rPr lang="en-US" altLang="ko-KR" sz="1600" dirty="0"/>
              <a:t>2 (</a:t>
            </a:r>
            <a:r>
              <a:rPr lang="ko-KR" altLang="en-US" sz="1600" dirty="0"/>
              <a:t>계속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이번에는 한 사람이 </a:t>
            </a:r>
            <a:r>
              <a:rPr lang="ko-KR" altLang="en-US" sz="1200" dirty="0" err="1"/>
              <a:t>세명씩</a:t>
            </a:r>
            <a:r>
              <a:rPr lang="ko-KR" altLang="en-US" sz="1200" dirty="0"/>
              <a:t> 좋아하는 </a:t>
            </a:r>
            <a:r>
              <a:rPr lang="ko-KR" altLang="en-US" sz="1200" dirty="0" err="1"/>
              <a:t>트와이스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맴버를</a:t>
            </a:r>
            <a:r>
              <a:rPr lang="ko-KR" altLang="en-US" sz="1200" dirty="0"/>
              <a:t> </a:t>
            </a:r>
            <a:r>
              <a:rPr lang="en-US" altLang="ko-KR" sz="1200" dirty="0"/>
              <a:t>3</a:t>
            </a:r>
            <a:r>
              <a:rPr lang="ko-KR" altLang="en-US" sz="1200" dirty="0"/>
              <a:t>명씩 </a:t>
            </a:r>
            <a:r>
              <a:rPr lang="ko-KR" altLang="en-US" sz="1200" dirty="0" err="1"/>
              <a:t>뽑는경우를</a:t>
            </a:r>
            <a:r>
              <a:rPr lang="ko-KR" altLang="en-US" sz="1200" dirty="0"/>
              <a:t> 생각해보자</a:t>
            </a:r>
            <a:endParaRPr lang="en-US" altLang="ko-KR" sz="1200" dirty="0"/>
          </a:p>
          <a:p>
            <a:pPr marL="0" indent="0"/>
            <a:endParaRPr lang="en-US" altLang="ko-KR" sz="1200" dirty="0"/>
          </a:p>
          <a:p>
            <a:pPr marL="0" indent="0"/>
            <a:r>
              <a:rPr lang="en-US" altLang="ko-KR" sz="1200" dirty="0"/>
              <a:t>3) tupyo2</a:t>
            </a:r>
            <a:r>
              <a:rPr lang="ko-KR" altLang="en-US" sz="1200" dirty="0"/>
              <a:t>의 </a:t>
            </a:r>
            <a:r>
              <a:rPr lang="en-US" altLang="ko-KR" sz="1200" dirty="0"/>
              <a:t>kiho1,kiho2,kiho3</a:t>
            </a:r>
            <a:r>
              <a:rPr lang="ko-KR" altLang="en-US" sz="1200" dirty="0"/>
              <a:t>을 기호에 대한 후보자 이름으로 바꾸는 쿼리를 </a:t>
            </a:r>
            <a:r>
              <a:rPr lang="ko-KR" altLang="en-US" sz="1200" dirty="0" err="1"/>
              <a:t>작성하시오</a:t>
            </a:r>
            <a:r>
              <a:rPr lang="en-US" altLang="ko-KR" sz="1200" dirty="0"/>
              <a:t>.(</a:t>
            </a:r>
            <a:r>
              <a:rPr lang="ko-KR" altLang="en-US" sz="1200" dirty="0"/>
              <a:t>먼저 </a:t>
            </a:r>
            <a:r>
              <a:rPr lang="en-US" altLang="ko-KR" sz="1200" dirty="0"/>
              <a:t>join</a:t>
            </a:r>
            <a:r>
              <a:rPr lang="ko-KR" altLang="en-US" sz="1200" dirty="0"/>
              <a:t>으로 작성</a:t>
            </a:r>
            <a:r>
              <a:rPr lang="en-US" altLang="ko-KR" sz="1200" dirty="0"/>
              <a:t>, </a:t>
            </a:r>
            <a:r>
              <a:rPr lang="ko-KR" altLang="en-US" sz="1200" dirty="0"/>
              <a:t>끝 두줄 </a:t>
            </a:r>
            <a:r>
              <a:rPr lang="ko-KR" altLang="en-US" sz="1200" dirty="0" err="1"/>
              <a:t>힌트줌</a:t>
            </a:r>
            <a:r>
              <a:rPr lang="en-US" altLang="ko-KR" sz="1200" dirty="0"/>
              <a:t>)</a:t>
            </a:r>
          </a:p>
          <a:p>
            <a:pPr marL="0" indent="0"/>
            <a:endParaRPr lang="en-US" altLang="ko-KR" sz="1200" dirty="0"/>
          </a:p>
          <a:p>
            <a:pPr marL="0" indent="0"/>
            <a:r>
              <a:rPr lang="en-US" altLang="ko-KR" sz="1200" dirty="0"/>
              <a:t>4) </a:t>
            </a:r>
            <a:r>
              <a:rPr lang="ko-KR" altLang="en-US" sz="1200" dirty="0"/>
              <a:t>이번에는 동일한 내용을 </a:t>
            </a:r>
            <a:r>
              <a:rPr lang="en-US" altLang="ko-KR" sz="1200" dirty="0"/>
              <a:t>select</a:t>
            </a:r>
            <a:r>
              <a:rPr lang="ko-KR" altLang="en-US" sz="1200" dirty="0"/>
              <a:t>안에 </a:t>
            </a:r>
            <a:r>
              <a:rPr lang="en-US" altLang="ko-KR" sz="1200" dirty="0"/>
              <a:t>select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작성하시오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46F884B1-D64D-431A-A507-FA23D6DB3B78}"/>
              </a:ext>
            </a:extLst>
          </p:cNvPr>
          <p:cNvSpPr/>
          <p:nvPr/>
        </p:nvSpPr>
        <p:spPr bwMode="auto">
          <a:xfrm>
            <a:off x="3325906" y="806824"/>
            <a:ext cx="375055" cy="39258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3</a:t>
            </a:r>
            <a:endParaRPr kumimoji="0" lang="ko-KR" altLang="en-US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157C8E23-77FC-495F-9A7F-B73E822E8F8F}"/>
              </a:ext>
            </a:extLst>
          </p:cNvPr>
          <p:cNvSpPr/>
          <p:nvPr/>
        </p:nvSpPr>
        <p:spPr bwMode="auto">
          <a:xfrm>
            <a:off x="3325906" y="3853652"/>
            <a:ext cx="375055" cy="39258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4</a:t>
            </a:r>
            <a:endParaRPr kumimoji="0" lang="ko-KR" altLang="en-US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04568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18EBAE6-15D1-4A4F-A17E-B4709E0F2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514" y="806824"/>
            <a:ext cx="5414963" cy="1818508"/>
          </a:xfrm>
          <a:prstGeom prst="rect">
            <a:avLst/>
          </a:prstGeom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호감도 투표</a:t>
            </a:r>
            <a:r>
              <a:rPr lang="en-US" altLang="ko-KR" sz="1600" dirty="0"/>
              <a:t>3 (</a:t>
            </a:r>
            <a:r>
              <a:rPr lang="ko-KR" altLang="en-US" sz="1600" dirty="0"/>
              <a:t>계속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이번에는 한 사람이 </a:t>
            </a:r>
            <a:r>
              <a:rPr lang="ko-KR" altLang="en-US" sz="1200" dirty="0" err="1"/>
              <a:t>세명씩</a:t>
            </a:r>
            <a:r>
              <a:rPr lang="ko-KR" altLang="en-US" sz="1200" dirty="0"/>
              <a:t> 좋아하는 </a:t>
            </a:r>
            <a:r>
              <a:rPr lang="ko-KR" altLang="en-US" sz="1200" dirty="0" err="1"/>
              <a:t>트와이스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맴버를</a:t>
            </a:r>
            <a:r>
              <a:rPr lang="ko-KR" altLang="en-US" sz="1200" dirty="0"/>
              <a:t> </a:t>
            </a:r>
            <a:r>
              <a:rPr lang="en-US" altLang="ko-KR" sz="1200" dirty="0"/>
              <a:t>3</a:t>
            </a:r>
            <a:r>
              <a:rPr lang="ko-KR" altLang="en-US" sz="1200" dirty="0"/>
              <a:t>명씩 </a:t>
            </a:r>
            <a:r>
              <a:rPr lang="ko-KR" altLang="en-US" sz="1200" dirty="0" err="1"/>
              <a:t>뽑는경우를</a:t>
            </a:r>
            <a:r>
              <a:rPr lang="ko-KR" altLang="en-US" sz="1200" dirty="0"/>
              <a:t> 생각해보자</a:t>
            </a:r>
            <a:endParaRPr lang="en-US" altLang="ko-KR" sz="1200" dirty="0"/>
          </a:p>
          <a:p>
            <a:pPr marL="0" indent="0"/>
            <a:endParaRPr lang="en-US" altLang="ko-KR" sz="1200" dirty="0"/>
          </a:p>
          <a:p>
            <a:pPr marL="0" indent="0"/>
            <a:r>
              <a:rPr lang="en-US" altLang="ko-KR" sz="1200" dirty="0"/>
              <a:t>5) </a:t>
            </a:r>
            <a:r>
              <a:rPr lang="ko-KR" altLang="en-US" sz="1200" dirty="0"/>
              <a:t>자 그럼 나연</a:t>
            </a:r>
            <a:r>
              <a:rPr lang="en-US" altLang="ko-KR" sz="1200" dirty="0"/>
              <a:t>, </a:t>
            </a:r>
            <a:r>
              <a:rPr lang="ko-KR" altLang="en-US" sz="1200" dirty="0"/>
              <a:t>정연</a:t>
            </a:r>
            <a:r>
              <a:rPr lang="en-US" altLang="ko-KR" sz="1200" dirty="0"/>
              <a:t>, </a:t>
            </a:r>
            <a:r>
              <a:rPr lang="ko-KR" altLang="en-US" sz="1200" dirty="0"/>
              <a:t>모모</a:t>
            </a:r>
            <a:r>
              <a:rPr lang="en-US" altLang="ko-KR" sz="1200" dirty="0"/>
              <a:t>…, </a:t>
            </a:r>
            <a:r>
              <a:rPr lang="ko-KR" altLang="en-US" sz="1200" dirty="0" err="1"/>
              <a:t>쯔위의</a:t>
            </a:r>
            <a:r>
              <a:rPr lang="ko-KR" altLang="en-US" sz="1200" dirty="0"/>
              <a:t> 득표수를 </a:t>
            </a:r>
            <a:r>
              <a:rPr lang="ko-KR" altLang="en-US" sz="1200" dirty="0" err="1"/>
              <a:t>출력하시오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어떤 사람은 세 사람 찍으라니까 중복으로 </a:t>
            </a:r>
            <a:r>
              <a:rPr lang="en-US" altLang="ko-KR" sz="1200" dirty="0"/>
              <a:t>2</a:t>
            </a:r>
            <a:r>
              <a:rPr lang="ko-KR" altLang="en-US" sz="1200" dirty="0"/>
              <a:t>개 </a:t>
            </a:r>
            <a:r>
              <a:rPr lang="en-US" altLang="ko-KR" sz="1200" dirty="0"/>
              <a:t>3</a:t>
            </a:r>
            <a:r>
              <a:rPr lang="ko-KR" altLang="en-US" sz="1200" dirty="0"/>
              <a:t>개를 동일인에게 찍은 사람도 있음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자 </a:t>
            </a:r>
            <a:r>
              <a:rPr lang="ko-KR" altLang="en-US" sz="1200" dirty="0" err="1"/>
              <a:t>어떤이가</a:t>
            </a:r>
            <a:r>
              <a:rPr lang="ko-KR" altLang="en-US" sz="1200" dirty="0"/>
              <a:t> 투표</a:t>
            </a:r>
            <a:r>
              <a:rPr lang="en-US" altLang="ko-KR" sz="1200" dirty="0"/>
              <a:t>1, </a:t>
            </a:r>
            <a:r>
              <a:rPr lang="ko-KR" altLang="en-US" sz="1200" dirty="0"/>
              <a:t>투표</a:t>
            </a:r>
            <a:r>
              <a:rPr lang="en-US" altLang="ko-KR" sz="1200" dirty="0"/>
              <a:t>2, </a:t>
            </a:r>
            <a:r>
              <a:rPr lang="ko-KR" altLang="en-US" sz="1200" dirty="0"/>
              <a:t>투표</a:t>
            </a:r>
            <a:r>
              <a:rPr lang="en-US" altLang="ko-KR" sz="1200" dirty="0"/>
              <a:t>3 </a:t>
            </a:r>
            <a:r>
              <a:rPr lang="ko-KR" altLang="en-US" sz="1200" dirty="0"/>
              <a:t>중 나연을 찍었다면 나연</a:t>
            </a:r>
            <a:r>
              <a:rPr lang="en-US" altLang="ko-KR" sz="1200" dirty="0"/>
              <a:t>1</a:t>
            </a:r>
            <a:r>
              <a:rPr lang="ko-KR" altLang="en-US" sz="1200" dirty="0"/>
              <a:t>표가 되는 것임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풀 쿼리를 </a:t>
            </a:r>
            <a:r>
              <a:rPr lang="ko-KR" altLang="en-US" sz="1200" dirty="0" err="1"/>
              <a:t>보여줄테니</a:t>
            </a:r>
            <a:r>
              <a:rPr lang="ko-KR" altLang="en-US" sz="1200" dirty="0"/>
              <a:t> 아 이렇게도 쓰는구나 하고 머리속으로 </a:t>
            </a:r>
            <a:r>
              <a:rPr lang="ko-KR" altLang="en-US" sz="1200" dirty="0" err="1"/>
              <a:t>외우시오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46F884B1-D64D-431A-A507-FA23D6DB3B78}"/>
              </a:ext>
            </a:extLst>
          </p:cNvPr>
          <p:cNvSpPr/>
          <p:nvPr/>
        </p:nvSpPr>
        <p:spPr bwMode="auto">
          <a:xfrm>
            <a:off x="3325906" y="806824"/>
            <a:ext cx="375055" cy="39258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5</a:t>
            </a:r>
            <a:endParaRPr kumimoji="0" lang="ko-KR" altLang="en-US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DD7A96A-9EA8-41C9-A797-6519F227D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545" y="3771683"/>
            <a:ext cx="49149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2355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8A7C9F0-893C-4B55-9ED0-0A17BA265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468" y="2170393"/>
            <a:ext cx="6438900" cy="962025"/>
          </a:xfrm>
          <a:prstGeom prst="rect">
            <a:avLst/>
          </a:prstGeom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호감도 투표</a:t>
            </a:r>
            <a:r>
              <a:rPr lang="en-US" altLang="ko-KR" sz="1600" dirty="0"/>
              <a:t>4 (</a:t>
            </a:r>
            <a:r>
              <a:rPr lang="ko-KR" altLang="en-US" sz="1600" dirty="0"/>
              <a:t>계속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이번에는 한 사람이 </a:t>
            </a:r>
            <a:r>
              <a:rPr lang="ko-KR" altLang="en-US" sz="1200" dirty="0" err="1"/>
              <a:t>세명씩</a:t>
            </a:r>
            <a:r>
              <a:rPr lang="ko-KR" altLang="en-US" sz="1200" dirty="0"/>
              <a:t> 좋아하는 </a:t>
            </a:r>
            <a:r>
              <a:rPr lang="ko-KR" altLang="en-US" sz="1200" dirty="0" err="1"/>
              <a:t>트와이스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맴버를</a:t>
            </a:r>
            <a:r>
              <a:rPr lang="ko-KR" altLang="en-US" sz="1200" dirty="0"/>
              <a:t> </a:t>
            </a:r>
            <a:r>
              <a:rPr lang="en-US" altLang="ko-KR" sz="1200" dirty="0"/>
              <a:t>3</a:t>
            </a:r>
            <a:r>
              <a:rPr lang="ko-KR" altLang="en-US" sz="1200" dirty="0"/>
              <a:t>명씩 </a:t>
            </a:r>
            <a:r>
              <a:rPr lang="ko-KR" altLang="en-US" sz="1200" dirty="0" err="1"/>
              <a:t>뽑는경우를</a:t>
            </a:r>
            <a:r>
              <a:rPr lang="ko-KR" altLang="en-US" sz="1200" dirty="0"/>
              <a:t> 생각해보자</a:t>
            </a:r>
            <a:endParaRPr lang="en-US" altLang="ko-KR" sz="1200" dirty="0"/>
          </a:p>
          <a:p>
            <a:pPr marL="0" indent="0"/>
            <a:endParaRPr lang="en-US" altLang="ko-KR" sz="1200" dirty="0"/>
          </a:p>
          <a:p>
            <a:pPr marL="0" indent="0"/>
            <a:r>
              <a:rPr lang="en-US" altLang="ko-KR" sz="1200" dirty="0"/>
              <a:t>6) </a:t>
            </a:r>
            <a:r>
              <a:rPr lang="ko-KR" altLang="en-US" sz="1200" dirty="0"/>
              <a:t>왼쪽과 같이 출력되도록 쿼리를 </a:t>
            </a:r>
            <a:r>
              <a:rPr lang="ko-KR" altLang="en-US" sz="1200" dirty="0" err="1"/>
              <a:t>짜시오</a:t>
            </a:r>
            <a:r>
              <a:rPr lang="en-US" altLang="ko-KR" sz="1200" dirty="0"/>
              <a:t>.</a:t>
            </a:r>
          </a:p>
          <a:p>
            <a:pPr marL="0" indent="0"/>
            <a:r>
              <a:rPr lang="en-US" altLang="ko-KR" sz="1200" dirty="0"/>
              <a:t>- </a:t>
            </a:r>
            <a:r>
              <a:rPr lang="ko-KR" altLang="en-US" sz="1200" dirty="0" err="1"/>
              <a:t>퀴리는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있자나</a:t>
            </a:r>
            <a:r>
              <a:rPr lang="en-US" altLang="ko-KR" sz="1200" dirty="0"/>
              <a:t>.. </a:t>
            </a:r>
            <a:r>
              <a:rPr lang="ko-KR" altLang="en-US" sz="1200" dirty="0"/>
              <a:t>정말 무식하게 짜야 </a:t>
            </a:r>
            <a:r>
              <a:rPr lang="ko-KR" altLang="en-US" sz="1200" dirty="0" err="1"/>
              <a:t>되는수가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맞는거야</a:t>
            </a:r>
            <a:r>
              <a:rPr lang="en-US" altLang="ko-KR" sz="1200" dirty="0"/>
              <a:t>..</a:t>
            </a:r>
            <a:r>
              <a:rPr lang="ko-KR" altLang="en-US" sz="1200" dirty="0"/>
              <a:t>그냥 무식하게 쫙 </a:t>
            </a:r>
            <a:r>
              <a:rPr lang="ko-KR" altLang="en-US" sz="1200" dirty="0" err="1"/>
              <a:t>다써</a:t>
            </a:r>
            <a:r>
              <a:rPr lang="en-US" altLang="ko-KR" sz="1200" dirty="0"/>
              <a:t>…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어떤 사람은 세 사람 찍으라니까 중복으로 </a:t>
            </a:r>
            <a:r>
              <a:rPr lang="en-US" altLang="ko-KR" sz="1200" dirty="0"/>
              <a:t>2</a:t>
            </a:r>
            <a:r>
              <a:rPr lang="ko-KR" altLang="en-US" sz="1200" dirty="0"/>
              <a:t>개 </a:t>
            </a:r>
            <a:r>
              <a:rPr lang="en-US" altLang="ko-KR" sz="1200" dirty="0"/>
              <a:t>3</a:t>
            </a:r>
            <a:r>
              <a:rPr lang="ko-KR" altLang="en-US" sz="1200" dirty="0"/>
              <a:t>개를 동일인에게 찍은 사람도 있음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그렇기 때문에</a:t>
            </a:r>
            <a:endParaRPr lang="en-US" altLang="ko-KR" sz="1200" dirty="0"/>
          </a:p>
          <a:p>
            <a:pPr marL="0" indent="0"/>
            <a:r>
              <a:rPr lang="ko-KR" altLang="en-US" sz="1200" dirty="0"/>
              <a:t>가</a:t>
            </a:r>
            <a:r>
              <a:rPr lang="en-US" altLang="ko-KR" sz="1200" dirty="0"/>
              <a:t>)</a:t>
            </a:r>
            <a:r>
              <a:rPr lang="ko-KR" altLang="en-US" sz="1200" dirty="0" err="1"/>
              <a:t>나정모사지미다채쯔의</a:t>
            </a:r>
            <a:r>
              <a:rPr lang="ko-KR" altLang="en-US" sz="1200" dirty="0"/>
              <a:t> 투표자합</a:t>
            </a:r>
            <a:endParaRPr lang="en-US" altLang="ko-KR" sz="1200" dirty="0"/>
          </a:p>
          <a:p>
            <a:pPr marL="0" indent="0"/>
            <a:r>
              <a:rPr lang="ko-KR" altLang="en-US" sz="1200" dirty="0"/>
              <a:t>나</a:t>
            </a:r>
            <a:r>
              <a:rPr lang="en-US" altLang="ko-KR" sz="1200" dirty="0"/>
              <a:t>) </a:t>
            </a:r>
            <a:r>
              <a:rPr lang="ko-KR" altLang="en-US" sz="1200" dirty="0" err="1"/>
              <a:t>두명을</a:t>
            </a:r>
            <a:r>
              <a:rPr lang="ko-KR" altLang="en-US" sz="1200" dirty="0"/>
              <a:t> 동일하게 </a:t>
            </a:r>
            <a:r>
              <a:rPr lang="ko-KR" altLang="en-US" sz="1200" dirty="0" err="1"/>
              <a:t>찍은사람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kiho1=kiho2  or kiho1=kiho3 or kiho2=kiho3</a:t>
            </a:r>
          </a:p>
          <a:p>
            <a:pPr marL="0" indent="0"/>
            <a:r>
              <a:rPr lang="ko-KR" altLang="en-US" sz="1200" dirty="0"/>
              <a:t>다</a:t>
            </a:r>
            <a:r>
              <a:rPr lang="en-US" altLang="ko-KR" sz="1200" dirty="0"/>
              <a:t>)</a:t>
            </a:r>
            <a:r>
              <a:rPr lang="ko-KR" altLang="en-US" sz="1200" dirty="0"/>
              <a:t>세명을 동일하게 </a:t>
            </a:r>
            <a:r>
              <a:rPr lang="ko-KR" altLang="en-US" sz="1200" dirty="0" err="1"/>
              <a:t>찍은사람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kiho1=kiho2 and kiho2=kiho3</a:t>
            </a:r>
          </a:p>
          <a:p>
            <a:pPr marL="0" indent="0"/>
            <a:r>
              <a:rPr lang="ko-KR" altLang="en-US" sz="1200" dirty="0"/>
              <a:t>이렇게 가</a:t>
            </a:r>
            <a:r>
              <a:rPr lang="en-US" altLang="ko-KR" sz="1200" dirty="0"/>
              <a:t>+</a:t>
            </a:r>
            <a:r>
              <a:rPr lang="ko-KR" altLang="en-US" sz="1200" dirty="0"/>
              <a:t>나</a:t>
            </a:r>
            <a:r>
              <a:rPr lang="en-US" altLang="ko-KR" sz="1200" dirty="0"/>
              <a:t>+</a:t>
            </a:r>
            <a:r>
              <a:rPr lang="ko-KR" altLang="en-US" sz="1200" dirty="0"/>
              <a:t>다를 더해야 총 투표자가 됨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산수를 잘 생각해봐</a:t>
            </a:r>
            <a:r>
              <a:rPr lang="en-US" altLang="ko-KR" sz="1200" dirty="0"/>
              <a:t>…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46F884B1-D64D-431A-A507-FA23D6DB3B78}"/>
              </a:ext>
            </a:extLst>
          </p:cNvPr>
          <p:cNvSpPr/>
          <p:nvPr/>
        </p:nvSpPr>
        <p:spPr bwMode="auto">
          <a:xfrm>
            <a:off x="3254188" y="1969621"/>
            <a:ext cx="375055" cy="39258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6</a:t>
            </a:r>
            <a:endParaRPr kumimoji="0" lang="ko-KR" altLang="en-US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3DFA64D-253D-46F3-99B0-0E300DDB7F9A}"/>
              </a:ext>
            </a:extLst>
          </p:cNvPr>
          <p:cNvSpPr/>
          <p:nvPr/>
        </p:nvSpPr>
        <p:spPr bwMode="auto">
          <a:xfrm>
            <a:off x="7745506" y="2803338"/>
            <a:ext cx="1515035" cy="32908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xmlns="" id="{999CD594-7810-40E7-A98E-6BC8AEB77C97}"/>
              </a:ext>
            </a:extLst>
          </p:cNvPr>
          <p:cNvSpPr/>
          <p:nvPr/>
        </p:nvSpPr>
        <p:spPr bwMode="auto">
          <a:xfrm>
            <a:off x="7213736" y="3476024"/>
            <a:ext cx="2249632" cy="248402"/>
          </a:xfrm>
          <a:prstGeom prst="wedgeRectCallout">
            <a:avLst>
              <a:gd name="adj1" fmla="val -111"/>
              <a:gd name="adj2" fmla="val -182909"/>
            </a:avLst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합이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6000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임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..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즉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6000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명 투표하였음</a:t>
            </a:r>
          </a:p>
        </p:txBody>
      </p:sp>
    </p:spTree>
    <p:extLst>
      <p:ext uri="{BB962C8B-B14F-4D97-AF65-F5344CB8AC3E}">
        <p14:creationId xmlns:p14="http://schemas.microsoft.com/office/powerpoint/2010/main" val="365017543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8216068" cy="1263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800" dirty="0">
                <a:solidFill>
                  <a:srgbClr val="FF0000"/>
                </a:solidFill>
              </a:rPr>
              <a:t>View</a:t>
            </a:r>
            <a:r>
              <a:rPr lang="ko-KR" altLang="en-US" sz="1800" dirty="0">
                <a:solidFill>
                  <a:srgbClr val="FF0000"/>
                </a:solidFill>
              </a:rPr>
              <a:t>와 </a:t>
            </a:r>
            <a:r>
              <a:rPr lang="en-US" altLang="ko-KR" sz="1800" dirty="0">
                <a:solidFill>
                  <a:srgbClr val="FF0000"/>
                </a:solidFill>
              </a:rPr>
              <a:t>insert</a:t>
            </a:r>
            <a:r>
              <a:rPr lang="ko-KR" altLang="en-US" sz="1800" dirty="0">
                <a:solidFill>
                  <a:srgbClr val="FF0000"/>
                </a:solidFill>
              </a:rPr>
              <a:t>안에 </a:t>
            </a:r>
            <a:r>
              <a:rPr lang="en-US" altLang="ko-KR" sz="1800" dirty="0">
                <a:solidFill>
                  <a:srgbClr val="FF0000"/>
                </a:solidFill>
              </a:rPr>
              <a:t>select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/>
              <a:t>view</a:t>
            </a:r>
            <a:r>
              <a:rPr lang="ko-KR" altLang="en-US" sz="1200" dirty="0"/>
              <a:t>는 임시로 테이블을 만드는 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하지만 테이블이 아니라 쿼리</a:t>
            </a:r>
            <a:r>
              <a:rPr lang="en-US" altLang="ko-KR" sz="1200" dirty="0"/>
              <a:t>, </a:t>
            </a:r>
            <a:r>
              <a:rPr lang="ko-KR" altLang="en-US" sz="1200" dirty="0"/>
              <a:t>수정</a:t>
            </a:r>
            <a:r>
              <a:rPr lang="en-US" altLang="ko-KR" sz="1200" dirty="0"/>
              <a:t>,</a:t>
            </a:r>
            <a:r>
              <a:rPr lang="ko-KR" altLang="en-US" sz="1200" dirty="0"/>
              <a:t>삭제가 제한</a:t>
            </a:r>
            <a:r>
              <a:rPr lang="en-US" altLang="ko-KR" sz="1200" dirty="0"/>
              <a:t>..</a:t>
            </a:r>
            <a:r>
              <a:rPr lang="ko-KR" altLang="en-US" sz="1200" dirty="0"/>
              <a:t>아니 거의 불가능하다</a:t>
            </a:r>
            <a:r>
              <a:rPr lang="en-US" altLang="ko-KR" sz="1200" dirty="0"/>
              <a:t>.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그래서 아예 테이블을 만들고 </a:t>
            </a:r>
            <a:r>
              <a:rPr lang="en-US" altLang="ko-KR" sz="1200" dirty="0"/>
              <a:t>insert</a:t>
            </a:r>
            <a:r>
              <a:rPr lang="ko-KR" altLang="en-US" sz="1200" dirty="0"/>
              <a:t>안에 </a:t>
            </a:r>
            <a:r>
              <a:rPr lang="en-US" altLang="ko-KR" sz="1200" dirty="0"/>
              <a:t>select</a:t>
            </a:r>
            <a:r>
              <a:rPr lang="ko-KR" altLang="en-US" sz="1200" dirty="0"/>
              <a:t>문장으로 처리해 보자</a:t>
            </a:r>
            <a:r>
              <a:rPr lang="en-US" altLang="ko-KR" sz="12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A227643-2970-4FEE-A65B-2654E63A7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56" y="2889998"/>
            <a:ext cx="4101241" cy="32239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C948076-56D6-49F9-9E5B-9B5A28361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912" y="3499316"/>
            <a:ext cx="5165632" cy="229652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DC24129-4B8E-424E-B4FD-AD18350E1BCF}"/>
              </a:ext>
            </a:extLst>
          </p:cNvPr>
          <p:cNvSpPr txBox="1"/>
          <p:nvPr/>
        </p:nvSpPr>
        <p:spPr>
          <a:xfrm>
            <a:off x="868726" y="2328269"/>
            <a:ext cx="6013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친근한 </a:t>
            </a:r>
            <a:r>
              <a:rPr lang="en-US" altLang="ko-KR" dirty="0" err="1"/>
              <a:t>examtable</a:t>
            </a:r>
            <a:r>
              <a:rPr lang="ko-KR" altLang="en-US" dirty="0"/>
              <a:t>만들고 데이터 임의로 </a:t>
            </a:r>
            <a:r>
              <a:rPr lang="en-US" altLang="ko-KR" dirty="0"/>
              <a:t>1000 </a:t>
            </a:r>
            <a:r>
              <a:rPr lang="ko-KR" altLang="en-US" dirty="0"/>
              <a:t>집어넣어보자</a:t>
            </a:r>
          </a:p>
        </p:txBody>
      </p:sp>
    </p:spTree>
    <p:extLst>
      <p:ext uri="{BB962C8B-B14F-4D97-AF65-F5344CB8AC3E}">
        <p14:creationId xmlns:p14="http://schemas.microsoft.com/office/powerpoint/2010/main" val="84304174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DC24129-4B8E-424E-B4FD-AD18350E1BCF}"/>
              </a:ext>
            </a:extLst>
          </p:cNvPr>
          <p:cNvSpPr txBox="1"/>
          <p:nvPr/>
        </p:nvSpPr>
        <p:spPr>
          <a:xfrm>
            <a:off x="734256" y="768410"/>
            <a:ext cx="5822428" cy="929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임시 테이블역할을 하는 </a:t>
            </a:r>
            <a:r>
              <a:rPr lang="en-US" altLang="ko-KR" dirty="0" err="1"/>
              <a:t>examview</a:t>
            </a:r>
            <a:r>
              <a:rPr lang="ko-KR" altLang="en-US" dirty="0"/>
              <a:t>라는 </a:t>
            </a:r>
            <a:r>
              <a:rPr lang="en-US" altLang="ko-KR" dirty="0"/>
              <a:t>view</a:t>
            </a:r>
            <a:r>
              <a:rPr lang="ko-KR" altLang="en-US" dirty="0"/>
              <a:t>를 만들었다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 </a:t>
            </a:r>
            <a:r>
              <a:rPr lang="en-US" altLang="ko-KR" dirty="0"/>
              <a:t>view</a:t>
            </a:r>
            <a:r>
              <a:rPr lang="ko-KR" altLang="en-US" dirty="0"/>
              <a:t>는 이름</a:t>
            </a:r>
            <a:r>
              <a:rPr lang="en-US" altLang="ko-KR" dirty="0"/>
              <a:t>,</a:t>
            </a:r>
            <a:r>
              <a:rPr lang="ko-KR" altLang="en-US" dirty="0"/>
              <a:t>학번</a:t>
            </a:r>
            <a:r>
              <a:rPr lang="en-US" altLang="ko-KR" dirty="0"/>
              <a:t>,</a:t>
            </a:r>
            <a:r>
              <a:rPr lang="ko-KR" altLang="en-US" dirty="0"/>
              <a:t>국어</a:t>
            </a:r>
            <a:r>
              <a:rPr lang="en-US" altLang="ko-KR" dirty="0"/>
              <a:t>,</a:t>
            </a:r>
            <a:r>
              <a:rPr lang="ko-KR" altLang="en-US" dirty="0"/>
              <a:t>영어</a:t>
            </a:r>
            <a:r>
              <a:rPr lang="en-US" altLang="ko-KR" dirty="0"/>
              <a:t>,</a:t>
            </a:r>
            <a:r>
              <a:rPr lang="ko-KR" altLang="en-US" dirty="0"/>
              <a:t>수학</a:t>
            </a:r>
            <a:r>
              <a:rPr lang="en-US" altLang="ko-KR" dirty="0"/>
              <a:t>,</a:t>
            </a:r>
            <a:r>
              <a:rPr lang="ko-KR" altLang="en-US" dirty="0"/>
              <a:t>총점</a:t>
            </a:r>
            <a:r>
              <a:rPr lang="en-US" altLang="ko-KR" dirty="0"/>
              <a:t>,</a:t>
            </a:r>
            <a:r>
              <a:rPr lang="ko-KR" altLang="en-US" dirty="0"/>
              <a:t>평균</a:t>
            </a:r>
            <a:r>
              <a:rPr lang="en-US" altLang="ko-KR" dirty="0"/>
              <a:t>,</a:t>
            </a:r>
            <a:r>
              <a:rPr lang="ko-KR" altLang="en-US" dirty="0"/>
              <a:t>등수를 갖고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해당 구성은 뷰 정의를 보면 이해가 갈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1EB36CC-3230-4C08-9406-3E2E7610C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852" y="2626659"/>
            <a:ext cx="62198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1857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912232" y="864447"/>
            <a:ext cx="773411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4. join,</a:t>
            </a:r>
            <a:r>
              <a:rPr lang="ko-KR" altLang="en-US" sz="2000" dirty="0"/>
              <a:t> </a:t>
            </a:r>
            <a:r>
              <a:rPr lang="en-US" altLang="ko-KR" sz="2000" dirty="0"/>
              <a:t>select</a:t>
            </a:r>
            <a:r>
              <a:rPr lang="ko-KR" altLang="en-US" sz="2000" dirty="0"/>
              <a:t>안에 </a:t>
            </a:r>
            <a:r>
              <a:rPr lang="en-US" altLang="ko-KR" sz="2000" dirty="0"/>
              <a:t>select, view,</a:t>
            </a:r>
            <a:r>
              <a:rPr lang="ko-KR" altLang="en-US" sz="2000" dirty="0"/>
              <a:t> </a:t>
            </a:r>
            <a:r>
              <a:rPr lang="en-US" altLang="ko-KR" sz="2000" dirty="0"/>
              <a:t>insert</a:t>
            </a:r>
            <a:r>
              <a:rPr lang="ko-KR" altLang="en-US" sz="2000" dirty="0"/>
              <a:t>안에 </a:t>
            </a:r>
            <a:r>
              <a:rPr lang="en-US" altLang="ko-KR" sz="2000" dirty="0"/>
              <a:t>select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join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select </a:t>
            </a:r>
            <a:r>
              <a:rPr lang="ko-KR" altLang="en-US" sz="1200" dirty="0"/>
              <a:t>안에 </a:t>
            </a:r>
            <a:r>
              <a:rPr lang="en-US" altLang="ko-KR" sz="1200" dirty="0"/>
              <a:t>select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view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Insert </a:t>
            </a:r>
            <a:r>
              <a:rPr lang="ko-KR" altLang="en-US" sz="1200" dirty="0"/>
              <a:t>안에 </a:t>
            </a:r>
            <a:r>
              <a:rPr lang="en-US" altLang="ko-KR" sz="1200" dirty="0"/>
              <a:t>select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마구마구 실습</a:t>
            </a:r>
            <a:endParaRPr lang="en-US" altLang="ko-KR" sz="1200" dirty="0"/>
          </a:p>
          <a:p>
            <a:pPr>
              <a:spcBef>
                <a:spcPct val="0"/>
              </a:spcBef>
            </a:pPr>
            <a:endParaRPr lang="en-US" altLang="ko-KR" sz="12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DC24129-4B8E-424E-B4FD-AD18350E1BCF}"/>
              </a:ext>
            </a:extLst>
          </p:cNvPr>
          <p:cNvSpPr txBox="1"/>
          <p:nvPr/>
        </p:nvSpPr>
        <p:spPr>
          <a:xfrm>
            <a:off x="734256" y="768410"/>
            <a:ext cx="7520007" cy="929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뷰 </a:t>
            </a:r>
            <a:r>
              <a:rPr lang="en-US" altLang="ko-KR" dirty="0" err="1"/>
              <a:t>examview</a:t>
            </a:r>
            <a:r>
              <a:rPr lang="ko-KR" altLang="en-US" dirty="0"/>
              <a:t>를 가지고 </a:t>
            </a:r>
            <a:r>
              <a:rPr lang="en-US" altLang="ko-KR" dirty="0"/>
              <a:t>44,45</a:t>
            </a:r>
            <a:r>
              <a:rPr lang="ko-KR" altLang="en-US" dirty="0"/>
              <a:t>번 쿼리는 수행 가능하다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하지만 </a:t>
            </a:r>
            <a:r>
              <a:rPr lang="en-US" altLang="ko-KR" dirty="0"/>
              <a:t>46,47</a:t>
            </a:r>
            <a:r>
              <a:rPr lang="ko-KR" altLang="en-US" dirty="0"/>
              <a:t>은 에러 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뷰는 간단한 임시테이블을 구성하여 사용하는 편리함은 있으나</a:t>
            </a:r>
            <a:r>
              <a:rPr lang="en-US" altLang="ko-KR" dirty="0"/>
              <a:t>, </a:t>
            </a:r>
            <a:r>
              <a:rPr lang="ko-KR" altLang="en-US" dirty="0"/>
              <a:t>한계가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63C0D74-0305-4B49-B324-A4C077396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073" y="1900923"/>
            <a:ext cx="68199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1315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DC24129-4B8E-424E-B4FD-AD18350E1BCF}"/>
              </a:ext>
            </a:extLst>
          </p:cNvPr>
          <p:cNvSpPr txBox="1"/>
          <p:nvPr/>
        </p:nvSpPr>
        <p:spPr>
          <a:xfrm>
            <a:off x="734256" y="768410"/>
            <a:ext cx="8190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examtableEX</a:t>
            </a:r>
            <a:r>
              <a:rPr lang="ko-KR" altLang="en-US" dirty="0"/>
              <a:t>를 만들었다</a:t>
            </a:r>
            <a:r>
              <a:rPr lang="en-US" altLang="ko-KR" dirty="0"/>
              <a:t>.</a:t>
            </a:r>
            <a:r>
              <a:rPr lang="ko-KR" altLang="en-US" dirty="0"/>
              <a:t> 여기에 값을 넣기 위하여 </a:t>
            </a:r>
            <a:r>
              <a:rPr lang="en-US" altLang="ko-KR" dirty="0"/>
              <a:t>insert</a:t>
            </a:r>
            <a:r>
              <a:rPr lang="ko-KR" altLang="en-US" dirty="0"/>
              <a:t>안에 </a:t>
            </a:r>
            <a:r>
              <a:rPr lang="en-US" altLang="ko-KR" dirty="0"/>
              <a:t>select</a:t>
            </a:r>
            <a:r>
              <a:rPr lang="ko-KR" altLang="en-US" dirty="0"/>
              <a:t>를 사용하였다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D74274E-91C2-48A9-BC4C-DADB07BC5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57" y="1194266"/>
            <a:ext cx="8051156" cy="314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7543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DC24129-4B8E-424E-B4FD-AD18350E1BCF}"/>
              </a:ext>
            </a:extLst>
          </p:cNvPr>
          <p:cNvSpPr txBox="1"/>
          <p:nvPr/>
        </p:nvSpPr>
        <p:spPr>
          <a:xfrm>
            <a:off x="734256" y="768410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잘</a:t>
            </a:r>
            <a:r>
              <a:rPr lang="en-US" altLang="ko-KR" dirty="0"/>
              <a:t> </a:t>
            </a:r>
            <a:r>
              <a:rPr lang="ko-KR" altLang="en-US" dirty="0"/>
              <a:t>된다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A8A5455-8D36-41F7-A27C-123AC2A14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737" y="1762125"/>
            <a:ext cx="57245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8463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20540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아 시험처리 해보자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시험을 보는 과정을 잘 생각해 보자</a:t>
            </a:r>
            <a:r>
              <a:rPr lang="en-US" altLang="ko-KR" sz="1200" dirty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1)</a:t>
            </a:r>
            <a:r>
              <a:rPr lang="ko-KR" altLang="en-US" sz="1200" dirty="0"/>
              <a:t>국어</a:t>
            </a:r>
            <a:r>
              <a:rPr lang="en-US" altLang="ko-KR" sz="1200" dirty="0"/>
              <a:t>,</a:t>
            </a:r>
            <a:r>
              <a:rPr lang="ko-KR" altLang="en-US" sz="1200" dirty="0"/>
              <a:t>영어</a:t>
            </a:r>
            <a:r>
              <a:rPr lang="en-US" altLang="ko-KR" sz="1200" dirty="0"/>
              <a:t>,</a:t>
            </a:r>
            <a:r>
              <a:rPr lang="ko-KR" altLang="en-US" sz="1200" dirty="0"/>
              <a:t>수학 문제를 출제하고 정답이 있는 테이블이 있다</a:t>
            </a:r>
            <a:r>
              <a:rPr lang="en-US" altLang="ko-KR" sz="1200" dirty="0"/>
              <a:t>-&gt; </a:t>
            </a:r>
            <a:r>
              <a:rPr lang="ko-KR" altLang="en-US" sz="1200" dirty="0"/>
              <a:t>정답 테이블</a:t>
            </a: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2)</a:t>
            </a:r>
            <a:r>
              <a:rPr lang="ko-KR" altLang="en-US" sz="1200" dirty="0"/>
              <a:t>학생들은 각각 국어</a:t>
            </a:r>
            <a:r>
              <a:rPr lang="en-US" altLang="ko-KR" sz="1200" dirty="0"/>
              <a:t>, </a:t>
            </a:r>
            <a:r>
              <a:rPr lang="ko-KR" altLang="en-US" sz="1200" dirty="0"/>
              <a:t>영어</a:t>
            </a:r>
            <a:r>
              <a:rPr lang="en-US" altLang="ko-KR" sz="1200" dirty="0"/>
              <a:t>, </a:t>
            </a:r>
            <a:r>
              <a:rPr lang="ko-KR" altLang="en-US" sz="1200" dirty="0"/>
              <a:t>수학 시험을 보고 답안을 작성하여 제출한다 </a:t>
            </a:r>
            <a:r>
              <a:rPr lang="en-US" altLang="ko-KR" sz="1200" dirty="0"/>
              <a:t>-&gt; </a:t>
            </a:r>
            <a:r>
              <a:rPr lang="ko-KR" altLang="en-US" sz="1200" dirty="0"/>
              <a:t>답안테이블</a:t>
            </a: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3)</a:t>
            </a:r>
            <a:r>
              <a:rPr lang="ko-KR" altLang="en-US" sz="1200" dirty="0"/>
              <a:t>각 답안테이블은 각문제별로 작성된 답을 정답에 답과 맞추어 봐서 해당 문제별로 맞았는지 틀렸는지 표기하고</a:t>
            </a:r>
            <a:r>
              <a:rPr lang="en-US" altLang="ko-KR" sz="1200" dirty="0"/>
              <a:t>, </a:t>
            </a:r>
            <a:r>
              <a:rPr lang="ko-KR" altLang="en-US" sz="1200" dirty="0"/>
              <a:t>천제 맞은 개수 를 가지고 해당과목의 점수를 매긴다 </a:t>
            </a:r>
            <a:r>
              <a:rPr lang="en-US" altLang="ko-KR" sz="1200" dirty="0"/>
              <a:t>(20</a:t>
            </a:r>
            <a:r>
              <a:rPr lang="ko-KR" altLang="en-US" sz="1200" dirty="0"/>
              <a:t>문제기준 </a:t>
            </a:r>
            <a:r>
              <a:rPr lang="en-US" altLang="ko-KR" sz="1200" dirty="0"/>
              <a:t>5</a:t>
            </a:r>
            <a:r>
              <a:rPr lang="ko-KR" altLang="en-US" sz="1200" dirty="0"/>
              <a:t>점 씩 배점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-&gt;</a:t>
            </a:r>
            <a:r>
              <a:rPr lang="ko-KR" altLang="en-US" sz="1200" dirty="0"/>
              <a:t>채점 테이블</a:t>
            </a: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4)</a:t>
            </a:r>
            <a:r>
              <a:rPr lang="ko-KR" altLang="en-US" sz="1200" dirty="0"/>
              <a:t>보통 </a:t>
            </a:r>
            <a:r>
              <a:rPr lang="ko-KR" altLang="en-US" sz="1200" dirty="0" err="1"/>
              <a:t>학생별</a:t>
            </a:r>
            <a:r>
              <a:rPr lang="ko-KR" altLang="en-US" sz="1200" dirty="0"/>
              <a:t> 국영수</a:t>
            </a:r>
            <a:r>
              <a:rPr lang="en-US" altLang="ko-KR" sz="1200" dirty="0"/>
              <a:t>,</a:t>
            </a:r>
            <a:r>
              <a:rPr lang="ko-KR" altLang="en-US" sz="1200" dirty="0"/>
              <a:t>총점</a:t>
            </a:r>
            <a:r>
              <a:rPr lang="en-US" altLang="ko-KR" sz="1200" dirty="0"/>
              <a:t>,</a:t>
            </a:r>
            <a:r>
              <a:rPr lang="ko-KR" altLang="en-US" sz="1200" dirty="0"/>
              <a:t>평균</a:t>
            </a:r>
            <a:r>
              <a:rPr lang="en-US" altLang="ko-KR" sz="1200" dirty="0"/>
              <a:t>,</a:t>
            </a:r>
            <a:r>
              <a:rPr lang="ko-KR" altLang="en-US" sz="1200" dirty="0"/>
              <a:t>등수 의 채점결과를 </a:t>
            </a:r>
            <a:r>
              <a:rPr lang="ko-KR" altLang="en-US" sz="1200" dirty="0" err="1"/>
              <a:t>리포트한다</a:t>
            </a:r>
            <a:r>
              <a:rPr lang="en-US" altLang="ko-KR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5) </a:t>
            </a:r>
            <a:r>
              <a:rPr lang="ko-KR" altLang="en-US" sz="1200" dirty="0"/>
              <a:t>좀더 분석한다면 </a:t>
            </a:r>
            <a:r>
              <a:rPr lang="ko-KR" altLang="en-US" sz="1200" dirty="0" err="1"/>
              <a:t>문제별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정답율등을</a:t>
            </a:r>
            <a:r>
              <a:rPr lang="ko-KR" altLang="en-US" sz="1200" dirty="0"/>
              <a:t> 조사하여 </a:t>
            </a:r>
            <a:r>
              <a:rPr lang="ko-KR" altLang="en-US" sz="1200" dirty="0" err="1"/>
              <a:t>문제별</a:t>
            </a:r>
            <a:r>
              <a:rPr lang="ko-KR" altLang="en-US" sz="1200" dirty="0"/>
              <a:t> 난이도를 분석할 수도 있다</a:t>
            </a:r>
            <a:r>
              <a:rPr lang="en-US" altLang="ko-KR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9A14250C-70A3-48DE-A1A6-2B90703F8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873421"/>
              </p:ext>
            </p:extLst>
          </p:nvPr>
        </p:nvGraphicFramePr>
        <p:xfrm>
          <a:off x="4159624" y="1227666"/>
          <a:ext cx="40953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952">
                  <a:extLst>
                    <a:ext uri="{9D8B030D-6E8A-4147-A177-3AD203B41FA5}">
                      <a16:colId xmlns:a16="http://schemas.microsoft.com/office/drawing/2014/main" xmlns="" val="736150532"/>
                    </a:ext>
                  </a:extLst>
                </a:gridCol>
                <a:gridCol w="299124">
                  <a:extLst>
                    <a:ext uri="{9D8B030D-6E8A-4147-A177-3AD203B41FA5}">
                      <a16:colId xmlns:a16="http://schemas.microsoft.com/office/drawing/2014/main" xmlns="" val="3589719219"/>
                    </a:ext>
                  </a:extLst>
                </a:gridCol>
                <a:gridCol w="409538">
                  <a:extLst>
                    <a:ext uri="{9D8B030D-6E8A-4147-A177-3AD203B41FA5}">
                      <a16:colId xmlns:a16="http://schemas.microsoft.com/office/drawing/2014/main" xmlns="" val="3022552107"/>
                    </a:ext>
                  </a:extLst>
                </a:gridCol>
                <a:gridCol w="409538">
                  <a:extLst>
                    <a:ext uri="{9D8B030D-6E8A-4147-A177-3AD203B41FA5}">
                      <a16:colId xmlns:a16="http://schemas.microsoft.com/office/drawing/2014/main" xmlns="" val="3018479566"/>
                    </a:ext>
                  </a:extLst>
                </a:gridCol>
                <a:gridCol w="409538">
                  <a:extLst>
                    <a:ext uri="{9D8B030D-6E8A-4147-A177-3AD203B41FA5}">
                      <a16:colId xmlns:a16="http://schemas.microsoft.com/office/drawing/2014/main" xmlns="" val="2454273903"/>
                    </a:ext>
                  </a:extLst>
                </a:gridCol>
                <a:gridCol w="409538">
                  <a:extLst>
                    <a:ext uri="{9D8B030D-6E8A-4147-A177-3AD203B41FA5}">
                      <a16:colId xmlns:a16="http://schemas.microsoft.com/office/drawing/2014/main" xmlns="" val="3937595938"/>
                    </a:ext>
                  </a:extLst>
                </a:gridCol>
                <a:gridCol w="409538">
                  <a:extLst>
                    <a:ext uri="{9D8B030D-6E8A-4147-A177-3AD203B41FA5}">
                      <a16:colId xmlns:a16="http://schemas.microsoft.com/office/drawing/2014/main" xmlns="" val="1626405822"/>
                    </a:ext>
                  </a:extLst>
                </a:gridCol>
                <a:gridCol w="409538">
                  <a:extLst>
                    <a:ext uri="{9D8B030D-6E8A-4147-A177-3AD203B41FA5}">
                      <a16:colId xmlns:a16="http://schemas.microsoft.com/office/drawing/2014/main" xmlns="" val="1490225111"/>
                    </a:ext>
                  </a:extLst>
                </a:gridCol>
                <a:gridCol w="409538">
                  <a:extLst>
                    <a:ext uri="{9D8B030D-6E8A-4147-A177-3AD203B41FA5}">
                      <a16:colId xmlns:a16="http://schemas.microsoft.com/office/drawing/2014/main" xmlns="" val="3070023837"/>
                    </a:ext>
                  </a:extLst>
                </a:gridCol>
                <a:gridCol w="409538">
                  <a:extLst>
                    <a:ext uri="{9D8B030D-6E8A-4147-A177-3AD203B41FA5}">
                      <a16:colId xmlns:a16="http://schemas.microsoft.com/office/drawing/2014/main" xmlns="" val="1570376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국어코드</a:t>
                      </a:r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1792041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xmlns="" id="{2A236F67-992B-4C78-930A-AE0077777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44971"/>
              </p:ext>
            </p:extLst>
          </p:nvPr>
        </p:nvGraphicFramePr>
        <p:xfrm>
          <a:off x="4159624" y="1565486"/>
          <a:ext cx="40953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952">
                  <a:extLst>
                    <a:ext uri="{9D8B030D-6E8A-4147-A177-3AD203B41FA5}">
                      <a16:colId xmlns:a16="http://schemas.microsoft.com/office/drawing/2014/main" xmlns="" val="736150532"/>
                    </a:ext>
                  </a:extLst>
                </a:gridCol>
                <a:gridCol w="299124">
                  <a:extLst>
                    <a:ext uri="{9D8B030D-6E8A-4147-A177-3AD203B41FA5}">
                      <a16:colId xmlns:a16="http://schemas.microsoft.com/office/drawing/2014/main" xmlns="" val="3589719219"/>
                    </a:ext>
                  </a:extLst>
                </a:gridCol>
                <a:gridCol w="409538">
                  <a:extLst>
                    <a:ext uri="{9D8B030D-6E8A-4147-A177-3AD203B41FA5}">
                      <a16:colId xmlns:a16="http://schemas.microsoft.com/office/drawing/2014/main" xmlns="" val="3022552107"/>
                    </a:ext>
                  </a:extLst>
                </a:gridCol>
                <a:gridCol w="409538">
                  <a:extLst>
                    <a:ext uri="{9D8B030D-6E8A-4147-A177-3AD203B41FA5}">
                      <a16:colId xmlns:a16="http://schemas.microsoft.com/office/drawing/2014/main" xmlns="" val="3018479566"/>
                    </a:ext>
                  </a:extLst>
                </a:gridCol>
                <a:gridCol w="409538">
                  <a:extLst>
                    <a:ext uri="{9D8B030D-6E8A-4147-A177-3AD203B41FA5}">
                      <a16:colId xmlns:a16="http://schemas.microsoft.com/office/drawing/2014/main" xmlns="" val="2454273903"/>
                    </a:ext>
                  </a:extLst>
                </a:gridCol>
                <a:gridCol w="409538">
                  <a:extLst>
                    <a:ext uri="{9D8B030D-6E8A-4147-A177-3AD203B41FA5}">
                      <a16:colId xmlns:a16="http://schemas.microsoft.com/office/drawing/2014/main" xmlns="" val="3937595938"/>
                    </a:ext>
                  </a:extLst>
                </a:gridCol>
                <a:gridCol w="409538">
                  <a:extLst>
                    <a:ext uri="{9D8B030D-6E8A-4147-A177-3AD203B41FA5}">
                      <a16:colId xmlns:a16="http://schemas.microsoft.com/office/drawing/2014/main" xmlns="" val="1626405822"/>
                    </a:ext>
                  </a:extLst>
                </a:gridCol>
                <a:gridCol w="409538">
                  <a:extLst>
                    <a:ext uri="{9D8B030D-6E8A-4147-A177-3AD203B41FA5}">
                      <a16:colId xmlns:a16="http://schemas.microsoft.com/office/drawing/2014/main" xmlns="" val="1490225111"/>
                    </a:ext>
                  </a:extLst>
                </a:gridCol>
                <a:gridCol w="409538">
                  <a:extLst>
                    <a:ext uri="{9D8B030D-6E8A-4147-A177-3AD203B41FA5}">
                      <a16:colId xmlns:a16="http://schemas.microsoft.com/office/drawing/2014/main" xmlns="" val="3070023837"/>
                    </a:ext>
                  </a:extLst>
                </a:gridCol>
                <a:gridCol w="409538">
                  <a:extLst>
                    <a:ext uri="{9D8B030D-6E8A-4147-A177-3AD203B41FA5}">
                      <a16:colId xmlns:a16="http://schemas.microsoft.com/office/drawing/2014/main" xmlns="" val="1570376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영어코드</a:t>
                      </a:r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17920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384F4-7EC3-48D0-A76C-7987605D0F7F}"/>
              </a:ext>
            </a:extLst>
          </p:cNvPr>
          <p:cNvSpPr txBox="1"/>
          <p:nvPr/>
        </p:nvSpPr>
        <p:spPr>
          <a:xfrm>
            <a:off x="2875311" y="139620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정답테이블</a:t>
            </a: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xmlns="" id="{4A2E2FF6-C645-4112-AAAB-8E0CE2BD3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000330"/>
              </p:ext>
            </p:extLst>
          </p:nvPr>
        </p:nvGraphicFramePr>
        <p:xfrm>
          <a:off x="4159624" y="2420318"/>
          <a:ext cx="445546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858">
                  <a:extLst>
                    <a:ext uri="{9D8B030D-6E8A-4147-A177-3AD203B41FA5}">
                      <a16:colId xmlns:a16="http://schemas.microsoft.com/office/drawing/2014/main" xmlns="" val="736150532"/>
                    </a:ext>
                  </a:extLst>
                </a:gridCol>
                <a:gridCol w="530234">
                  <a:extLst>
                    <a:ext uri="{9D8B030D-6E8A-4147-A177-3AD203B41FA5}">
                      <a16:colId xmlns:a16="http://schemas.microsoft.com/office/drawing/2014/main" xmlns="" val="3589719219"/>
                    </a:ext>
                  </a:extLst>
                </a:gridCol>
                <a:gridCol w="445546">
                  <a:extLst>
                    <a:ext uri="{9D8B030D-6E8A-4147-A177-3AD203B41FA5}">
                      <a16:colId xmlns:a16="http://schemas.microsoft.com/office/drawing/2014/main" xmlns="" val="3022552107"/>
                    </a:ext>
                  </a:extLst>
                </a:gridCol>
                <a:gridCol w="445546">
                  <a:extLst>
                    <a:ext uri="{9D8B030D-6E8A-4147-A177-3AD203B41FA5}">
                      <a16:colId xmlns:a16="http://schemas.microsoft.com/office/drawing/2014/main" xmlns="" val="3018479566"/>
                    </a:ext>
                  </a:extLst>
                </a:gridCol>
                <a:gridCol w="445546">
                  <a:extLst>
                    <a:ext uri="{9D8B030D-6E8A-4147-A177-3AD203B41FA5}">
                      <a16:colId xmlns:a16="http://schemas.microsoft.com/office/drawing/2014/main" xmlns="" val="2454273903"/>
                    </a:ext>
                  </a:extLst>
                </a:gridCol>
                <a:gridCol w="445546">
                  <a:extLst>
                    <a:ext uri="{9D8B030D-6E8A-4147-A177-3AD203B41FA5}">
                      <a16:colId xmlns:a16="http://schemas.microsoft.com/office/drawing/2014/main" xmlns="" val="3937595938"/>
                    </a:ext>
                  </a:extLst>
                </a:gridCol>
                <a:gridCol w="445546">
                  <a:extLst>
                    <a:ext uri="{9D8B030D-6E8A-4147-A177-3AD203B41FA5}">
                      <a16:colId xmlns:a16="http://schemas.microsoft.com/office/drawing/2014/main" xmlns="" val="1626405822"/>
                    </a:ext>
                  </a:extLst>
                </a:gridCol>
                <a:gridCol w="445546">
                  <a:extLst>
                    <a:ext uri="{9D8B030D-6E8A-4147-A177-3AD203B41FA5}">
                      <a16:colId xmlns:a16="http://schemas.microsoft.com/office/drawing/2014/main" xmlns="" val="1490225111"/>
                    </a:ext>
                  </a:extLst>
                </a:gridCol>
                <a:gridCol w="445546">
                  <a:extLst>
                    <a:ext uri="{9D8B030D-6E8A-4147-A177-3AD203B41FA5}">
                      <a16:colId xmlns:a16="http://schemas.microsoft.com/office/drawing/2014/main" xmlns="" val="3070023837"/>
                    </a:ext>
                  </a:extLst>
                </a:gridCol>
                <a:gridCol w="445546">
                  <a:extLst>
                    <a:ext uri="{9D8B030D-6E8A-4147-A177-3AD203B41FA5}">
                      <a16:colId xmlns:a16="http://schemas.microsoft.com/office/drawing/2014/main" xmlns="" val="1570376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홍길동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209901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국어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1792041"/>
                  </a:ext>
                </a:extLst>
              </a:tr>
            </a:tbl>
          </a:graphicData>
        </a:graphic>
      </p:graphicFrame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xmlns="" id="{F52B2428-F844-4336-B332-4C1B09C5B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311680"/>
              </p:ext>
            </p:extLst>
          </p:nvPr>
        </p:nvGraphicFramePr>
        <p:xfrm>
          <a:off x="4159624" y="2943558"/>
          <a:ext cx="445546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668">
                  <a:extLst>
                    <a:ext uri="{9D8B030D-6E8A-4147-A177-3AD203B41FA5}">
                      <a16:colId xmlns:a16="http://schemas.microsoft.com/office/drawing/2014/main" xmlns="" val="736150532"/>
                    </a:ext>
                  </a:extLst>
                </a:gridCol>
                <a:gridCol w="325424">
                  <a:extLst>
                    <a:ext uri="{9D8B030D-6E8A-4147-A177-3AD203B41FA5}">
                      <a16:colId xmlns:a16="http://schemas.microsoft.com/office/drawing/2014/main" xmlns="" val="3589719219"/>
                    </a:ext>
                  </a:extLst>
                </a:gridCol>
                <a:gridCol w="445546">
                  <a:extLst>
                    <a:ext uri="{9D8B030D-6E8A-4147-A177-3AD203B41FA5}">
                      <a16:colId xmlns:a16="http://schemas.microsoft.com/office/drawing/2014/main" xmlns="" val="3022552107"/>
                    </a:ext>
                  </a:extLst>
                </a:gridCol>
                <a:gridCol w="445546">
                  <a:extLst>
                    <a:ext uri="{9D8B030D-6E8A-4147-A177-3AD203B41FA5}">
                      <a16:colId xmlns:a16="http://schemas.microsoft.com/office/drawing/2014/main" xmlns="" val="3018479566"/>
                    </a:ext>
                  </a:extLst>
                </a:gridCol>
                <a:gridCol w="445546">
                  <a:extLst>
                    <a:ext uri="{9D8B030D-6E8A-4147-A177-3AD203B41FA5}">
                      <a16:colId xmlns:a16="http://schemas.microsoft.com/office/drawing/2014/main" xmlns="" val="2454273903"/>
                    </a:ext>
                  </a:extLst>
                </a:gridCol>
                <a:gridCol w="445546">
                  <a:extLst>
                    <a:ext uri="{9D8B030D-6E8A-4147-A177-3AD203B41FA5}">
                      <a16:colId xmlns:a16="http://schemas.microsoft.com/office/drawing/2014/main" xmlns="" val="3937595938"/>
                    </a:ext>
                  </a:extLst>
                </a:gridCol>
                <a:gridCol w="445546">
                  <a:extLst>
                    <a:ext uri="{9D8B030D-6E8A-4147-A177-3AD203B41FA5}">
                      <a16:colId xmlns:a16="http://schemas.microsoft.com/office/drawing/2014/main" xmlns="" val="1626405822"/>
                    </a:ext>
                  </a:extLst>
                </a:gridCol>
                <a:gridCol w="445546">
                  <a:extLst>
                    <a:ext uri="{9D8B030D-6E8A-4147-A177-3AD203B41FA5}">
                      <a16:colId xmlns:a16="http://schemas.microsoft.com/office/drawing/2014/main" xmlns="" val="1490225111"/>
                    </a:ext>
                  </a:extLst>
                </a:gridCol>
                <a:gridCol w="445546">
                  <a:extLst>
                    <a:ext uri="{9D8B030D-6E8A-4147-A177-3AD203B41FA5}">
                      <a16:colId xmlns:a16="http://schemas.microsoft.com/office/drawing/2014/main" xmlns="" val="3070023837"/>
                    </a:ext>
                  </a:extLst>
                </a:gridCol>
                <a:gridCol w="445546">
                  <a:extLst>
                    <a:ext uri="{9D8B030D-6E8A-4147-A177-3AD203B41FA5}">
                      <a16:colId xmlns:a16="http://schemas.microsoft.com/office/drawing/2014/main" xmlns="" val="1570376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홍길동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209901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영어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179204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140575A-A23E-43FE-947E-802F8E46E49B}"/>
              </a:ext>
            </a:extLst>
          </p:cNvPr>
          <p:cNvSpPr txBox="1"/>
          <p:nvPr/>
        </p:nvSpPr>
        <p:spPr>
          <a:xfrm>
            <a:off x="2875311" y="245260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답안테이블</a:t>
            </a:r>
          </a:p>
        </p:txBody>
      </p:sp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xmlns="" id="{A22C48A9-319C-42E6-9F39-8F956827F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235893"/>
              </p:ext>
            </p:extLst>
          </p:nvPr>
        </p:nvGraphicFramePr>
        <p:xfrm>
          <a:off x="4159624" y="3729166"/>
          <a:ext cx="448932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967">
                  <a:extLst>
                    <a:ext uri="{9D8B030D-6E8A-4147-A177-3AD203B41FA5}">
                      <a16:colId xmlns:a16="http://schemas.microsoft.com/office/drawing/2014/main" xmlns="" val="736150532"/>
                    </a:ext>
                  </a:extLst>
                </a:gridCol>
                <a:gridCol w="327897">
                  <a:extLst>
                    <a:ext uri="{9D8B030D-6E8A-4147-A177-3AD203B41FA5}">
                      <a16:colId xmlns:a16="http://schemas.microsoft.com/office/drawing/2014/main" xmlns="" val="3589719219"/>
                    </a:ext>
                  </a:extLst>
                </a:gridCol>
                <a:gridCol w="448932">
                  <a:extLst>
                    <a:ext uri="{9D8B030D-6E8A-4147-A177-3AD203B41FA5}">
                      <a16:colId xmlns:a16="http://schemas.microsoft.com/office/drawing/2014/main" xmlns="" val="3022552107"/>
                    </a:ext>
                  </a:extLst>
                </a:gridCol>
                <a:gridCol w="448932">
                  <a:extLst>
                    <a:ext uri="{9D8B030D-6E8A-4147-A177-3AD203B41FA5}">
                      <a16:colId xmlns:a16="http://schemas.microsoft.com/office/drawing/2014/main" xmlns="" val="3018479566"/>
                    </a:ext>
                  </a:extLst>
                </a:gridCol>
                <a:gridCol w="448932">
                  <a:extLst>
                    <a:ext uri="{9D8B030D-6E8A-4147-A177-3AD203B41FA5}">
                      <a16:colId xmlns:a16="http://schemas.microsoft.com/office/drawing/2014/main" xmlns="" val="2454273903"/>
                    </a:ext>
                  </a:extLst>
                </a:gridCol>
                <a:gridCol w="448932">
                  <a:extLst>
                    <a:ext uri="{9D8B030D-6E8A-4147-A177-3AD203B41FA5}">
                      <a16:colId xmlns:a16="http://schemas.microsoft.com/office/drawing/2014/main" xmlns="" val="3937595938"/>
                    </a:ext>
                  </a:extLst>
                </a:gridCol>
                <a:gridCol w="448932">
                  <a:extLst>
                    <a:ext uri="{9D8B030D-6E8A-4147-A177-3AD203B41FA5}">
                      <a16:colId xmlns:a16="http://schemas.microsoft.com/office/drawing/2014/main" xmlns="" val="1626405822"/>
                    </a:ext>
                  </a:extLst>
                </a:gridCol>
                <a:gridCol w="448932">
                  <a:extLst>
                    <a:ext uri="{9D8B030D-6E8A-4147-A177-3AD203B41FA5}">
                      <a16:colId xmlns:a16="http://schemas.microsoft.com/office/drawing/2014/main" xmlns="" val="1490225111"/>
                    </a:ext>
                  </a:extLst>
                </a:gridCol>
                <a:gridCol w="448932">
                  <a:extLst>
                    <a:ext uri="{9D8B030D-6E8A-4147-A177-3AD203B41FA5}">
                      <a16:colId xmlns:a16="http://schemas.microsoft.com/office/drawing/2014/main" xmlns="" val="3070023837"/>
                    </a:ext>
                  </a:extLst>
                </a:gridCol>
                <a:gridCol w="448932">
                  <a:extLst>
                    <a:ext uri="{9D8B030D-6E8A-4147-A177-3AD203B41FA5}">
                      <a16:colId xmlns:a16="http://schemas.microsoft.com/office/drawing/2014/main" xmlns="" val="1570376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홍길동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209901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국어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1792041"/>
                  </a:ext>
                </a:extLst>
              </a:tr>
            </a:tbl>
          </a:graphicData>
        </a:graphic>
      </p:graphicFrame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xmlns="" id="{BBE44386-E170-49A5-ABE1-0F057DC32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731855"/>
              </p:ext>
            </p:extLst>
          </p:nvPr>
        </p:nvGraphicFramePr>
        <p:xfrm>
          <a:off x="4159623" y="4252406"/>
          <a:ext cx="4469011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389">
                  <a:extLst>
                    <a:ext uri="{9D8B030D-6E8A-4147-A177-3AD203B41FA5}">
                      <a16:colId xmlns:a16="http://schemas.microsoft.com/office/drawing/2014/main" xmlns="" val="736150532"/>
                    </a:ext>
                  </a:extLst>
                </a:gridCol>
                <a:gridCol w="326414">
                  <a:extLst>
                    <a:ext uri="{9D8B030D-6E8A-4147-A177-3AD203B41FA5}">
                      <a16:colId xmlns:a16="http://schemas.microsoft.com/office/drawing/2014/main" xmlns="" val="3589719219"/>
                    </a:ext>
                  </a:extLst>
                </a:gridCol>
                <a:gridCol w="446901">
                  <a:extLst>
                    <a:ext uri="{9D8B030D-6E8A-4147-A177-3AD203B41FA5}">
                      <a16:colId xmlns:a16="http://schemas.microsoft.com/office/drawing/2014/main" xmlns="" val="3022552107"/>
                    </a:ext>
                  </a:extLst>
                </a:gridCol>
                <a:gridCol w="446901">
                  <a:extLst>
                    <a:ext uri="{9D8B030D-6E8A-4147-A177-3AD203B41FA5}">
                      <a16:colId xmlns:a16="http://schemas.microsoft.com/office/drawing/2014/main" xmlns="" val="3018479566"/>
                    </a:ext>
                  </a:extLst>
                </a:gridCol>
                <a:gridCol w="446901">
                  <a:extLst>
                    <a:ext uri="{9D8B030D-6E8A-4147-A177-3AD203B41FA5}">
                      <a16:colId xmlns:a16="http://schemas.microsoft.com/office/drawing/2014/main" xmlns="" val="2454273903"/>
                    </a:ext>
                  </a:extLst>
                </a:gridCol>
                <a:gridCol w="446901">
                  <a:extLst>
                    <a:ext uri="{9D8B030D-6E8A-4147-A177-3AD203B41FA5}">
                      <a16:colId xmlns:a16="http://schemas.microsoft.com/office/drawing/2014/main" xmlns="" val="3937595938"/>
                    </a:ext>
                  </a:extLst>
                </a:gridCol>
                <a:gridCol w="446901">
                  <a:extLst>
                    <a:ext uri="{9D8B030D-6E8A-4147-A177-3AD203B41FA5}">
                      <a16:colId xmlns:a16="http://schemas.microsoft.com/office/drawing/2014/main" xmlns="" val="1626405822"/>
                    </a:ext>
                  </a:extLst>
                </a:gridCol>
                <a:gridCol w="446901">
                  <a:extLst>
                    <a:ext uri="{9D8B030D-6E8A-4147-A177-3AD203B41FA5}">
                      <a16:colId xmlns:a16="http://schemas.microsoft.com/office/drawing/2014/main" xmlns="" val="1490225111"/>
                    </a:ext>
                  </a:extLst>
                </a:gridCol>
                <a:gridCol w="446901">
                  <a:extLst>
                    <a:ext uri="{9D8B030D-6E8A-4147-A177-3AD203B41FA5}">
                      <a16:colId xmlns:a16="http://schemas.microsoft.com/office/drawing/2014/main" xmlns="" val="3070023837"/>
                    </a:ext>
                  </a:extLst>
                </a:gridCol>
                <a:gridCol w="446901">
                  <a:extLst>
                    <a:ext uri="{9D8B030D-6E8A-4147-A177-3AD203B41FA5}">
                      <a16:colId xmlns:a16="http://schemas.microsoft.com/office/drawing/2014/main" xmlns="" val="1570376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홍길동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209901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영어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179204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0509EF1-1C1D-4610-8F88-FE4C2EA87B30}"/>
              </a:ext>
            </a:extLst>
          </p:cNvPr>
          <p:cNvSpPr txBox="1"/>
          <p:nvPr/>
        </p:nvSpPr>
        <p:spPr>
          <a:xfrm>
            <a:off x="2875311" y="376145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채점테이블</a:t>
            </a: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xmlns="" id="{3DA3ABE8-7411-46B1-A990-968220A62F4E}"/>
              </a:ext>
            </a:extLst>
          </p:cNvPr>
          <p:cNvSpPr/>
          <p:nvPr/>
        </p:nvSpPr>
        <p:spPr bwMode="auto">
          <a:xfrm>
            <a:off x="5647766" y="3761452"/>
            <a:ext cx="269160" cy="338554"/>
          </a:xfrm>
          <a:prstGeom prst="flowChartConnector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xmlns="" id="{80D83623-F73A-42D5-9105-25B5F360B2C3}"/>
              </a:ext>
            </a:extLst>
          </p:cNvPr>
          <p:cNvSpPr/>
          <p:nvPr/>
        </p:nvSpPr>
        <p:spPr bwMode="auto">
          <a:xfrm>
            <a:off x="5990651" y="3761452"/>
            <a:ext cx="269160" cy="338554"/>
          </a:xfrm>
          <a:prstGeom prst="flowChartConnector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xmlns="" id="{23C62CA4-B54D-4541-B28E-84E27D17178B}"/>
              </a:ext>
            </a:extLst>
          </p:cNvPr>
          <p:cNvSpPr/>
          <p:nvPr/>
        </p:nvSpPr>
        <p:spPr bwMode="auto">
          <a:xfrm>
            <a:off x="7387142" y="3761452"/>
            <a:ext cx="269160" cy="338554"/>
          </a:xfrm>
          <a:prstGeom prst="flowChartConnector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xmlns="" id="{523FBFAF-CA3E-44CB-A38C-27ED7F3BB94D}"/>
              </a:ext>
            </a:extLst>
          </p:cNvPr>
          <p:cNvSpPr/>
          <p:nvPr/>
        </p:nvSpPr>
        <p:spPr bwMode="auto">
          <a:xfrm>
            <a:off x="8213308" y="3744575"/>
            <a:ext cx="269160" cy="338554"/>
          </a:xfrm>
          <a:prstGeom prst="flowChartConnector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xmlns="" id="{FCFA8C23-C5AE-49CE-939B-8D9B9A81D664}"/>
              </a:ext>
            </a:extLst>
          </p:cNvPr>
          <p:cNvSpPr/>
          <p:nvPr/>
        </p:nvSpPr>
        <p:spPr bwMode="auto">
          <a:xfrm>
            <a:off x="6456221" y="4252406"/>
            <a:ext cx="269160" cy="338554"/>
          </a:xfrm>
          <a:prstGeom prst="flowChartConnector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xmlns="" id="{B3035DAE-2326-43EE-856C-71DA06978531}"/>
              </a:ext>
            </a:extLst>
          </p:cNvPr>
          <p:cNvSpPr/>
          <p:nvPr/>
        </p:nvSpPr>
        <p:spPr bwMode="auto">
          <a:xfrm>
            <a:off x="7800932" y="4262401"/>
            <a:ext cx="269160" cy="338554"/>
          </a:xfrm>
          <a:prstGeom prst="flowChartConnector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2" name="곱하기 기호 21">
            <a:extLst>
              <a:ext uri="{FF2B5EF4-FFF2-40B4-BE49-F238E27FC236}">
                <a16:creationId xmlns:a16="http://schemas.microsoft.com/office/drawing/2014/main" xmlns="" id="{70B25A77-39DC-4046-82ED-DECF7F67189C}"/>
              </a:ext>
            </a:extLst>
          </p:cNvPr>
          <p:cNvSpPr/>
          <p:nvPr/>
        </p:nvSpPr>
        <p:spPr bwMode="auto">
          <a:xfrm>
            <a:off x="6288809" y="3743215"/>
            <a:ext cx="481115" cy="338554"/>
          </a:xfrm>
          <a:prstGeom prst="mathMultiply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3" name="곱하기 기호 22">
            <a:extLst>
              <a:ext uri="{FF2B5EF4-FFF2-40B4-BE49-F238E27FC236}">
                <a16:creationId xmlns:a16="http://schemas.microsoft.com/office/drawing/2014/main" xmlns="" id="{D8320025-D411-4C4B-B1E6-31AD0FE93568}"/>
              </a:ext>
            </a:extLst>
          </p:cNvPr>
          <p:cNvSpPr/>
          <p:nvPr/>
        </p:nvSpPr>
        <p:spPr bwMode="auto">
          <a:xfrm>
            <a:off x="7320928" y="4334589"/>
            <a:ext cx="481115" cy="338554"/>
          </a:xfrm>
          <a:prstGeom prst="mathMultiply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4" name="곱하기 기호 23">
            <a:extLst>
              <a:ext uri="{FF2B5EF4-FFF2-40B4-BE49-F238E27FC236}">
                <a16:creationId xmlns:a16="http://schemas.microsoft.com/office/drawing/2014/main" xmlns="" id="{2D1ABCEE-9350-4ABD-B552-DE4FDE083584}"/>
              </a:ext>
            </a:extLst>
          </p:cNvPr>
          <p:cNvSpPr/>
          <p:nvPr/>
        </p:nvSpPr>
        <p:spPr bwMode="auto">
          <a:xfrm>
            <a:off x="8134115" y="4272954"/>
            <a:ext cx="481115" cy="338554"/>
          </a:xfrm>
          <a:prstGeom prst="mathMultiply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5" name="곱하기 기호 24">
            <a:extLst>
              <a:ext uri="{FF2B5EF4-FFF2-40B4-BE49-F238E27FC236}">
                <a16:creationId xmlns:a16="http://schemas.microsoft.com/office/drawing/2014/main" xmlns="" id="{AF13A6AB-4E5A-4206-BEB7-0B404B31E0CD}"/>
              </a:ext>
            </a:extLst>
          </p:cNvPr>
          <p:cNvSpPr/>
          <p:nvPr/>
        </p:nvSpPr>
        <p:spPr bwMode="auto">
          <a:xfrm>
            <a:off x="5541788" y="4252406"/>
            <a:ext cx="481115" cy="338554"/>
          </a:xfrm>
          <a:prstGeom prst="mathMultiply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6" name="곱하기 기호 25">
            <a:extLst>
              <a:ext uri="{FF2B5EF4-FFF2-40B4-BE49-F238E27FC236}">
                <a16:creationId xmlns:a16="http://schemas.microsoft.com/office/drawing/2014/main" xmlns="" id="{CBCE59C2-1F05-40B7-8020-BEB9D607071C}"/>
              </a:ext>
            </a:extLst>
          </p:cNvPr>
          <p:cNvSpPr/>
          <p:nvPr/>
        </p:nvSpPr>
        <p:spPr bwMode="auto">
          <a:xfrm>
            <a:off x="5947001" y="4242081"/>
            <a:ext cx="481115" cy="338554"/>
          </a:xfrm>
          <a:prstGeom prst="mathMultiply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BBD139A-6C55-4A11-9900-9999F2FB9171}"/>
              </a:ext>
            </a:extLst>
          </p:cNvPr>
          <p:cNvSpPr txBox="1"/>
          <p:nvPr/>
        </p:nvSpPr>
        <p:spPr>
          <a:xfrm>
            <a:off x="8628637" y="3817497"/>
            <a:ext cx="838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600" b="0" dirty="0"/>
              <a:t>55</a:t>
            </a:r>
            <a:r>
              <a:rPr lang="ko-KR" altLang="en-US" sz="1600" b="0" dirty="0"/>
              <a:t>점</a:t>
            </a:r>
            <a:endParaRPr lang="en-US" altLang="ko-KR" sz="1600" b="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E8203CB-23D7-4964-BAB1-8340131AF436}"/>
              </a:ext>
            </a:extLst>
          </p:cNvPr>
          <p:cNvSpPr txBox="1"/>
          <p:nvPr/>
        </p:nvSpPr>
        <p:spPr>
          <a:xfrm>
            <a:off x="8648946" y="4335938"/>
            <a:ext cx="838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600" b="0" dirty="0"/>
              <a:t>65</a:t>
            </a:r>
            <a:r>
              <a:rPr lang="ko-KR" altLang="en-US" sz="1600" b="0" dirty="0"/>
              <a:t>점</a:t>
            </a:r>
            <a:endParaRPr lang="en-US" altLang="ko-KR" sz="1600" b="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F858DC1D-297E-440C-8868-576FD3F26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899" y="5018192"/>
            <a:ext cx="5543550" cy="113347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5D3CD55-F7C6-49C0-983C-A90204370356}"/>
              </a:ext>
            </a:extLst>
          </p:cNvPr>
          <p:cNvSpPr txBox="1"/>
          <p:nvPr/>
        </p:nvSpPr>
        <p:spPr>
          <a:xfrm>
            <a:off x="2868903" y="529251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채점리포트</a:t>
            </a:r>
          </a:p>
        </p:txBody>
      </p:sp>
      <p:sp>
        <p:nvSpPr>
          <p:cNvPr id="35" name="곱하기 기호 34">
            <a:extLst>
              <a:ext uri="{FF2B5EF4-FFF2-40B4-BE49-F238E27FC236}">
                <a16:creationId xmlns:a16="http://schemas.microsoft.com/office/drawing/2014/main" xmlns="" id="{70D10A0F-4C1F-466C-9E5F-5C930D246E3C}"/>
              </a:ext>
            </a:extLst>
          </p:cNvPr>
          <p:cNvSpPr/>
          <p:nvPr/>
        </p:nvSpPr>
        <p:spPr bwMode="auto">
          <a:xfrm>
            <a:off x="7703197" y="3770865"/>
            <a:ext cx="481115" cy="338554"/>
          </a:xfrm>
          <a:prstGeom prst="mathMultiply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063878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29593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시험처리</a:t>
            </a:r>
            <a:r>
              <a:rPr lang="en-US" altLang="ko-KR" sz="1600" dirty="0"/>
              <a:t>(</a:t>
            </a:r>
            <a:r>
              <a:rPr lang="ko-KR" altLang="en-US" sz="1600" dirty="0"/>
              <a:t>계속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1)</a:t>
            </a:r>
            <a:r>
              <a:rPr lang="ko-KR" altLang="en-US" sz="1200" dirty="0"/>
              <a:t>관련 테이블 만든 것</a:t>
            </a: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정답테이블 </a:t>
            </a:r>
            <a:r>
              <a:rPr lang="en-US" altLang="ko-KR" sz="1200" dirty="0"/>
              <a:t>Answer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시험테이블 </a:t>
            </a:r>
            <a:r>
              <a:rPr lang="en-US" altLang="ko-KR" sz="1200" dirty="0"/>
              <a:t>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채점테이블 </a:t>
            </a:r>
            <a:r>
              <a:rPr lang="en-US" altLang="ko-KR" sz="1200" dirty="0"/>
              <a:t>Scoring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채점리포트테이블</a:t>
            </a:r>
            <a:r>
              <a:rPr lang="ko-KR" altLang="en-US" sz="1200" dirty="0"/>
              <a:t> </a:t>
            </a:r>
            <a:r>
              <a:rPr lang="en-US" altLang="ko-KR" sz="1200" dirty="0" err="1"/>
              <a:t>Reporttable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22B6C5F-E5B9-40C3-AF8B-8C2A1BB74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009" y="565382"/>
            <a:ext cx="5078162" cy="109720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3C75161C-A9AB-4D27-A08A-382B5B692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724" y="1641528"/>
            <a:ext cx="5568203" cy="154952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CD0F9EDA-3364-4F90-A07B-48F5B952F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1240" y="3181998"/>
            <a:ext cx="5362501" cy="167616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8F00CEB5-2901-4CE7-8EF6-76A17D2777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4820" y="4596209"/>
            <a:ext cx="2613351" cy="188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8233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20540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시험처리</a:t>
            </a:r>
            <a:r>
              <a:rPr lang="en-US" altLang="ko-KR" sz="1600" dirty="0"/>
              <a:t>(</a:t>
            </a:r>
            <a:r>
              <a:rPr lang="ko-KR" altLang="en-US" sz="1600" dirty="0"/>
              <a:t>계속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2)</a:t>
            </a:r>
            <a:r>
              <a:rPr lang="ko-KR" altLang="en-US" sz="1200" dirty="0"/>
              <a:t>실습데이터 만들기</a:t>
            </a: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정답테이블 </a:t>
            </a:r>
            <a:r>
              <a:rPr lang="en-US" altLang="ko-KR" sz="1200" dirty="0"/>
              <a:t>Answer </a:t>
            </a:r>
            <a:r>
              <a:rPr lang="ko-KR" altLang="en-US" sz="1200" dirty="0"/>
              <a:t>만들기</a:t>
            </a: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시험테이블 </a:t>
            </a:r>
            <a:r>
              <a:rPr lang="en-US" altLang="ko-KR" sz="1200" dirty="0"/>
              <a:t>Testing 1000</a:t>
            </a:r>
            <a:r>
              <a:rPr lang="ko-KR" altLang="en-US" sz="1200" dirty="0"/>
              <a:t>건 만들기</a:t>
            </a: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이 정도는 이제 힌트 없음</a:t>
            </a: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3) </a:t>
            </a:r>
            <a:r>
              <a:rPr lang="ko-KR" altLang="en-US" sz="1200" dirty="0"/>
              <a:t>채점하기</a:t>
            </a: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4) </a:t>
            </a:r>
            <a:r>
              <a:rPr lang="ko-KR" altLang="en-US" sz="1200" dirty="0"/>
              <a:t>해당 채점결과를 집계하여 채점리포트 테이블에 </a:t>
            </a:r>
            <a:r>
              <a:rPr lang="ko-KR" altLang="en-US" sz="1200" dirty="0" err="1"/>
              <a:t>넣으시오</a:t>
            </a:r>
            <a:r>
              <a:rPr lang="en-US" altLang="ko-KR" sz="1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5) </a:t>
            </a:r>
            <a:r>
              <a:rPr lang="ko-KR" altLang="en-US" sz="1200" dirty="0"/>
              <a:t>채점리포트에 더하여 합계</a:t>
            </a:r>
            <a:r>
              <a:rPr lang="en-US" altLang="ko-KR" sz="1200" dirty="0"/>
              <a:t>,</a:t>
            </a:r>
            <a:r>
              <a:rPr lang="ko-KR" altLang="en-US" sz="1200" dirty="0"/>
              <a:t>평균</a:t>
            </a:r>
            <a:r>
              <a:rPr lang="en-US" altLang="ko-KR" sz="1200" dirty="0"/>
              <a:t>,</a:t>
            </a:r>
            <a:r>
              <a:rPr lang="ko-KR" altLang="en-US" sz="1200" dirty="0"/>
              <a:t>등수를 </a:t>
            </a:r>
            <a:r>
              <a:rPr lang="ko-KR" altLang="en-US" sz="1200" dirty="0" err="1"/>
              <a:t>보여주시오</a:t>
            </a:r>
            <a:r>
              <a:rPr lang="en-US" altLang="ko-KR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u="sng" dirty="0"/>
              <a:t>마지막으로 각 과목별</a:t>
            </a:r>
            <a:r>
              <a:rPr lang="en-US" altLang="ko-KR" sz="1400" u="sng" dirty="0"/>
              <a:t>,</a:t>
            </a:r>
            <a:r>
              <a:rPr lang="ko-KR" altLang="en-US" sz="1400" u="sng" dirty="0" err="1"/>
              <a:t>문제별</a:t>
            </a:r>
            <a:r>
              <a:rPr lang="ko-KR" altLang="en-US" sz="1400" u="sng" dirty="0"/>
              <a:t> 득점자수와 득점률 리포트를 </a:t>
            </a:r>
            <a:r>
              <a:rPr lang="ko-KR" altLang="en-US" sz="1400" u="sng" dirty="0" err="1"/>
              <a:t>작성하시오</a:t>
            </a:r>
            <a:r>
              <a:rPr lang="en-US" altLang="ko-KR" sz="1400" u="sng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BF04170-1F57-45B0-AA5E-AAD30AA48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442" y="837779"/>
            <a:ext cx="3401062" cy="15786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AD70E61-96E1-4DCE-BAB7-E35AECCE4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351" y="907649"/>
            <a:ext cx="2214003" cy="1508759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479D7899-2086-4139-AD70-34B4B04BA8C5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>
            <a:off x="6394013" y="1662029"/>
            <a:ext cx="446338" cy="0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F76129EF-C631-458F-B521-2F4FBF73093F}"/>
              </a:ext>
            </a:extLst>
          </p:cNvPr>
          <p:cNvSpPr/>
          <p:nvPr/>
        </p:nvSpPr>
        <p:spPr bwMode="auto">
          <a:xfrm>
            <a:off x="2775829" y="585525"/>
            <a:ext cx="375055" cy="39258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2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3</a:t>
            </a:r>
            <a:endParaRPr kumimoji="0" lang="ko-KR" altLang="en-US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3B4538BF-43C9-46D9-A01A-58ECF6A9D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3356" y="2760849"/>
            <a:ext cx="4724400" cy="2143125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29DC6882-F29A-47B2-A3C1-6A64970F8C39}"/>
              </a:ext>
            </a:extLst>
          </p:cNvPr>
          <p:cNvSpPr/>
          <p:nvPr/>
        </p:nvSpPr>
        <p:spPr bwMode="auto">
          <a:xfrm>
            <a:off x="2832459" y="2681726"/>
            <a:ext cx="375055" cy="39258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2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5</a:t>
            </a:r>
            <a:endParaRPr kumimoji="0" lang="ko-KR" altLang="en-US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8503" y="5730844"/>
            <a:ext cx="2326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subjected : </a:t>
            </a:r>
            <a:r>
              <a:rPr lang="ko-KR" altLang="en-US" dirty="0" smtClean="0"/>
              <a:t>과목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83447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6469644-B182-42B7-87B5-DB040CB7D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880" y="758293"/>
            <a:ext cx="5821483" cy="299791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90348" y="669609"/>
            <a:ext cx="3622982" cy="51009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실습</a:t>
            </a:r>
            <a:r>
              <a:rPr lang="en-US" altLang="ko-KR" sz="1600" dirty="0"/>
              <a:t>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우리는 리조트 예약시스템을 </a:t>
            </a:r>
            <a:r>
              <a:rPr lang="ko-KR" altLang="en-US" sz="1200" dirty="0" err="1"/>
              <a:t>만들것이다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예약화면은 화면과 같은데</a:t>
            </a:r>
            <a:r>
              <a:rPr lang="en-US" altLang="ko-KR" sz="1200" dirty="0"/>
              <a:t>…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1) </a:t>
            </a:r>
            <a:r>
              <a:rPr lang="ko-KR" altLang="en-US" sz="1200" dirty="0"/>
              <a:t>먼저 </a:t>
            </a:r>
            <a:r>
              <a:rPr lang="en-US" altLang="ko-KR" sz="1200" dirty="0"/>
              <a:t>reservation </a:t>
            </a:r>
            <a:r>
              <a:rPr lang="ko-KR" altLang="en-US" sz="1200" dirty="0"/>
              <a:t>테이블은 </a:t>
            </a:r>
            <a:r>
              <a:rPr lang="en-US" altLang="ko-KR" sz="1200" dirty="0"/>
              <a:t>“</a:t>
            </a:r>
            <a:r>
              <a:rPr lang="ko-KR" altLang="en-US" sz="1200" dirty="0"/>
              <a:t>예약하기</a:t>
            </a:r>
            <a:r>
              <a:rPr lang="en-US" altLang="ko-KR" sz="1200" dirty="0"/>
              <a:t>“ </a:t>
            </a:r>
            <a:r>
              <a:rPr lang="ko-KR" altLang="en-US" sz="1200" dirty="0"/>
              <a:t>화면을 보고 설계하여 만드세요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리조트가 딸랑 방 </a:t>
            </a:r>
            <a:r>
              <a:rPr lang="en-US" altLang="ko-KR" sz="1200" dirty="0"/>
              <a:t>3</a:t>
            </a:r>
            <a:r>
              <a:rPr lang="ko-KR" altLang="en-US" sz="1200" dirty="0"/>
              <a:t>개 있어요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2) </a:t>
            </a:r>
            <a:r>
              <a:rPr lang="ko-KR" altLang="en-US" sz="1200" dirty="0"/>
              <a:t>만든 테이블에 임의로 입력 값을 집어 넣으세요</a:t>
            </a:r>
            <a:r>
              <a:rPr lang="en-US" altLang="ko-KR" sz="1200" dirty="0"/>
              <a:t>.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B11B5D47-AD40-480A-979E-9ABF2D7A7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108" y="4045405"/>
            <a:ext cx="5978892" cy="802495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ADF3AE38-B3E7-4A41-8F5B-9F47927B7997}"/>
              </a:ext>
            </a:extLst>
          </p:cNvPr>
          <p:cNvSpPr/>
          <p:nvPr/>
        </p:nvSpPr>
        <p:spPr bwMode="auto">
          <a:xfrm>
            <a:off x="3872134" y="577166"/>
            <a:ext cx="375055" cy="39258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2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81FFFEF7-9A9C-4D36-922D-AC596F656374}"/>
              </a:ext>
            </a:extLst>
          </p:cNvPr>
          <p:cNvSpPr/>
          <p:nvPr/>
        </p:nvSpPr>
        <p:spPr bwMode="auto">
          <a:xfrm>
            <a:off x="3503962" y="4559547"/>
            <a:ext cx="375055" cy="39258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2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2</a:t>
            </a:r>
            <a:endParaRPr kumimoji="0" lang="ko-KR" altLang="en-US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998C6A0-91F1-4492-9208-7B37C7FCC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950" y="4952127"/>
            <a:ext cx="64960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156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90348" y="669609"/>
            <a:ext cx="3622982" cy="51009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실습</a:t>
            </a:r>
            <a:r>
              <a:rPr lang="en-US" altLang="ko-KR" sz="1600" dirty="0"/>
              <a:t>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우리는 리조트 예약시스템을 </a:t>
            </a:r>
            <a:r>
              <a:rPr lang="ko-KR" altLang="en-US" sz="1200" dirty="0" err="1"/>
              <a:t>만들것이다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3) </a:t>
            </a:r>
            <a:r>
              <a:rPr lang="ko-KR" altLang="en-US" sz="1200" dirty="0"/>
              <a:t>오늘부터 </a:t>
            </a:r>
            <a:r>
              <a:rPr lang="ko-KR" altLang="en-US" sz="1200" dirty="0" err="1"/>
              <a:t>한달간의</a:t>
            </a:r>
            <a:r>
              <a:rPr lang="ko-KR" altLang="en-US" sz="1200" dirty="0"/>
              <a:t> 예약상황을 리포트해서 보여주셔요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한달간을</a:t>
            </a:r>
            <a:r>
              <a:rPr lang="ko-KR" altLang="en-US" sz="1200" dirty="0"/>
              <a:t> 보여주기 위한 테이블과 </a:t>
            </a:r>
            <a:r>
              <a:rPr lang="ko-KR" altLang="en-US" sz="1200" dirty="0" err="1"/>
              <a:t>프로시져를</a:t>
            </a:r>
            <a:r>
              <a:rPr lang="ko-KR" altLang="en-US" sz="1200" dirty="0"/>
              <a:t> 만들자</a:t>
            </a:r>
            <a:r>
              <a:rPr lang="en-US" altLang="ko-KR" sz="1200" dirty="0"/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힌트로 </a:t>
            </a:r>
            <a:r>
              <a:rPr lang="ko-KR" altLang="en-US" sz="1200" dirty="0" err="1"/>
              <a:t>프로시져</a:t>
            </a:r>
            <a:r>
              <a:rPr lang="ko-KR" altLang="en-US" sz="1200" dirty="0"/>
              <a:t> 반만 보여줌</a:t>
            </a:r>
            <a:r>
              <a:rPr lang="en-US" altLang="ko-KR" sz="1200" dirty="0"/>
              <a:t>…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7B65EF89-1032-4A2F-B569-C79ED8B3C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074" y="1018031"/>
            <a:ext cx="2363041" cy="1777509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D9ACE1D-3609-4DD1-BD11-8D1FF92AE242}"/>
              </a:ext>
            </a:extLst>
          </p:cNvPr>
          <p:cNvSpPr/>
          <p:nvPr/>
        </p:nvSpPr>
        <p:spPr bwMode="auto">
          <a:xfrm>
            <a:off x="4191838" y="1029013"/>
            <a:ext cx="375055" cy="39258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2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3</a:t>
            </a:r>
            <a:endParaRPr kumimoji="0" lang="ko-KR" altLang="en-US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A1F48A3A-6751-4A2B-BBDD-E0596D8C4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672" y="2795540"/>
            <a:ext cx="3249522" cy="344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4880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9027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앞에 이해</a:t>
            </a:r>
            <a:r>
              <a:rPr lang="en-US" altLang="ko-KR" sz="1100" dirty="0"/>
              <a:t>,</a:t>
            </a:r>
            <a:r>
              <a:rPr lang="ko-KR" altLang="en-US" sz="1100" dirty="0"/>
              <a:t>실습에 나온 실습을 다 하시고</a:t>
            </a:r>
            <a:r>
              <a:rPr lang="en-US" altLang="ko-KR" sz="1100" dirty="0"/>
              <a:t>….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주요 내용은 나만의 노트에 필기를 하시오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69844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350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Join</a:t>
            </a:r>
            <a:r>
              <a:rPr lang="ko-KR" altLang="en-US" sz="1200" dirty="0"/>
              <a:t>과 복합 </a:t>
            </a:r>
            <a:r>
              <a:rPr lang="en-US" altLang="ko-KR" sz="1200" dirty="0"/>
              <a:t>select</a:t>
            </a:r>
            <a:r>
              <a:rPr lang="ko-KR" altLang="en-US" sz="1200" dirty="0"/>
              <a:t>문장을 잘 활용할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복잡한 </a:t>
            </a:r>
            <a:r>
              <a:rPr lang="en-US" altLang="ko-KR" sz="1200" dirty="0"/>
              <a:t>DB </a:t>
            </a:r>
            <a:r>
              <a:rPr lang="ko-KR" altLang="en-US" sz="1200" dirty="0"/>
              <a:t>쿼리를 활용할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marL="228600" indent="-228600">
              <a:spcBef>
                <a:spcPct val="0"/>
              </a:spcBef>
              <a:buAutoNum type="arabicParenR"/>
            </a:pPr>
            <a:endParaRPr lang="en-US" altLang="ko-KR" sz="1200" dirty="0"/>
          </a:p>
          <a:p>
            <a:pPr eaLnBrk="1" hangingPunct="1"/>
            <a:r>
              <a:rPr lang="en-US" altLang="ko-KR" sz="1200" dirty="0"/>
              <a:t>1) join, view</a:t>
            </a:r>
            <a:r>
              <a:rPr lang="ko-KR" altLang="en-US" sz="1200" dirty="0"/>
              <a:t>에 대하여 검색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152254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FF0000"/>
                </a:solidFill>
              </a:rPr>
              <a:t>Join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>
                <a:solidFill>
                  <a:srgbClr val="FF0000"/>
                </a:solidFill>
              </a:rPr>
              <a:t>두개의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테이블을 연결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select</a:t>
            </a:r>
            <a:r>
              <a:rPr lang="ko-KR" altLang="en-US" sz="1200" dirty="0"/>
              <a:t> </a:t>
            </a:r>
            <a:r>
              <a:rPr lang="en-US" altLang="ko-KR" sz="1200" dirty="0"/>
              <a:t>a.field2,</a:t>
            </a:r>
            <a:r>
              <a:rPr lang="ko-KR" altLang="en-US" sz="1200" dirty="0"/>
              <a:t> </a:t>
            </a:r>
            <a:r>
              <a:rPr lang="en-US" altLang="ko-KR" sz="1200" dirty="0"/>
              <a:t>a.field2 … b.field1 ,b.field2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  from </a:t>
            </a:r>
            <a:r>
              <a:rPr lang="en-US" altLang="ko-KR" sz="1200" dirty="0" err="1"/>
              <a:t>tableA</a:t>
            </a:r>
            <a:r>
              <a:rPr lang="en-US" altLang="ko-KR" sz="1200" dirty="0"/>
              <a:t> as a, </a:t>
            </a:r>
            <a:r>
              <a:rPr lang="en-US" altLang="ko-KR" sz="1200" dirty="0" err="1"/>
              <a:t>tableB</a:t>
            </a:r>
            <a:r>
              <a:rPr lang="en-US" altLang="ko-KR" sz="1200" dirty="0"/>
              <a:t> as b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  where </a:t>
            </a:r>
            <a:r>
              <a:rPr lang="en-US" altLang="ko-KR" sz="1200" dirty="0" err="1"/>
              <a:t>a.fff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b.ccc</a:t>
            </a:r>
            <a:r>
              <a:rPr lang="en-US" altLang="ko-KR" sz="1200" dirty="0"/>
              <a:t>; </a:t>
            </a:r>
            <a:r>
              <a:rPr lang="ko-KR" altLang="en-US" sz="1200" dirty="0"/>
              <a:t>형태로 사용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0FB3F4C-DB88-4EA4-8A04-D335C6C0FF63}"/>
              </a:ext>
            </a:extLst>
          </p:cNvPr>
          <p:cNvSpPr txBox="1"/>
          <p:nvPr/>
        </p:nvSpPr>
        <p:spPr>
          <a:xfrm>
            <a:off x="868726" y="2487369"/>
            <a:ext cx="8092280" cy="3588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우리가 투표를 하는 행위를 </a:t>
            </a:r>
            <a:r>
              <a:rPr lang="en-US" altLang="ko-KR" dirty="0"/>
              <a:t>DB</a:t>
            </a:r>
            <a:r>
              <a:rPr lang="ko-KR" altLang="en-US" dirty="0"/>
              <a:t>를 통해서 처리한다고 가정해 보자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투표 실시 전 먼저 후보자의 등록이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그 이후 유권자 하나하나가 투표를 한다</a:t>
            </a:r>
            <a:r>
              <a:rPr lang="en-US" altLang="ko-KR" dirty="0"/>
              <a:t>. </a:t>
            </a:r>
            <a:r>
              <a:rPr lang="ko-KR" altLang="en-US" dirty="0"/>
              <a:t>이때 등록된 후보자를 기표 한다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자 그럼 </a:t>
            </a:r>
            <a:r>
              <a:rPr lang="en-US" altLang="ko-KR" dirty="0"/>
              <a:t>DB</a:t>
            </a:r>
            <a:r>
              <a:rPr lang="ko-KR" altLang="en-US" dirty="0"/>
              <a:t>로 처리한다면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1) </a:t>
            </a:r>
            <a:r>
              <a:rPr lang="ko-KR" altLang="en-US" dirty="0"/>
              <a:t>후보자 테이블이 있을 것이다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여기에 필요한 정보로 후보자 기호</a:t>
            </a:r>
            <a:r>
              <a:rPr lang="en-US" altLang="ko-KR" dirty="0"/>
              <a:t>, </a:t>
            </a:r>
            <a:r>
              <a:rPr lang="ko-KR" altLang="en-US" dirty="0"/>
              <a:t>후보자 이름</a:t>
            </a:r>
            <a:r>
              <a:rPr lang="en-US" altLang="ko-KR" dirty="0"/>
              <a:t>, </a:t>
            </a:r>
            <a:r>
              <a:rPr lang="ko-KR" altLang="en-US" dirty="0"/>
              <a:t>후보자 약력</a:t>
            </a:r>
            <a:r>
              <a:rPr lang="en-US" altLang="ko-KR" dirty="0"/>
              <a:t>, </a:t>
            </a:r>
            <a:r>
              <a:rPr lang="ko-KR" altLang="en-US" dirty="0"/>
              <a:t>후보자 공약 같은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내용을 테이블에 넣을 것이고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2) </a:t>
            </a:r>
            <a:r>
              <a:rPr lang="ko-KR" altLang="en-US" dirty="0"/>
              <a:t>투표테이블은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기표한 투표용지 한 장 한 장이 있다면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기표된</a:t>
            </a:r>
            <a:r>
              <a:rPr lang="ko-KR" altLang="en-US" dirty="0"/>
              <a:t> 번호를 보고 해당 투표용지가 몇 장 인지 세는 작업이 개표작업이 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51658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80850CE-A366-4B88-9A8D-B157FB2F8192}"/>
              </a:ext>
            </a:extLst>
          </p:cNvPr>
          <p:cNvSpPr txBox="1"/>
          <p:nvPr/>
        </p:nvSpPr>
        <p:spPr>
          <a:xfrm>
            <a:off x="1626372" y="3429000"/>
            <a:ext cx="145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후보 테이블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F42FCD2-69F4-4E09-8EEC-F068F9760FB2}"/>
              </a:ext>
            </a:extLst>
          </p:cNvPr>
          <p:cNvSpPr txBox="1"/>
          <p:nvPr/>
        </p:nvSpPr>
        <p:spPr>
          <a:xfrm>
            <a:off x="5710646" y="3444780"/>
            <a:ext cx="145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투표 테이블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70D3035-8AB5-4DB4-9C63-DFF96C8CB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170" y="3852364"/>
            <a:ext cx="3086100" cy="2276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39C477B-6C9F-403F-9AE7-65F57BD02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859" y="3763740"/>
            <a:ext cx="1666875" cy="2800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0FB3F4C-DB88-4EA4-8A04-D335C6C0FF63}"/>
              </a:ext>
            </a:extLst>
          </p:cNvPr>
          <p:cNvSpPr txBox="1"/>
          <p:nvPr/>
        </p:nvSpPr>
        <p:spPr>
          <a:xfrm>
            <a:off x="386452" y="657735"/>
            <a:ext cx="8815234" cy="270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우리가 투표를 하는 행위를 </a:t>
            </a:r>
            <a:r>
              <a:rPr lang="en-US" altLang="ko-KR" dirty="0"/>
              <a:t>DB</a:t>
            </a:r>
            <a:r>
              <a:rPr lang="ko-KR" altLang="en-US" dirty="0"/>
              <a:t>를 통해서 처리한다고 가정해 보자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실습을 위해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1)</a:t>
            </a:r>
            <a:r>
              <a:rPr lang="ko-KR" altLang="en-US" dirty="0"/>
              <a:t>후보테이블은 후보기호</a:t>
            </a:r>
            <a:r>
              <a:rPr lang="en-US" altLang="ko-KR" dirty="0"/>
              <a:t>,</a:t>
            </a:r>
            <a:r>
              <a:rPr lang="ko-KR" altLang="en-US" dirty="0"/>
              <a:t>이름</a:t>
            </a:r>
            <a:r>
              <a:rPr lang="en-US" altLang="ko-KR" dirty="0"/>
              <a:t>,</a:t>
            </a:r>
            <a:r>
              <a:rPr lang="ko-KR" altLang="en-US" dirty="0"/>
              <a:t>공약을 담은 테이블이다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2)</a:t>
            </a:r>
            <a:r>
              <a:rPr lang="ko-KR" altLang="en-US" dirty="0"/>
              <a:t>투표테이블은 한사람 한사람이 자기가 투표한 사람의 기호번호와 그리고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통계자료로 사용하고자 자기</a:t>
            </a:r>
            <a:r>
              <a:rPr lang="en-US" altLang="ko-KR" dirty="0"/>
              <a:t>(</a:t>
            </a:r>
            <a:r>
              <a:rPr lang="ko-KR" altLang="en-US" dirty="0"/>
              <a:t>투표자</a:t>
            </a:r>
            <a:r>
              <a:rPr lang="en-US" altLang="ko-KR" dirty="0"/>
              <a:t>)</a:t>
            </a:r>
            <a:r>
              <a:rPr lang="ko-KR" altLang="en-US" dirty="0"/>
              <a:t>의 연령대를 적어서 내도록 했다고 하자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그렇다면 </a:t>
            </a:r>
            <a:r>
              <a:rPr lang="en-US" altLang="ko-KR" dirty="0"/>
              <a:t>1) 2)</a:t>
            </a:r>
            <a:r>
              <a:rPr lang="ko-KR" altLang="en-US" dirty="0"/>
              <a:t>와 같은 내용의 테이블이 만들어 진다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두테이블에서 </a:t>
            </a:r>
            <a:r>
              <a:rPr lang="ko-KR" altLang="en-US" dirty="0">
                <a:solidFill>
                  <a:srgbClr val="00B0F0"/>
                </a:solidFill>
              </a:rPr>
              <a:t>기호는 서로 매칭이 되는데 후보테이블에서는 </a:t>
            </a:r>
            <a:r>
              <a:rPr lang="en-US" altLang="ko-KR" dirty="0">
                <a:solidFill>
                  <a:srgbClr val="00B0F0"/>
                </a:solidFill>
              </a:rPr>
              <a:t>1</a:t>
            </a:r>
            <a:r>
              <a:rPr lang="ko-KR" altLang="en-US" dirty="0">
                <a:solidFill>
                  <a:srgbClr val="00B0F0"/>
                </a:solidFill>
              </a:rPr>
              <a:t>개</a:t>
            </a:r>
            <a:r>
              <a:rPr lang="en-US" altLang="ko-KR" dirty="0">
                <a:solidFill>
                  <a:srgbClr val="00B0F0"/>
                </a:solidFill>
              </a:rPr>
              <a:t>, </a:t>
            </a:r>
            <a:r>
              <a:rPr lang="ko-KR" altLang="en-US" dirty="0">
                <a:solidFill>
                  <a:srgbClr val="00B0F0"/>
                </a:solidFill>
              </a:rPr>
              <a:t>투표테이블에서는 여러 개</a:t>
            </a:r>
            <a:endParaRPr lang="en-US" altLang="ko-KR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B0F0"/>
                </a:solidFill>
              </a:rPr>
              <a:t>나타날 수 있다</a:t>
            </a:r>
            <a:r>
              <a:rPr lang="en-US" altLang="ko-KR" dirty="0">
                <a:solidFill>
                  <a:srgbClr val="00B0F0"/>
                </a:solidFill>
              </a:rPr>
              <a:t>. </a:t>
            </a:r>
            <a:r>
              <a:rPr lang="ko-KR" altLang="en-US" dirty="0"/>
              <a:t>우리는 이를 </a:t>
            </a:r>
            <a:r>
              <a:rPr lang="en-US" altLang="ko-KR" dirty="0"/>
              <a:t>1</a:t>
            </a:r>
            <a:r>
              <a:rPr lang="ko-KR" altLang="en-US" dirty="0"/>
              <a:t>대다 관계에 있다고 한다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9FE9A67-9946-49F8-AADC-0401665FAFD3}"/>
              </a:ext>
            </a:extLst>
          </p:cNvPr>
          <p:cNvCxnSpPr/>
          <p:nvPr/>
        </p:nvCxnSpPr>
        <p:spPr bwMode="auto">
          <a:xfrm flipV="1">
            <a:off x="4625270" y="4728754"/>
            <a:ext cx="1218589" cy="836023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51AE75C1-9B73-4000-887F-0286900EC0A3}"/>
              </a:ext>
            </a:extLst>
          </p:cNvPr>
          <p:cNvCxnSpPr/>
          <p:nvPr/>
        </p:nvCxnSpPr>
        <p:spPr bwMode="auto">
          <a:xfrm>
            <a:off x="5577840" y="4963886"/>
            <a:ext cx="266019" cy="0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66B8564-F085-4026-BD8C-24EBC32249F7}"/>
              </a:ext>
            </a:extLst>
          </p:cNvPr>
          <p:cNvSpPr txBox="1"/>
          <p:nvPr/>
        </p:nvSpPr>
        <p:spPr>
          <a:xfrm>
            <a:off x="4490781" y="5172891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2ED74BC-72AA-47FC-A20C-C2563E012DBE}"/>
              </a:ext>
            </a:extLst>
          </p:cNvPr>
          <p:cNvSpPr txBox="1"/>
          <p:nvPr/>
        </p:nvSpPr>
        <p:spPr>
          <a:xfrm>
            <a:off x="5559002" y="4526515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61730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0FB3F4C-DB88-4EA4-8A04-D335C6C0FF63}"/>
              </a:ext>
            </a:extLst>
          </p:cNvPr>
          <p:cNvSpPr txBox="1"/>
          <p:nvPr/>
        </p:nvSpPr>
        <p:spPr>
          <a:xfrm>
            <a:off x="386452" y="657735"/>
            <a:ext cx="9488495" cy="270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그럼 테이블을 만들어 보자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몇가지 사항이 나왔는데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#</a:t>
            </a:r>
            <a:r>
              <a:rPr lang="ko-KR" altLang="en-US" dirty="0">
                <a:solidFill>
                  <a:srgbClr val="00B0F0"/>
                </a:solidFill>
              </a:rPr>
              <a:t>인덱스는 데이터가 많을 때 해당 필드를 작업 시 빠른 검색이 가능하다</a:t>
            </a:r>
            <a:r>
              <a:rPr lang="en-US" altLang="ko-KR" dirty="0"/>
              <a:t>. </a:t>
            </a:r>
            <a:r>
              <a:rPr lang="ko-KR" altLang="en-US" dirty="0"/>
              <a:t>우리가 책 앞에 목차를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두어서 찾아가는 원리이다</a:t>
            </a:r>
            <a:r>
              <a:rPr lang="en-US" altLang="ko-KR" dirty="0"/>
              <a:t>. </a:t>
            </a:r>
            <a:r>
              <a:rPr lang="ko-KR" altLang="en-US" dirty="0"/>
              <a:t>여기 예제에서는 후보</a:t>
            </a:r>
            <a:r>
              <a:rPr lang="en-US" altLang="ko-KR" dirty="0"/>
              <a:t>9</a:t>
            </a:r>
            <a:r>
              <a:rPr lang="ko-KR" altLang="en-US" dirty="0"/>
              <a:t>명이라 의미가 없지만</a:t>
            </a:r>
            <a:r>
              <a:rPr lang="en-US" altLang="ko-KR" dirty="0"/>
              <a:t>, </a:t>
            </a:r>
            <a:r>
              <a:rPr lang="ko-KR" altLang="en-US" dirty="0"/>
              <a:t>수 백만건의 </a:t>
            </a:r>
            <a:r>
              <a:rPr lang="ko-KR" altLang="en-US" dirty="0" err="1"/>
              <a:t>주가데이타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의 경우 일자</a:t>
            </a:r>
            <a:r>
              <a:rPr lang="en-US" altLang="ko-KR" dirty="0"/>
              <a:t>+</a:t>
            </a:r>
            <a:r>
              <a:rPr lang="ko-KR" altLang="en-US" dirty="0"/>
              <a:t>종목코드를 인덱스를 걸어 놓지 않는다면 속도가 매우 느리다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#</a:t>
            </a:r>
            <a:r>
              <a:rPr lang="en-US" altLang="ko-KR" dirty="0">
                <a:solidFill>
                  <a:srgbClr val="00B0F0"/>
                </a:solidFill>
              </a:rPr>
              <a:t>foreign key</a:t>
            </a:r>
            <a:r>
              <a:rPr lang="ko-KR" altLang="en-US" dirty="0">
                <a:solidFill>
                  <a:srgbClr val="00B0F0"/>
                </a:solidFill>
              </a:rPr>
              <a:t>는 투표테이블의 기호는 후보테이블의 기호와 연동된다고 표시를 </a:t>
            </a:r>
            <a:r>
              <a:rPr lang="ko-KR" altLang="en-US" dirty="0" smtClean="0">
                <a:solidFill>
                  <a:srgbClr val="00B0F0"/>
                </a:solidFill>
              </a:rPr>
              <a:t>해둔 것</a:t>
            </a:r>
            <a:r>
              <a:rPr lang="ko-KR" altLang="en-US" dirty="0" smtClean="0"/>
              <a:t>이다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B0F0"/>
                </a:solidFill>
              </a:rPr>
              <a:t>만일 후보테이블에서 기호 </a:t>
            </a:r>
            <a:r>
              <a:rPr lang="en-US" altLang="ko-KR" dirty="0">
                <a:solidFill>
                  <a:srgbClr val="00B0F0"/>
                </a:solidFill>
              </a:rPr>
              <a:t>3</a:t>
            </a:r>
            <a:r>
              <a:rPr lang="ko-KR" altLang="en-US" dirty="0">
                <a:solidFill>
                  <a:srgbClr val="00B0F0"/>
                </a:solidFill>
              </a:rPr>
              <a:t>번을 삭제하면 투표테이블에서는 기호</a:t>
            </a:r>
            <a:r>
              <a:rPr lang="en-US" altLang="ko-KR" dirty="0">
                <a:solidFill>
                  <a:srgbClr val="00B0F0"/>
                </a:solidFill>
              </a:rPr>
              <a:t>3</a:t>
            </a:r>
            <a:r>
              <a:rPr lang="ko-KR" altLang="en-US" dirty="0">
                <a:solidFill>
                  <a:srgbClr val="00B0F0"/>
                </a:solidFill>
              </a:rPr>
              <a:t>번이 누군인지 찾을 수가 없다</a:t>
            </a:r>
            <a:r>
              <a:rPr lang="en-US" altLang="ko-KR" dirty="0">
                <a:solidFill>
                  <a:srgbClr val="00B0F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B0F0"/>
                </a:solidFill>
              </a:rPr>
              <a:t>이러한 관계가 있는 경우 </a:t>
            </a:r>
            <a:r>
              <a:rPr lang="en-US" altLang="ko-KR" dirty="0">
                <a:solidFill>
                  <a:srgbClr val="00B0F0"/>
                </a:solidFill>
              </a:rPr>
              <a:t>f-key</a:t>
            </a:r>
            <a:r>
              <a:rPr lang="ko-KR" altLang="en-US" dirty="0">
                <a:solidFill>
                  <a:srgbClr val="00B0F0"/>
                </a:solidFill>
              </a:rPr>
              <a:t>를 </a:t>
            </a:r>
            <a:r>
              <a:rPr lang="ko-KR" altLang="en-US" dirty="0" smtClean="0">
                <a:solidFill>
                  <a:srgbClr val="00B0F0"/>
                </a:solidFill>
              </a:rPr>
              <a:t>걸어 두면 </a:t>
            </a:r>
            <a:r>
              <a:rPr lang="ko-KR" altLang="en-US" dirty="0">
                <a:solidFill>
                  <a:srgbClr val="00B0F0"/>
                </a:solidFill>
              </a:rPr>
              <a:t>후보테이블을 함부로 삭제하지 못한다</a:t>
            </a:r>
            <a:r>
              <a:rPr lang="en-US" altLang="ko-KR" dirty="0">
                <a:solidFill>
                  <a:srgbClr val="00B0F0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B0F0"/>
                </a:solidFill>
              </a:rPr>
              <a:t>즉 두 테이블에서 이와 같은 종속관계가 </a:t>
            </a:r>
            <a:r>
              <a:rPr lang="ko-KR" altLang="en-US" dirty="0" smtClean="0">
                <a:solidFill>
                  <a:srgbClr val="00B0F0"/>
                </a:solidFill>
              </a:rPr>
              <a:t>있을 시 </a:t>
            </a:r>
            <a:r>
              <a:rPr lang="en-US" altLang="ko-KR" dirty="0">
                <a:solidFill>
                  <a:srgbClr val="00B0F0"/>
                </a:solidFill>
              </a:rPr>
              <a:t>f-key</a:t>
            </a:r>
            <a:r>
              <a:rPr lang="ko-KR" altLang="en-US" dirty="0">
                <a:solidFill>
                  <a:srgbClr val="00B0F0"/>
                </a:solidFill>
              </a:rPr>
              <a:t>를 </a:t>
            </a:r>
            <a:r>
              <a:rPr lang="ko-KR" altLang="en-US" dirty="0" smtClean="0">
                <a:solidFill>
                  <a:srgbClr val="00B0F0"/>
                </a:solidFill>
              </a:rPr>
              <a:t>걸어 두면 </a:t>
            </a:r>
            <a:r>
              <a:rPr lang="ko-KR" altLang="en-US" dirty="0">
                <a:solidFill>
                  <a:srgbClr val="00B0F0"/>
                </a:solidFill>
              </a:rPr>
              <a:t>유용하다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192EC56-17A9-4524-B701-F6E2BB375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03" y="3624671"/>
            <a:ext cx="3109551" cy="22405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CCD6FD3C-8D5C-4855-888A-46CDAB190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376" y="3740195"/>
            <a:ext cx="4705350" cy="1781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209EC2E-B986-4A19-A0B1-E7F9400D138C}"/>
              </a:ext>
            </a:extLst>
          </p:cNvPr>
          <p:cNvSpPr txBox="1"/>
          <p:nvPr/>
        </p:nvSpPr>
        <p:spPr>
          <a:xfrm>
            <a:off x="1380024" y="5960604"/>
            <a:ext cx="7501349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돌발 실습</a:t>
            </a:r>
            <a:r>
              <a:rPr lang="en-US" altLang="ko-KR" dirty="0"/>
              <a:t>: </a:t>
            </a:r>
            <a:r>
              <a:rPr lang="ko-KR" altLang="en-US" dirty="0"/>
              <a:t>위에 테이블을 </a:t>
            </a:r>
            <a:r>
              <a:rPr lang="ko-KR" altLang="en-US" dirty="0" err="1"/>
              <a:t>쿼리쓰지</a:t>
            </a:r>
            <a:r>
              <a:rPr lang="ko-KR" altLang="en-US" dirty="0"/>
              <a:t> 말고 </a:t>
            </a:r>
            <a:r>
              <a:rPr lang="en-US" altLang="ko-KR" dirty="0"/>
              <a:t>workbench</a:t>
            </a:r>
            <a:r>
              <a:rPr lang="ko-KR" altLang="en-US" dirty="0"/>
              <a:t>에서 클릭질로 만들어 보자</a:t>
            </a:r>
          </a:p>
        </p:txBody>
      </p:sp>
    </p:spTree>
    <p:extLst>
      <p:ext uri="{BB962C8B-B14F-4D97-AF65-F5344CB8AC3E}">
        <p14:creationId xmlns:p14="http://schemas.microsoft.com/office/powerpoint/2010/main" val="79265392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0FB3F4C-DB88-4EA4-8A04-D335C6C0FF63}"/>
              </a:ext>
            </a:extLst>
          </p:cNvPr>
          <p:cNvSpPr txBox="1"/>
          <p:nvPr/>
        </p:nvSpPr>
        <p:spPr>
          <a:xfrm>
            <a:off x="386452" y="657735"/>
            <a:ext cx="4992072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이번에는 실습을 위하여 데이터를 집어넣어보자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후보자는 하나하나 집어넣고</a:t>
            </a:r>
            <a:r>
              <a:rPr lang="en-US" altLang="ko-KR" dirty="0"/>
              <a:t>,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7C2141C-4527-4452-AB9C-B5BBEFEC9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39" y="1724704"/>
            <a:ext cx="7036731" cy="346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277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0FB3F4C-DB88-4EA4-8A04-D335C6C0FF63}"/>
              </a:ext>
            </a:extLst>
          </p:cNvPr>
          <p:cNvSpPr txBox="1"/>
          <p:nvPr/>
        </p:nvSpPr>
        <p:spPr>
          <a:xfrm>
            <a:off x="386452" y="657735"/>
            <a:ext cx="8568371" cy="1224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이번에는 실습을 위하여 데이터를 집어넣어보자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투표는 </a:t>
            </a:r>
            <a:r>
              <a:rPr lang="ko-KR" altLang="en-US" dirty="0" err="1"/>
              <a:t>랜덤좀</a:t>
            </a:r>
            <a:r>
              <a:rPr lang="ko-KR" altLang="en-US" dirty="0"/>
              <a:t> 돌려볼까</a:t>
            </a:r>
            <a:r>
              <a:rPr lang="en-US" altLang="ko-KR" dirty="0"/>
              <a:t>? </a:t>
            </a:r>
            <a:r>
              <a:rPr lang="ko-KR" altLang="en-US" dirty="0"/>
              <a:t>한 천명 투표해 보자</a:t>
            </a:r>
            <a:r>
              <a:rPr lang="en-US" altLang="ko-KR" dirty="0"/>
              <a:t>..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한 줄 한 줄 뭐하는 것인지 코멘트 달아라</a:t>
            </a:r>
            <a:r>
              <a:rPr lang="en-US" altLang="ko-KR" dirty="0"/>
              <a:t>.. </a:t>
            </a:r>
            <a:r>
              <a:rPr lang="ko-KR" altLang="en-US" dirty="0"/>
              <a:t>무조건 따라서 타이핑이나 치는 짓 하지 말고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rand()*8+1 </a:t>
            </a:r>
            <a:r>
              <a:rPr lang="ko-KR" altLang="en-US" dirty="0"/>
              <a:t>뭘 까</a:t>
            </a:r>
            <a:r>
              <a:rPr lang="en-US" altLang="ko-KR" dirty="0"/>
              <a:t>? </a:t>
            </a:r>
            <a:r>
              <a:rPr lang="ko-KR" altLang="en-US" dirty="0"/>
              <a:t>개발자는 산수 잘해야 돼요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47B6981-03AF-48AD-B020-1D490BD2A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84" y="1975039"/>
            <a:ext cx="5901282" cy="449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2088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50300</TotalTime>
  <Words>1527</Words>
  <Application>Microsoft Office PowerPoint</Application>
  <PresentationFormat>A4 용지(210x297mm)</PresentationFormat>
  <Paragraphs>299</Paragraphs>
  <Slides>28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4. join, select안에 select, view, insert안에 select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kopo</cp:lastModifiedBy>
  <cp:revision>3097</cp:revision>
  <cp:lastPrinted>2015-10-28T04:44:44Z</cp:lastPrinted>
  <dcterms:created xsi:type="dcterms:W3CDTF">2003-10-22T07:02:37Z</dcterms:created>
  <dcterms:modified xsi:type="dcterms:W3CDTF">2022-05-13T06:17:31Z</dcterms:modified>
</cp:coreProperties>
</file>