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9" r:id="rId5"/>
    <p:sldId id="260" r:id="rId6"/>
    <p:sldId id="261" r:id="rId7"/>
    <p:sldId id="263" r:id="rId8"/>
    <p:sldId id="264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3" r:id="rId45"/>
    <p:sldId id="304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8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6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2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9C6A-C2A1-4497-9411-5C612F33304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0386-3CFB-4C7E-9E18-06F6B0B42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0900" y="2171700"/>
            <a:ext cx="4876800" cy="2962275"/>
          </a:xfrm>
        </p:spPr>
        <p:txBody>
          <a:bodyPr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4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database 002</a:t>
            </a:r>
            <a:br>
              <a:rPr lang="en-US" altLang="ko-KR" sz="4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4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임미선</a:t>
            </a:r>
            <a:endParaRPr lang="ko-KR" altLang="en-US" sz="4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9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7" y="657225"/>
            <a:ext cx="7522341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7" y="877201"/>
            <a:ext cx="11269648" cy="1867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7" y="3356559"/>
            <a:ext cx="5067748" cy="12631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1477" y="517226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에러 발생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1484" y="2948959"/>
            <a:ext cx="1342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원자료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수정 전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18" y="3356559"/>
            <a:ext cx="4525159" cy="14173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92180" y="2935643"/>
            <a:ext cx="1342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원자료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수정 후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693622" y="3590925"/>
            <a:ext cx="699749" cy="6191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" b="11395"/>
          <a:stretch/>
        </p:blipFill>
        <p:spPr>
          <a:xfrm>
            <a:off x="218627" y="5505450"/>
            <a:ext cx="7792537" cy="67627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3377" y="5156186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수정 후 정상적으로 실행됨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764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복합 프라이머리 키 설정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설치년월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형식으로 정제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23937"/>
            <a:ext cx="10706100" cy="4829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71674" y="4619625"/>
            <a:ext cx="7038975" cy="2190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33576" y="3219449"/>
            <a:ext cx="3943350" cy="2381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정제 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32" y="1652400"/>
            <a:ext cx="9047062" cy="3929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43400" y="1652400"/>
            <a:ext cx="1028700" cy="39292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나와 가까운 곳 찾기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6" y="647699"/>
            <a:ext cx="8111497" cy="5857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549" y="1890525"/>
            <a:ext cx="6143625" cy="5764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나와 가까운 곳 찾기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1909550"/>
            <a:ext cx="567769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전부 보기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3" y="647425"/>
            <a:ext cx="7850577" cy="59724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7274" y="2690624"/>
            <a:ext cx="2486025" cy="15735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전부 보기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494890"/>
            <a:ext cx="5353797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SKT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보기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9" y="495299"/>
            <a:ext cx="7864768" cy="6124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00124" y="2671575"/>
            <a:ext cx="4076701" cy="147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SKT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보기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485364"/>
            <a:ext cx="5315692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6" y="1045252"/>
            <a:ext cx="5973009" cy="108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63149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952" y="1434364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“use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데이터베이스를 선택한다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주요 정보가 들어있는 데이터베이스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976" y="1076949"/>
            <a:ext cx="1009450" cy="2089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7397" y="2498950"/>
            <a:ext cx="2635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정의된 사용자 찾기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952" y="4542775"/>
            <a:ext cx="5196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host, User, plugin, </a:t>
            </a:r>
            <a:r>
              <a:rPr lang="en-US" altLang="ko-KR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authentication_string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FROM </a:t>
            </a:r>
            <a:r>
              <a:rPr lang="en-US" altLang="ko-KR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mysql.user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</a:t>
            </a:r>
            <a:r>
              <a:rPr lang="en-US" altLang="ko-KR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정의된 사용자를 찾아보고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패스워드가 정의되어 있는지 본다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현재는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패스워드를 설정하기 전이므로 사용자가 없다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2959127"/>
            <a:ext cx="5974667" cy="368877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95507" y="2959127"/>
            <a:ext cx="4929018" cy="2152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수원시만 보기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7" y="466725"/>
            <a:ext cx="7756151" cy="6172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62024" y="2738250"/>
            <a:ext cx="4076701" cy="147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수원시만 보기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49" y="499653"/>
            <a:ext cx="539190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2" y="911701"/>
            <a:ext cx="8115993" cy="32635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50" y="603924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테이블 만들기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250" y="4464547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테이블 지우기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2" y="4829473"/>
            <a:ext cx="10031225" cy="19338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74" y="1692998"/>
            <a:ext cx="3809155" cy="1954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238" y="6113682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466725"/>
            <a:ext cx="689403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6" y="2085787"/>
            <a:ext cx="636358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최단거리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5" y="685800"/>
            <a:ext cx="8642597" cy="57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최단거리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6" y="2271551"/>
            <a:ext cx="503942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성적집계표 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11701"/>
            <a:ext cx="10077450" cy="2628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50" y="603924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테이블 만들기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50" y="3928634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테이블 지우기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4324350"/>
            <a:ext cx="10067925" cy="1905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67" y="5829206"/>
            <a:ext cx="4038600" cy="323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467" y="2018815"/>
            <a:ext cx="4533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9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성적집계표 값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851"/>
            <a:ext cx="12192000" cy="36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성적집계표 값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9" y="793713"/>
            <a:ext cx="4515751" cy="51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" y="2444705"/>
            <a:ext cx="5942656" cy="650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" y="1014161"/>
            <a:ext cx="5991705" cy="614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631492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952" y="1101138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ALTER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패스워드를 설정한다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내부에서만 사용되는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사용자이다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0782" y="1019980"/>
            <a:ext cx="5986192" cy="4143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4819" y="3488475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951" y="2631665"/>
            <a:ext cx="558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원격 사용자가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패스워드를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설정한다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5532" y="2485867"/>
            <a:ext cx="5062368" cy="3015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4819" y="2136928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7" y="3941417"/>
            <a:ext cx="5923607" cy="67549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95532" y="3989903"/>
            <a:ext cx="5062368" cy="3015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80949" y="4029846"/>
            <a:ext cx="5587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원격에서 접속하는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모든 권한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(*.*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만들기 등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가진다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4819" y="5069625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⑥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" y="5564829"/>
            <a:ext cx="5921107" cy="96349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00332" y="5588736"/>
            <a:ext cx="2871618" cy="4405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80949" y="5809030"/>
            <a:ext cx="558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설정한 것을 적용시킨다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89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성적집계표 출력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code(1)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496"/>
            <a:ext cx="12192000" cy="5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성적집계표 출력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code(2)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081"/>
            <a:ext cx="12192000" cy="49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성적집계표 출력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25" y="0"/>
            <a:ext cx="3412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7" y="518856"/>
            <a:ext cx="10136015" cy="3667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7" y="4724102"/>
            <a:ext cx="5268060" cy="2133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852" y="4335570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0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삭제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852" y="4335570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삭제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0" y="1309554"/>
            <a:ext cx="10069330" cy="1914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2" y="5306610"/>
            <a:ext cx="48012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code(1)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6" y="504919"/>
            <a:ext cx="10963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code(2)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7" y="817310"/>
            <a:ext cx="7858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자료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09"/>
          <a:stretch/>
        </p:blipFill>
        <p:spPr>
          <a:xfrm>
            <a:off x="3544478" y="1249378"/>
            <a:ext cx="3797882" cy="43188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17452" y="5159904"/>
            <a:ext cx="21066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5239691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87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2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삼성전자 조회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18" y="185113"/>
            <a:ext cx="5073042" cy="64116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214" y="185114"/>
            <a:ext cx="2803745" cy="1846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특정일자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(20150112)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조회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25" y="185114"/>
            <a:ext cx="5064175" cy="64429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214" y="185114"/>
            <a:ext cx="2803745" cy="1846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ResultSet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7"/>
          <a:stretch/>
        </p:blipFill>
        <p:spPr>
          <a:xfrm>
            <a:off x="304800" y="1014413"/>
            <a:ext cx="10163175" cy="3227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39367"/>
            <a:ext cx="2953421" cy="17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5044" y="59233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show databases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0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code(1)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7" y="470929"/>
            <a:ext cx="6996540" cy="62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code(2)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8" y="479833"/>
            <a:ext cx="4642792" cy="6124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14" y="6080627"/>
            <a:ext cx="2019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83" y="369779"/>
            <a:ext cx="2949357" cy="61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삭제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888"/>
            <a:ext cx="9991725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852" y="4335570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테이블 삭제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3" y="5050136"/>
            <a:ext cx="8451646" cy="6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code(1)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9" y="650930"/>
            <a:ext cx="10109773" cy="58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주가 데이터 입력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code(2)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5" y="674177"/>
            <a:ext cx="7499231" cy="5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31" y="0"/>
            <a:ext cx="6103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ResultSet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044" y="592336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show tables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" y="966788"/>
            <a:ext cx="11032601" cy="3564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9" y="5128176"/>
            <a:ext cx="304038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만들기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0" y="847725"/>
            <a:ext cx="8863908" cy="28598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70" y="2175988"/>
            <a:ext cx="4717706" cy="1531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4185479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지우기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10" y="4677445"/>
            <a:ext cx="9288855" cy="1792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285" y="6032932"/>
            <a:ext cx="4410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입력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90232"/>
            <a:ext cx="9134475" cy="3553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363828"/>
            <a:ext cx="2895711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읽기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67467"/>
            <a:ext cx="11944350" cy="37498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641528"/>
            <a:ext cx="2700338" cy="19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6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freewifi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만들기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50" y="603924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테이블 만들기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0" y="983921"/>
            <a:ext cx="6619309" cy="33404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250" y="4464547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테이블 지우기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771673"/>
            <a:ext cx="10039350" cy="1571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48" y="1641444"/>
            <a:ext cx="3984222" cy="2287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047" y="5915449"/>
            <a:ext cx="4286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397</Words>
  <Application>Microsoft Office PowerPoint</Application>
  <PresentationFormat>와이드스크린</PresentationFormat>
  <Paragraphs>78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함초롬돋움</vt:lpstr>
      <vt:lpstr>Arial</vt:lpstr>
      <vt:lpstr>Office 테마</vt:lpstr>
      <vt:lpstr>database 002 임미선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002 임미선</dc:title>
  <dc:creator>kopo</dc:creator>
  <cp:lastModifiedBy>kopo</cp:lastModifiedBy>
  <cp:revision>19</cp:revision>
  <dcterms:created xsi:type="dcterms:W3CDTF">2022-05-09T23:45:07Z</dcterms:created>
  <dcterms:modified xsi:type="dcterms:W3CDTF">2022-05-12T05:34:38Z</dcterms:modified>
</cp:coreProperties>
</file>