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3"/>
  </p:notesMasterIdLst>
  <p:sldIdLst>
    <p:sldId id="694" r:id="rId4"/>
    <p:sldId id="961" r:id="rId5"/>
    <p:sldId id="977" r:id="rId6"/>
    <p:sldId id="978" r:id="rId7"/>
    <p:sldId id="1103" r:id="rId8"/>
    <p:sldId id="1196" r:id="rId9"/>
    <p:sldId id="1213" r:id="rId10"/>
    <p:sldId id="1198" r:id="rId11"/>
    <p:sldId id="1217" r:id="rId12"/>
    <p:sldId id="1195" r:id="rId13"/>
    <p:sldId id="1211" r:id="rId14"/>
    <p:sldId id="1212" r:id="rId15"/>
    <p:sldId id="1214" r:id="rId16"/>
    <p:sldId id="1215" r:id="rId17"/>
    <p:sldId id="1216" r:id="rId18"/>
    <p:sldId id="1200" r:id="rId19"/>
    <p:sldId id="1201" r:id="rId20"/>
    <p:sldId id="1149" r:id="rId21"/>
    <p:sldId id="1202" r:id="rId22"/>
    <p:sldId id="1203" r:id="rId23"/>
    <p:sldId id="1204" r:id="rId24"/>
    <p:sldId id="1205" r:id="rId25"/>
    <p:sldId id="1206" r:id="rId26"/>
    <p:sldId id="1207" r:id="rId27"/>
    <p:sldId id="1208" r:id="rId28"/>
    <p:sldId id="1209" r:id="rId29"/>
    <p:sldId id="1210" r:id="rId30"/>
    <p:sldId id="1218" r:id="rId31"/>
    <p:sldId id="1172" r:id="rId32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3300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1F37-0473-4538-907C-12CFF7D47C12}" v="2" dt="2021-05-05T10:31:5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930" y="7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86891F37-0473-4538-907C-12CFF7D47C12}"/>
    <pc:docChg chg="modSld">
      <pc:chgData name="홍필두" userId="a613eac9-2ee1-4936-8d5c-6f3d69f7b146" providerId="ADAL" clId="{86891F37-0473-4538-907C-12CFF7D47C12}" dt="2021-05-05T10:32:05.037" v="25" actId="14100"/>
      <pc:docMkLst>
        <pc:docMk/>
      </pc:docMkLst>
      <pc:sldChg chg="modSp mod">
        <pc:chgData name="홍필두" userId="a613eac9-2ee1-4936-8d5c-6f3d69f7b146" providerId="ADAL" clId="{86891F37-0473-4538-907C-12CFF7D47C12}" dt="2021-05-05T10:31:05.955" v="0" actId="20577"/>
        <pc:sldMkLst>
          <pc:docMk/>
          <pc:sldMk cId="536599336" sldId="961"/>
        </pc:sldMkLst>
        <pc:spChg chg="mod">
          <ac:chgData name="홍필두" userId="a613eac9-2ee1-4936-8d5c-6f3d69f7b146" providerId="ADAL" clId="{86891F37-0473-4538-907C-12CFF7D47C12}" dt="2021-05-05T10:31:05.955" v="0" actId="20577"/>
          <ac:spMkLst>
            <pc:docMk/>
            <pc:sldMk cId="536599336" sldId="961"/>
            <ac:spMk id="331782" creationId="{00000000-0000-0000-0000-000000000000}"/>
          </ac:spMkLst>
        </pc:spChg>
      </pc:sldChg>
      <pc:sldChg chg="addSp modSp mod">
        <pc:chgData name="홍필두" userId="a613eac9-2ee1-4936-8d5c-6f3d69f7b146" providerId="ADAL" clId="{86891F37-0473-4538-907C-12CFF7D47C12}" dt="2021-05-05T10:32:05.037" v="25" actId="14100"/>
        <pc:sldMkLst>
          <pc:docMk/>
          <pc:sldMk cId="1460790674" sldId="1204"/>
        </pc:sldMkLst>
        <pc:spChg chg="add mod">
          <ac:chgData name="홍필두" userId="a613eac9-2ee1-4936-8d5c-6f3d69f7b146" providerId="ADAL" clId="{86891F37-0473-4538-907C-12CFF7D47C12}" dt="2021-05-05T10:32:05.037" v="25" actId="14100"/>
          <ac:spMkLst>
            <pc:docMk/>
            <pc:sldMk cId="1460790674" sldId="1204"/>
            <ac:spMk id="3" creationId="{29F5BEA5-0877-4A61-AF34-242102DF4D22}"/>
          </ac:spMkLst>
        </pc:spChg>
      </pc:sldChg>
    </pc:docChg>
  </pc:docChgLst>
  <pc:docChgLst>
    <pc:chgData name="홍필두" userId="a613eac9-2ee1-4936-8d5c-6f3d69f7b146" providerId="ADAL" clId="{EE1A1C02-DB1D-484C-9A53-54CEB440AF2A}"/>
    <pc:docChg chg="custSel modSld">
      <pc:chgData name="홍필두" userId="a613eac9-2ee1-4936-8d5c-6f3d69f7b146" providerId="ADAL" clId="{EE1A1C02-DB1D-484C-9A53-54CEB440AF2A}" dt="2021-03-18T01:32:10.966" v="34" actId="478"/>
      <pc:docMkLst>
        <pc:docMk/>
      </pc:docMkLst>
      <pc:sldChg chg="modSp mod">
        <pc:chgData name="홍필두" userId="a613eac9-2ee1-4936-8d5c-6f3d69f7b146" providerId="ADAL" clId="{EE1A1C02-DB1D-484C-9A53-54CEB440AF2A}" dt="2021-03-18T01:30:46.543" v="11" actId="20577"/>
        <pc:sldMkLst>
          <pc:docMk/>
          <pc:sldMk cId="1460790674" sldId="1204"/>
        </pc:sldMkLst>
        <pc:spChg chg="mod">
          <ac:chgData name="홍필두" userId="a613eac9-2ee1-4936-8d5c-6f3d69f7b146" providerId="ADAL" clId="{EE1A1C02-DB1D-484C-9A53-54CEB440AF2A}" dt="2021-03-18T01:30:46.543" v="11" actId="20577"/>
          <ac:spMkLst>
            <pc:docMk/>
            <pc:sldMk cId="1460790674" sldId="1204"/>
            <ac:spMk id="4" creationId="{00000000-0000-0000-0000-000000000000}"/>
          </ac:spMkLst>
        </pc:spChg>
      </pc:sldChg>
      <pc:sldChg chg="addSp delSp modSp mod">
        <pc:chgData name="홍필두" userId="a613eac9-2ee1-4936-8d5c-6f3d69f7b146" providerId="ADAL" clId="{EE1A1C02-DB1D-484C-9A53-54CEB440AF2A}" dt="2021-03-18T01:32:10.966" v="34" actId="478"/>
        <pc:sldMkLst>
          <pc:docMk/>
          <pc:sldMk cId="446906846" sldId="1206"/>
        </pc:sldMkLst>
        <pc:spChg chg="add del mod">
          <ac:chgData name="홍필두" userId="a613eac9-2ee1-4936-8d5c-6f3d69f7b146" providerId="ADAL" clId="{EE1A1C02-DB1D-484C-9A53-54CEB440AF2A}" dt="2021-03-18T01:32:10.966" v="34" actId="478"/>
          <ac:spMkLst>
            <pc:docMk/>
            <pc:sldMk cId="446906846" sldId="1206"/>
            <ac:spMk id="8" creationId="{EB7A041F-DF5E-4A0F-8173-C3FF2F950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989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0834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5525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119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865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45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995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2435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442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2870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6604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02084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4347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2394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6435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1251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165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392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998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349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436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55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cnH7HEdbS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JAVA DB </a:t>
            </a:r>
            <a:r>
              <a:rPr lang="ko-KR" altLang="en-US" sz="2400" dirty="0"/>
              <a:t>다루기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4439" y="3259723"/>
            <a:ext cx="3369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youtu.be/NcnH7HEdbS8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997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(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uroot</a:t>
            </a:r>
            <a:r>
              <a:rPr lang="en-US" altLang="ko-KR" sz="1100" b="0" dirty="0"/>
              <a:t> –</a:t>
            </a:r>
            <a:r>
              <a:rPr lang="en-US" altLang="ko-KR" sz="1100" b="0" dirty="0" err="1"/>
              <a:t>pmolra</a:t>
            </a:r>
            <a:r>
              <a:rPr lang="en-US" altLang="ko-KR" sz="1100" b="0" dirty="0"/>
              <a:t>),  status</a:t>
            </a:r>
            <a:r>
              <a:rPr lang="ko-KR" altLang="en-US" sz="1100" b="0" dirty="0"/>
              <a:t> 라고 명령하면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이 다</a:t>
            </a:r>
            <a:r>
              <a:rPr lang="en-US" altLang="ko-KR" sz="1100" b="0" dirty="0"/>
              <a:t> utf8</a:t>
            </a:r>
            <a:r>
              <a:rPr lang="ko-KR" altLang="en-US" sz="1100" b="0" dirty="0"/>
              <a:t>로 나와야 하는데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08" y="2288205"/>
            <a:ext cx="5257806" cy="21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6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6886822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b="0" dirty="0"/>
              <a:t>Vi</a:t>
            </a:r>
            <a:r>
              <a:rPr lang="ko-KR" altLang="en-US" sz="1100" b="0" dirty="0"/>
              <a:t>로 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etc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mysql.conf.d</a:t>
            </a:r>
            <a:r>
              <a:rPr lang="en-US" altLang="ko-KR" sz="1100" b="0" dirty="0"/>
              <a:t>/</a:t>
            </a:r>
            <a:r>
              <a:rPr lang="en-US" altLang="ko-KR" sz="1100" b="0" dirty="0" err="1"/>
              <a:t>mysqld.cnf</a:t>
            </a:r>
            <a:r>
              <a:rPr lang="ko-KR" altLang="en-US" sz="1100" b="0" dirty="0"/>
              <a:t>파일에 다음을 추가한다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en-US" altLang="ko-KR" sz="1100" b="0" dirty="0"/>
              <a:t>MySQL 5.5 </a:t>
            </a:r>
            <a:r>
              <a:rPr lang="ko-KR" altLang="en-US" sz="1100" b="0" dirty="0"/>
              <a:t>부터는 </a:t>
            </a:r>
            <a:r>
              <a:rPr lang="en-US" altLang="ko-KR" sz="1100" b="0" dirty="0"/>
              <a:t>default-character-set </a:t>
            </a:r>
            <a:r>
              <a:rPr lang="ko-KR" altLang="en-US" sz="1100" b="0" dirty="0"/>
              <a:t>옵션이 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제거되었고 </a:t>
            </a:r>
            <a:r>
              <a:rPr lang="en-US" altLang="ko-KR" sz="1100" b="0" dirty="0"/>
              <a:t>character-set-server </a:t>
            </a:r>
            <a:r>
              <a:rPr lang="ko-KR" altLang="en-US" sz="1100" b="0" dirty="0"/>
              <a:t>만 설정해 주면 된다</a:t>
            </a:r>
            <a:r>
              <a:rPr lang="en-US" altLang="ko-KR" sz="1100" b="0" dirty="0"/>
              <a:t>..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868726" y="3019760"/>
            <a:ext cx="3673883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en-US" altLang="ko-KR" sz="100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mysqld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character-set-server=utf8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9912" y="5035111"/>
            <a:ext cx="2484976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2) </a:t>
            </a:r>
            <a:r>
              <a:rPr lang="ko-KR" altLang="en-US" sz="1100" b="0" dirty="0"/>
              <a:t>추가 완료 후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재 부팅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에 들어가서 </a:t>
            </a:r>
            <a:r>
              <a:rPr lang="en-US" altLang="ko-KR" sz="1100" b="0" dirty="0"/>
              <a:t>status </a:t>
            </a:r>
            <a:r>
              <a:rPr lang="ko-KR" altLang="en-US" sz="1100" b="0" dirty="0"/>
              <a:t>로 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7681" y="6010908"/>
            <a:ext cx="26661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확인해 보자 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76" y="3087813"/>
            <a:ext cx="4031062" cy="15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56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한글처리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우리나라 것이 아니다 보니</a:t>
            </a:r>
            <a:r>
              <a:rPr lang="en-US" altLang="ko-KR" sz="1200" dirty="0"/>
              <a:t>, </a:t>
            </a:r>
            <a:r>
              <a:rPr lang="ko-KR" altLang="en-US" sz="1200" dirty="0"/>
              <a:t>기본이 한글처리</a:t>
            </a:r>
            <a:r>
              <a:rPr lang="en-US" altLang="ko-KR" sz="1200" dirty="0"/>
              <a:t>(UTF8)</a:t>
            </a:r>
            <a:r>
              <a:rPr lang="ko-KR" altLang="en-US" sz="1200" dirty="0"/>
              <a:t>가 아니라 </a:t>
            </a:r>
            <a:r>
              <a:rPr lang="en-US" altLang="ko-KR" sz="1200" dirty="0" err="1"/>
              <a:t>latin</a:t>
            </a:r>
            <a:r>
              <a:rPr lang="ko-KR" altLang="en-US" sz="1200" dirty="0"/>
              <a:t> 으로 되어있다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46346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1) </a:t>
            </a:r>
            <a:r>
              <a:rPr lang="ko-KR" altLang="en-US" sz="1100" b="0" dirty="0"/>
              <a:t>앞에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설정 다 하고 그리고 테이블</a:t>
            </a:r>
            <a:r>
              <a:rPr lang="en-US" altLang="ko-KR" sz="1100" b="0" dirty="0"/>
              <a:t> create </a:t>
            </a:r>
            <a:r>
              <a:rPr lang="ko-KR" altLang="en-US" sz="1100" b="0" dirty="0"/>
              <a:t>때마다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 </a:t>
            </a:r>
            <a:r>
              <a:rPr lang="en-US" altLang="ko-KR" sz="1100" b="0" dirty="0" err="1"/>
              <a:t>charaterset</a:t>
            </a:r>
            <a:r>
              <a:rPr lang="ko-KR" altLang="en-US" sz="1100" b="0" dirty="0"/>
              <a:t>을 지정</a:t>
            </a:r>
            <a:r>
              <a:rPr lang="en-US" altLang="ko-KR" sz="1100" b="0" dirty="0"/>
              <a:t>.</a:t>
            </a:r>
            <a:endParaRPr lang="ko-KR" altLang="en-US" sz="1100" b="0" dirty="0"/>
          </a:p>
        </p:txBody>
      </p:sp>
      <p:sp>
        <p:nvSpPr>
          <p:cNvPr id="3" name="직사각형 2"/>
          <p:cNvSpPr/>
          <p:nvPr/>
        </p:nvSpPr>
        <p:spPr>
          <a:xfrm>
            <a:off x="919912" y="2172644"/>
            <a:ext cx="6622939" cy="135421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create table </a:t>
            </a:r>
            <a:r>
              <a:rPr lang="en-US" altLang="ko-KR" sz="1000" dirty="0" err="1"/>
              <a:t>examtable</a:t>
            </a:r>
            <a:r>
              <a:rPr lang="en-US" altLang="ko-KR" sz="1000" dirty="0"/>
              <a:t>( </a:t>
            </a:r>
          </a:p>
          <a:p>
            <a:r>
              <a:rPr lang="en-US" altLang="ko-KR" sz="1000" dirty="0"/>
              <a:t>            name varchar(20),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studentid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not null primary key,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kor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eng</a:t>
            </a:r>
            <a:r>
              <a:rPr lang="en-US" altLang="ko-KR" sz="1000" dirty="0"/>
              <a:t>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mat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           DEFAULT CHARSET=utf8;</a:t>
            </a:r>
            <a:endParaRPr lang="ko-KR" altLang="en-US" sz="10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445" y="4155446"/>
            <a:ext cx="23166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유의한다</a:t>
            </a:r>
            <a:r>
              <a:rPr lang="en-US" altLang="ko-KR" dirty="0"/>
              <a:t>(</a:t>
            </a:r>
            <a:r>
              <a:rPr lang="ko-KR" altLang="en-US" dirty="0"/>
              <a:t>한글고생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269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3850734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100" b="0" dirty="0"/>
              <a:t>오라클에서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workbench (</a:t>
            </a:r>
            <a:r>
              <a:rPr lang="ko-KR" altLang="en-US" sz="1100" b="0" dirty="0"/>
              <a:t>검색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다운로드 및 설치</a:t>
            </a:r>
            <a:endParaRPr lang="en-US" altLang="ko-KR" sz="1100" b="0" dirty="0"/>
          </a:p>
          <a:p>
            <a:pPr marL="228600" indent="-228600">
              <a:buAutoNum type="arabicParenR"/>
            </a:pPr>
            <a:r>
              <a:rPr lang="ko-KR" altLang="en-US" sz="1100" b="0" dirty="0"/>
              <a:t>연결을 설정 한다 </a:t>
            </a:r>
            <a:endParaRPr lang="en-US" altLang="ko-KR" sz="1100" b="0" dirty="0"/>
          </a:p>
          <a:p>
            <a:r>
              <a:rPr lang="en-US" altLang="ko-KR" sz="1100" b="0" dirty="0"/>
              <a:t>  - case 1 </a:t>
            </a:r>
            <a:r>
              <a:rPr lang="ko-KR" altLang="en-US" sz="1100" b="0" dirty="0"/>
              <a:t>다이렉트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연결</a:t>
            </a:r>
            <a:endParaRPr lang="en-US" altLang="ko-KR" sz="1100" b="0" dirty="0"/>
          </a:p>
          <a:p>
            <a:r>
              <a:rPr lang="en-US" altLang="ko-KR" sz="1100" b="0" dirty="0"/>
              <a:t>    </a:t>
            </a:r>
            <a:r>
              <a:rPr lang="ko-KR" altLang="en-US" sz="1100" b="0" dirty="0"/>
              <a:t>메뉴에서 </a:t>
            </a:r>
            <a:r>
              <a:rPr lang="en-US" altLang="ko-KR" sz="1100" b="0" dirty="0"/>
              <a:t>database-&gt; management connections… </a:t>
            </a:r>
            <a:r>
              <a:rPr lang="ko-KR" altLang="en-US" sz="1100" b="0" dirty="0"/>
              <a:t>선택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05" y="2737337"/>
            <a:ext cx="5577840" cy="375518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4010890" y="3188600"/>
            <a:ext cx="2290157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포트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</a:t>
            </a:r>
            <a:r>
              <a:rPr kumimoji="0" lang="en-US" altLang="ko-KR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kumimoji="0" lang="en-US" altLang="ko-KR" sz="1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사용자 입력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454235" y="5252928"/>
            <a:ext cx="4016434" cy="248402"/>
          </a:xfrm>
          <a:prstGeom prst="wedgeRectCallout">
            <a:avLst>
              <a:gd name="adj1" fmla="val -61784"/>
              <a:gd name="adj2" fmla="val -380077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 버튼을 눌러서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mysql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의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root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비밀번호를 설정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34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을 편리하게 </a:t>
            </a:r>
            <a:r>
              <a:rPr lang="ko-KR" altLang="en-US" sz="1200" dirty="0" err="1"/>
              <a:t>다룰수</a:t>
            </a:r>
            <a:r>
              <a:rPr lang="ko-KR" altLang="en-US" sz="1200" dirty="0"/>
              <a:t> 있는 툴이다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8726" y="1866329"/>
            <a:ext cx="5953874" cy="464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dirty="0"/>
              <a:t>- case 2 </a:t>
            </a:r>
            <a:r>
              <a:rPr lang="en-US" altLang="ko-KR" sz="1100" b="0" dirty="0" err="1"/>
              <a:t>ssh</a:t>
            </a:r>
            <a:r>
              <a:rPr lang="ko-KR" altLang="en-US" sz="1100" b="0" dirty="0"/>
              <a:t>로 </a:t>
            </a:r>
            <a:r>
              <a:rPr lang="ko-KR" altLang="en-US" sz="1100" b="0" dirty="0" err="1"/>
              <a:t>접속후</a:t>
            </a:r>
            <a:r>
              <a:rPr lang="ko-KR" altLang="en-US" sz="1100" b="0" dirty="0"/>
              <a:t> 로컬상황으로 연결 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보안의 유념한다면 이 방식으로 연결되어야 한다</a:t>
            </a:r>
            <a:endParaRPr lang="en-US" altLang="ko-KR" sz="1100" b="0" dirty="0"/>
          </a:p>
          <a:p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78" y="2331072"/>
            <a:ext cx="5286375" cy="3562350"/>
          </a:xfrm>
          <a:prstGeom prst="rect">
            <a:avLst/>
          </a:prstGeom>
        </p:spPr>
      </p:pic>
      <p:sp>
        <p:nvSpPr>
          <p:cNvPr id="4" name="사각형 설명선 3"/>
          <p:cNvSpPr/>
          <p:nvPr/>
        </p:nvSpPr>
        <p:spPr bwMode="auto">
          <a:xfrm>
            <a:off x="3659876" y="2278716"/>
            <a:ext cx="794360" cy="248402"/>
          </a:xfrm>
          <a:prstGeom prst="wedgeRectCallout">
            <a:avLst>
              <a:gd name="adj1" fmla="val -25328"/>
              <a:gd name="adj2" fmla="val 198864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접속방식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4606635" y="3033567"/>
            <a:ext cx="4545677" cy="433068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먼저 서버의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IP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그리고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서버 사용자 패스워드를 설정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즉 처음 접속은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ssh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(putty)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로 접속하는 것임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4919" y="4169130"/>
            <a:ext cx="2373286" cy="248402"/>
          </a:xfrm>
          <a:prstGeom prst="wedgeRectCallout">
            <a:avLst>
              <a:gd name="adj1" fmla="val -57330"/>
              <a:gd name="adj2" fmla="val 79855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두번째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mysql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은 로컬로 연결</a:t>
            </a:r>
          </a:p>
        </p:txBody>
      </p:sp>
    </p:spTree>
    <p:extLst>
      <p:ext uri="{BB962C8B-B14F-4D97-AF65-F5344CB8AC3E}">
        <p14:creationId xmlns:p14="http://schemas.microsoft.com/office/powerpoint/2010/main" val="44516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workbench</a:t>
            </a:r>
            <a:r>
              <a:rPr lang="ko-KR" altLang="en-US" sz="1600" dirty="0"/>
              <a:t>사용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 생성을 위하여 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68478" y="1666823"/>
            <a:ext cx="6694461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0" dirty="0"/>
              <a:t>연결은 되었으니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1) </a:t>
            </a:r>
            <a:r>
              <a:rPr lang="ko-KR" altLang="en-US" sz="1100" b="0" dirty="0"/>
              <a:t>테이블 생성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삭제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2) </a:t>
            </a:r>
            <a:r>
              <a:rPr lang="ko-KR" altLang="en-US" sz="1100" b="0" dirty="0"/>
              <a:t>각종 쿼리 날리기 등등을 실습 하시오</a:t>
            </a:r>
            <a:endParaRPr lang="en-US" altLang="ko-KR" sz="1100" b="0" dirty="0"/>
          </a:p>
          <a:p>
            <a:pPr marL="171450" indent="-171450">
              <a:buFontTx/>
              <a:buChar char="-"/>
            </a:pPr>
            <a:r>
              <a:rPr lang="en-US" altLang="ko-KR" sz="1100" b="0" dirty="0"/>
              <a:t>3) </a:t>
            </a:r>
            <a:r>
              <a:rPr lang="ko-KR" altLang="en-US" sz="1100" b="0" dirty="0"/>
              <a:t>앞으로 서버에 들어가서 직접 </a:t>
            </a:r>
            <a:r>
              <a:rPr lang="en-US" altLang="ko-KR" sz="1100" b="0" dirty="0" err="1"/>
              <a:t>mysql</a:t>
            </a:r>
            <a:r>
              <a:rPr lang="ko-KR" altLang="en-US" sz="1100" b="0" dirty="0"/>
              <a:t>을 다루던지</a:t>
            </a:r>
            <a:r>
              <a:rPr lang="en-US" altLang="ko-KR" sz="1100" b="0" dirty="0"/>
              <a:t>, workbench</a:t>
            </a:r>
            <a:r>
              <a:rPr lang="ko-KR" altLang="en-US" sz="1100" b="0" dirty="0"/>
              <a:t>를 사용하든지 </a:t>
            </a:r>
            <a:r>
              <a:rPr lang="ko-KR" altLang="en-US" sz="1100" b="0" dirty="0" err="1"/>
              <a:t>편한것을</a:t>
            </a:r>
            <a:r>
              <a:rPr lang="ko-KR" altLang="en-US" sz="1100" b="0" dirty="0"/>
              <a:t> 사용하시오</a:t>
            </a:r>
            <a:r>
              <a:rPr lang="en-US" altLang="ko-KR" sz="1100" b="0" dirty="0"/>
              <a:t>  </a:t>
            </a:r>
            <a:endParaRPr lang="ko-KR" altLang="en-US" sz="1100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3" y="2611409"/>
            <a:ext cx="4370932" cy="324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539762"/>
            <a:ext cx="4595410" cy="33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개념을 이해하자</a:t>
            </a:r>
            <a:r>
              <a:rPr lang="en-US" altLang="ko-KR" sz="1200" dirty="0"/>
              <a:t>. 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98"/>
              </p:ext>
            </p:extLst>
          </p:nvPr>
        </p:nvGraphicFramePr>
        <p:xfrm>
          <a:off x="988118" y="2097088"/>
          <a:ext cx="2879725" cy="1951040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38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 err="1">
                          <a:latin typeface="굴림체" pitchFamily="49" charset="-127"/>
                          <a:ea typeface="굴림체" pitchFamily="49" charset="-127"/>
                        </a:rPr>
                        <a:t>다연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27" marB="4572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6194"/>
              </p:ext>
            </p:extLst>
          </p:nvPr>
        </p:nvGraphicFramePr>
        <p:xfrm>
          <a:off x="5229762" y="2340769"/>
          <a:ext cx="2879725" cy="976312"/>
        </p:xfrm>
        <a:graphic>
          <a:graphicData uri="http://schemas.openxmlformats.org/drawingml/2006/table">
            <a:tbl>
              <a:tblPr firstRow="1" bandRow="1"/>
              <a:tblGrid>
                <a:gridCol w="575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594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0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0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0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1" marR="91421" marT="45765" marB="45765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204018" y="1711325"/>
            <a:ext cx="1244600" cy="3063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Table</a:t>
            </a: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 Data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596630" y="1782763"/>
            <a:ext cx="949325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ResultSet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36268" y="2574925"/>
            <a:ext cx="3024187" cy="2159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4918" y="2574925"/>
            <a:ext cx="89217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rSet.Next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476355" y="2574925"/>
            <a:ext cx="0" cy="57626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956993" y="3727450"/>
            <a:ext cx="1662112" cy="90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이름 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rSet.GetString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(1);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학번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(2);</a:t>
            </a: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(3);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영어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(4);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수학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: </a:t>
            </a:r>
            <a:r>
              <a:rPr kumimoji="1" lang="en-US" altLang="ko-KR" sz="105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rSet.GetInt</a:t>
            </a:r>
            <a:r>
              <a:rPr kumimoji="1" lang="en-US" altLang="ko-KR" sz="105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(5);</a:t>
            </a:r>
            <a:endParaRPr kumimoji="1" lang="ko-KR" altLang="en-US" sz="105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956993" y="3654425"/>
            <a:ext cx="1727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0" name="오른쪽 화살표 29"/>
          <p:cNvSpPr/>
          <p:nvPr/>
        </p:nvSpPr>
        <p:spPr>
          <a:xfrm>
            <a:off x="4083743" y="2862263"/>
            <a:ext cx="1081087" cy="647700"/>
          </a:xfrm>
          <a:prstGeom prst="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3940868" y="2143125"/>
            <a:ext cx="1190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Select * from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examtable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where kor=100;</a:t>
            </a:r>
            <a:endParaRPr kumimoji="1" lang="ko-KR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1913" y="4806950"/>
            <a:ext cx="6553200" cy="132397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=100;");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이름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rSet.GetString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(1);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//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학번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(2);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국어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(3);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영어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(4);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수학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: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rSet.GetInt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(5);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18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717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Dataset (</a:t>
            </a:r>
            <a:r>
              <a:rPr lang="en-US" altLang="ko-KR" sz="1600" dirty="0" err="1"/>
              <a:t>ResultSet</a:t>
            </a:r>
            <a:r>
              <a:rPr lang="en-US" altLang="ko-KR" sz="1600" dirty="0"/>
              <a:t> , Cursor)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프로그램에서</a:t>
            </a:r>
            <a:r>
              <a:rPr lang="en-US" altLang="ko-KR" sz="1200" dirty="0"/>
              <a:t> </a:t>
            </a:r>
            <a:r>
              <a:rPr lang="ko-KR" altLang="en-US" sz="1200" dirty="0"/>
              <a:t>기본 흐름</a:t>
            </a:r>
            <a:endParaRPr lang="en-US" altLang="ko-KR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17964" y="2667135"/>
            <a:ext cx="7200900" cy="268628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Class.forName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com.mysql.jdbc.Driver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192.168.23.93::3306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Connection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DriverManager.getConnection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jdbc:mysql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://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localhost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           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                            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dbuser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 , "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dbpasswd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Statement stmt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conn.createStatement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ResultSet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=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stmt.executeQuery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(“select * from table");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while 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rset.next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()) {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   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결과물 처리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 }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rset.close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stmt.close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   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conn.close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(); </a:t>
            </a:r>
          </a:p>
        </p:txBody>
      </p:sp>
      <p:sp>
        <p:nvSpPr>
          <p:cNvPr id="5" name="사각형 설명선 4"/>
          <p:cNvSpPr/>
          <p:nvPr/>
        </p:nvSpPr>
        <p:spPr bwMode="auto">
          <a:xfrm>
            <a:off x="3531771" y="2298767"/>
            <a:ext cx="5229844" cy="340735"/>
          </a:xfrm>
          <a:prstGeom prst="wedgeRectCallout">
            <a:avLst>
              <a:gd name="adj1" fmla="val -46218"/>
              <a:gd name="adj2" fmla="val 139899"/>
            </a:avLst>
          </a:prstGeom>
          <a:solidFill>
            <a:srgbClr val="FFFF99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-</a:t>
            </a:r>
            <a:r>
              <a:rPr lang="en-US" altLang="ko-KR" dirty="0"/>
              <a:t>JDBC</a:t>
            </a:r>
            <a:r>
              <a:rPr lang="ko-KR" altLang="en-US" dirty="0"/>
              <a:t>버전에 따라 </a:t>
            </a:r>
            <a:r>
              <a:rPr lang="en-US" altLang="ko-KR" dirty="0" err="1"/>
              <a:t>com.mysql.cj.jdbc.Driver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JDBC </a:t>
            </a:r>
            <a:r>
              <a:rPr lang="ko-KR" altLang="en-US" sz="1600" dirty="0"/>
              <a:t>기본 프로그램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 err="1"/>
              <a:t>ResultSet</a:t>
            </a:r>
            <a:r>
              <a:rPr lang="ko-KR" altLang="en-US" sz="1200" dirty="0"/>
              <a:t>프로그램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85" y="875270"/>
            <a:ext cx="7627715" cy="2420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7012" y="3561773"/>
            <a:ext cx="5379165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192.168.0.20 : </a:t>
            </a:r>
            <a:r>
              <a:rPr lang="ko-KR" altLang="en-US" dirty="0"/>
              <a:t>나의 </a:t>
            </a:r>
            <a:r>
              <a:rPr lang="en-US" altLang="ko-KR" dirty="0" err="1"/>
              <a:t>ubuntu</a:t>
            </a:r>
            <a:r>
              <a:rPr lang="ko-KR" altLang="en-US" dirty="0"/>
              <a:t>접속주소</a:t>
            </a:r>
            <a:endParaRPr lang="en-US" altLang="ko-KR" dirty="0"/>
          </a:p>
          <a:p>
            <a:r>
              <a:rPr lang="en-US" altLang="ko-KR" dirty="0"/>
              <a:t>33060 :3306</a:t>
            </a:r>
            <a:r>
              <a:rPr lang="ko-KR" altLang="en-US" dirty="0"/>
              <a:t>을 </a:t>
            </a:r>
            <a:r>
              <a:rPr lang="ko-KR" altLang="en-US" dirty="0" err="1"/>
              <a:t>포워딩한</a:t>
            </a:r>
            <a:r>
              <a:rPr lang="ko-KR" altLang="en-US" dirty="0"/>
              <a:t> 주소</a:t>
            </a:r>
            <a:endParaRPr lang="en-US" altLang="ko-KR" dirty="0"/>
          </a:p>
          <a:p>
            <a:r>
              <a:rPr lang="en-US" altLang="ko-KR" dirty="0"/>
              <a:t>root : </a:t>
            </a:r>
            <a:r>
              <a:rPr lang="en-US" altLang="ko-KR" dirty="0" err="1"/>
              <a:t>db</a:t>
            </a:r>
            <a:r>
              <a:rPr lang="ko-KR" altLang="en-US" dirty="0"/>
              <a:t>사용자 </a:t>
            </a:r>
            <a:r>
              <a:rPr lang="en-US" altLang="ko-KR" dirty="0"/>
              <a:t>, </a:t>
            </a:r>
            <a:r>
              <a:rPr lang="en-US" altLang="ko-KR" dirty="0" err="1"/>
              <a:t>kopoctc</a:t>
            </a:r>
            <a:r>
              <a:rPr lang="en-US" altLang="ko-KR" dirty="0"/>
              <a:t>: </a:t>
            </a:r>
            <a:r>
              <a:rPr lang="ko-KR" altLang="en-US" dirty="0"/>
              <a:t>비번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 databases -&gt; show tables</a:t>
            </a:r>
            <a:r>
              <a:rPr lang="ko-KR" altLang="en-US" dirty="0"/>
              <a:t>등등으로 바꿔서 실습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68780" y="5217745"/>
            <a:ext cx="377539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외워라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콘넥션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스테이트먼트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 err="1">
                <a:solidFill>
                  <a:srgbClr val="FF0000"/>
                </a:solidFill>
              </a:rPr>
              <a:t>리절트셋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7311406" y="1453175"/>
            <a:ext cx="550158" cy="31491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5588" y="5983550"/>
            <a:ext cx="636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만일 </a:t>
            </a:r>
            <a:r>
              <a:rPr lang="en-US" altLang="ko-KR" sz="1400" dirty="0" err="1"/>
              <a:t>dbuser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ko-KR" altLang="en-US" sz="1400" dirty="0"/>
              <a:t>등을 바꾸면 모든 프로그램에 가서 하나씩 바꿔야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7493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>
                <a:solidFill>
                  <a:srgbClr val="00B0F0"/>
                </a:solidFill>
              </a:rPr>
              <a:t>ResultSet</a:t>
            </a:r>
            <a:r>
              <a:rPr lang="ko-KR" altLang="en-US" sz="1200" dirty="0">
                <a:solidFill>
                  <a:srgbClr val="00B0F0"/>
                </a:solidFill>
              </a:rPr>
              <a:t>이 </a:t>
            </a:r>
            <a:r>
              <a:rPr lang="ko-KR" altLang="en-US" sz="1200" dirty="0" err="1">
                <a:solidFill>
                  <a:srgbClr val="00B0F0"/>
                </a:solidFill>
              </a:rPr>
              <a:t>필요없는</a:t>
            </a:r>
            <a:r>
              <a:rPr lang="ko-KR" altLang="en-US" sz="1200" dirty="0">
                <a:solidFill>
                  <a:srgbClr val="00B0F0"/>
                </a:solidFill>
              </a:rPr>
              <a:t> 경우는 </a:t>
            </a:r>
            <a:r>
              <a:rPr lang="en-US" altLang="ko-KR" sz="1200" dirty="0">
                <a:solidFill>
                  <a:srgbClr val="00B0F0"/>
                </a:solidFill>
              </a:rPr>
              <a:t>execute </a:t>
            </a:r>
            <a:r>
              <a:rPr lang="ko-KR" altLang="en-US" sz="1200" dirty="0">
                <a:solidFill>
                  <a:srgbClr val="00B0F0"/>
                </a:solidFill>
              </a:rPr>
              <a:t>함수 </a:t>
            </a:r>
            <a:r>
              <a:rPr lang="en-US" altLang="ko-KR" sz="1200" dirty="0">
                <a:solidFill>
                  <a:srgbClr val="00B0F0"/>
                </a:solidFill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</a:rPr>
              <a:t>executeQuery</a:t>
            </a:r>
            <a:r>
              <a:rPr lang="ko-KR" altLang="en-US" sz="1200" dirty="0">
                <a:solidFill>
                  <a:srgbClr val="00B0F0"/>
                </a:solidFill>
              </a:rPr>
              <a:t>가 아님</a:t>
            </a:r>
            <a:r>
              <a:rPr lang="en-US" altLang="ko-KR" sz="1200" dirty="0">
                <a:solidFill>
                  <a:srgbClr val="00B0F0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7" y="2916699"/>
            <a:ext cx="8741994" cy="267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912232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2. JAVA DB </a:t>
            </a:r>
            <a:r>
              <a:rPr lang="ko-KR" altLang="en-US" sz="2000" dirty="0"/>
              <a:t>다루기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연결 전 작업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한글처리</a:t>
            </a:r>
            <a:r>
              <a:rPr lang="en-US" altLang="ko-KR" sz="1200" dirty="0"/>
              <a:t>(UTF-8)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Result set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JDBC </a:t>
            </a:r>
            <a:r>
              <a:rPr lang="ko-KR" altLang="en-US" sz="1200" dirty="0"/>
              <a:t>기본 프로그램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examtable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Freewifi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Self-training</a:t>
            </a:r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지우기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050529" y="5657139"/>
            <a:ext cx="541366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 만들기</a:t>
            </a:r>
            <a:r>
              <a:rPr lang="en-US" altLang="ko-KR" dirty="0"/>
              <a:t>, </a:t>
            </a:r>
            <a:r>
              <a:rPr lang="ko-KR" altLang="en-US" dirty="0" err="1"/>
              <a:t>지우기등을</a:t>
            </a:r>
            <a:r>
              <a:rPr lang="ko-KR" altLang="en-US" dirty="0"/>
              <a:t> 프로그램화 하면 편하다</a:t>
            </a:r>
            <a:endParaRPr lang="en-US" altLang="ko-KR" dirty="0"/>
          </a:p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2" y="2503879"/>
            <a:ext cx="9024491" cy="23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76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(3</a:t>
            </a:r>
            <a:r>
              <a:rPr lang="en-US" altLang="ko-KR" sz="1600" dirty="0" smtClean="0"/>
              <a:t>) // </a:t>
            </a:r>
            <a:r>
              <a:rPr lang="ko-KR" altLang="en-US" sz="1600" dirty="0" err="1" smtClean="0"/>
              <a:t>트와이스</a:t>
            </a:r>
            <a:r>
              <a:rPr lang="ko-KR" altLang="en-US" sz="1600" dirty="0" smtClean="0"/>
              <a:t> 넣기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레코드 집어넣기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2458514"/>
            <a:ext cx="9111309" cy="3376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701" y="5699525"/>
            <a:ext cx="5468164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/>
              <a:t>안하면 나중에 프로그램 </a:t>
            </a:r>
            <a:r>
              <a:rPr lang="ko-KR" altLang="en-US" dirty="0" err="1"/>
              <a:t>박살난다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그리운 티아라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3" name="말풍선: 사각형 2">
            <a:extLst>
              <a:ext uri="{FF2B5EF4-FFF2-40B4-BE49-F238E27FC236}">
                <a16:creationId xmlns="" xmlns:a16="http://schemas.microsoft.com/office/drawing/2014/main" id="{29F5BEA5-0877-4A61-AF34-242102DF4D22}"/>
              </a:ext>
            </a:extLst>
          </p:cNvPr>
          <p:cNvSpPr/>
          <p:nvPr/>
        </p:nvSpPr>
        <p:spPr bwMode="auto">
          <a:xfrm>
            <a:off x="7844118" y="5190565"/>
            <a:ext cx="986465" cy="248402"/>
          </a:xfrm>
          <a:prstGeom prst="wedgeRectCallout">
            <a:avLst>
              <a:gd name="adj1" fmla="val -124433"/>
              <a:gd name="adj2" fmla="val -218998"/>
            </a:avLst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그리운 티아라</a:t>
            </a:r>
          </a:p>
        </p:txBody>
      </p:sp>
    </p:spTree>
    <p:extLst>
      <p:ext uri="{BB962C8B-B14F-4D97-AF65-F5344CB8AC3E}">
        <p14:creationId xmlns:p14="http://schemas.microsoft.com/office/powerpoint/2010/main" val="146079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510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examtable</a:t>
            </a:r>
            <a:r>
              <a:rPr lang="en-US" altLang="ko-KR" sz="1600" dirty="0"/>
              <a:t> 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읽기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특이 이 프로그램은 </a:t>
            </a:r>
            <a:r>
              <a:rPr lang="ko-KR" altLang="en-US" sz="1200" dirty="0" err="1"/>
              <a:t>매우매우</a:t>
            </a:r>
            <a:r>
              <a:rPr lang="ko-KR" altLang="en-US" sz="1200" dirty="0"/>
              <a:t> 중요하니 각 줄마다 무엇을 하는 것인지 깐깐히 설명하시오</a:t>
            </a: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72" y="2413416"/>
            <a:ext cx="9114218" cy="31494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17674" y="5562855"/>
            <a:ext cx="54136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Open()</a:t>
            </a:r>
            <a:r>
              <a:rPr lang="ko-KR" altLang="en-US" dirty="0"/>
              <a:t>한 만큼 </a:t>
            </a:r>
            <a:r>
              <a:rPr lang="en-US" altLang="ko-KR" dirty="0"/>
              <a:t>close() </a:t>
            </a:r>
            <a:r>
              <a:rPr lang="ko-KR" altLang="en-US" dirty="0" err="1"/>
              <a:t>안하면</a:t>
            </a:r>
            <a:r>
              <a:rPr lang="ko-KR" altLang="en-US" dirty="0"/>
              <a:t> 나중에 프로그램 </a:t>
            </a:r>
            <a:r>
              <a:rPr lang="ko-KR" altLang="en-US" dirty="0" err="1"/>
              <a:t>박살난다</a:t>
            </a:r>
            <a:endParaRPr lang="en-US" altLang="ko-KR" dirty="0"/>
          </a:p>
          <a:p>
            <a:r>
              <a:rPr lang="ko-KR" altLang="en-US" dirty="0" err="1"/>
              <a:t>콘넥션</a:t>
            </a:r>
            <a:r>
              <a:rPr lang="en-US" altLang="ko-KR" dirty="0"/>
              <a:t>, </a:t>
            </a:r>
            <a:r>
              <a:rPr lang="ko-KR" altLang="en-US" dirty="0"/>
              <a:t>스테이트먼트</a:t>
            </a:r>
            <a:r>
              <a:rPr lang="en-US" altLang="ko-KR" dirty="0"/>
              <a:t>, </a:t>
            </a:r>
            <a:r>
              <a:rPr lang="ko-KR" altLang="en-US" dirty="0" err="1"/>
              <a:t>리절트셋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디비디비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35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689209" cy="14306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테이블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. </a:t>
            </a:r>
            <a:r>
              <a:rPr lang="ko-KR" altLang="en-US" sz="1200" dirty="0"/>
              <a:t>지우기도 만들어 놓자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무료와이파이</a:t>
            </a:r>
            <a:r>
              <a:rPr lang="ko-KR" altLang="en-US" sz="1200" dirty="0"/>
              <a:t> 정보파일을 보고 해당 필드명으로 테이블을 만든다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</a:t>
            </a:r>
            <a:r>
              <a:rPr lang="ko-KR" altLang="en-US" sz="1200" dirty="0"/>
              <a:t>필드타입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크기등을</a:t>
            </a:r>
            <a:r>
              <a:rPr lang="ko-KR" altLang="en-US" sz="1200" dirty="0"/>
              <a:t> 잘 구성해 봐라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3" y="2264918"/>
            <a:ext cx="8255087" cy="40757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581" y="4776451"/>
            <a:ext cx="2206500" cy="11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766477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(2)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 파일을 읽고 </a:t>
            </a:r>
            <a:r>
              <a:rPr lang="en-US" altLang="ko-KR" sz="1200" dirty="0"/>
              <a:t>DB</a:t>
            </a:r>
            <a:r>
              <a:rPr lang="ko-KR" altLang="en-US" sz="1200" dirty="0"/>
              <a:t>에 값을 집어넣어보자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노가다</a:t>
            </a:r>
            <a:r>
              <a:rPr lang="en-US" altLang="ko-KR" sz="1200" dirty="0"/>
              <a:t>, </a:t>
            </a:r>
            <a:r>
              <a:rPr lang="ko-KR" altLang="en-US" sz="1200" dirty="0"/>
              <a:t>의미를 알고 잘 만들어야 에러가 없다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 err="1"/>
              <a:t>현재꺼</a:t>
            </a:r>
            <a:r>
              <a:rPr lang="ko-KR" altLang="en-US" sz="1200" dirty="0"/>
              <a:t> 그대로 해보기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자료를 넣다 보면 에러가 나는 줄이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이에 어떻게 대처했는지 제출</a:t>
            </a:r>
            <a:r>
              <a:rPr lang="en-US" altLang="ko-KR" sz="1200" dirty="0"/>
              <a:t>(</a:t>
            </a:r>
            <a:r>
              <a:rPr lang="ko-KR" altLang="en-US" sz="1200" dirty="0"/>
              <a:t>즉 원 자료를 수정하든지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필드길이를 조정하든지</a:t>
            </a:r>
            <a:r>
              <a:rPr lang="en-US" altLang="ko-KR" sz="1200" dirty="0"/>
              <a:t>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이 프로그램을 돌릴 때마다 중복되어 자료가 들어간다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막기 위하여 복합 </a:t>
            </a:r>
            <a:r>
              <a:rPr lang="ko-KR" altLang="en-US" sz="1200" dirty="0" err="1"/>
              <a:t>프라이머리키를</a:t>
            </a:r>
            <a:r>
              <a:rPr lang="ko-KR" altLang="en-US" sz="1200" dirty="0"/>
              <a:t> 구성하고 재 실습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ppt</a:t>
            </a:r>
            <a:r>
              <a:rPr lang="ko-KR" altLang="en-US" sz="1200" dirty="0"/>
              <a:t>제출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/>
              <a:t>테이블의 </a:t>
            </a:r>
            <a:r>
              <a:rPr lang="ko-KR" altLang="en-US" sz="1200" dirty="0" err="1"/>
              <a:t>설치년월을</a:t>
            </a:r>
            <a:r>
              <a:rPr lang="ko-KR" altLang="en-US" sz="1200" dirty="0"/>
              <a:t>  </a:t>
            </a:r>
            <a:r>
              <a:rPr lang="en-US" altLang="ko-KR" sz="1200" dirty="0"/>
              <a:t>Date</a:t>
            </a:r>
            <a:r>
              <a:rPr lang="ko-KR" altLang="en-US" sz="1200" dirty="0"/>
              <a:t>형태의 필드로 고치고 데이터 </a:t>
            </a:r>
            <a:r>
              <a:rPr lang="ko-KR" altLang="en-US" sz="1200" dirty="0" err="1"/>
              <a:t>정제후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디비</a:t>
            </a:r>
            <a:r>
              <a:rPr lang="ko-KR" altLang="en-US" sz="1200" dirty="0"/>
              <a:t> 업로드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75" y="603042"/>
            <a:ext cx="6071031" cy="5877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34947" y="6063118"/>
            <a:ext cx="29706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 잘 들어갔는지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확인해요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1904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1745841" cy="57066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freewifi</a:t>
            </a:r>
            <a:r>
              <a:rPr lang="en-US" altLang="ko-KR" sz="1600" dirty="0"/>
              <a:t> (3) (</a:t>
            </a:r>
            <a:r>
              <a:rPr lang="ko-KR" altLang="en-US" sz="1600" dirty="0"/>
              <a:t>생략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Table</a:t>
            </a:r>
            <a:r>
              <a:rPr lang="ko-KR" altLang="en-US" sz="1200" dirty="0"/>
              <a:t>내용을 읽어보자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나와 가까운 곳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전부 보기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SKT</a:t>
            </a:r>
            <a:r>
              <a:rPr lang="ko-KR" altLang="en-US" sz="1200" dirty="0"/>
              <a:t>꺼만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4) </a:t>
            </a:r>
            <a:r>
              <a:rPr lang="ko-KR" altLang="en-US" sz="1200" dirty="0" err="1"/>
              <a:t>수원시꺼</a:t>
            </a:r>
            <a:r>
              <a:rPr lang="ko-KR" altLang="en-US" sz="1200" dirty="0"/>
              <a:t>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706462" y="5991027"/>
            <a:ext cx="36920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프로그램 </a:t>
            </a:r>
            <a:r>
              <a:rPr lang="ko-KR" altLang="en-US" sz="1050" dirty="0" err="1"/>
              <a:t>코딩전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쿼리문을</a:t>
            </a:r>
            <a:r>
              <a:rPr lang="ko-KR" altLang="en-US" sz="1050" dirty="0"/>
              <a:t> </a:t>
            </a:r>
            <a:r>
              <a:rPr lang="en-US" altLang="ko-KR" sz="1050" dirty="0" err="1"/>
              <a:t>mysql</a:t>
            </a:r>
            <a:r>
              <a:rPr lang="en-US" altLang="ko-KR" sz="1050" dirty="0"/>
              <a:t>&gt;</a:t>
            </a:r>
            <a:r>
              <a:rPr lang="ko-KR" altLang="en-US" sz="1050" dirty="0"/>
              <a:t>에서 확인해보는 습관</a:t>
            </a:r>
            <a:r>
              <a:rPr lang="en-US" altLang="ko-KR" sz="1050" dirty="0"/>
              <a:t>~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23" y="755057"/>
            <a:ext cx="7645182" cy="5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 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주차장 등</a:t>
            </a:r>
            <a:r>
              <a:rPr lang="en-US" altLang="ko-KR" sz="1200" dirty="0"/>
              <a:t> </a:t>
            </a:r>
            <a:r>
              <a:rPr lang="ko-KR" altLang="en-US" sz="1200" dirty="0"/>
              <a:t>위치정보가 있는 파일을 가지고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최소 필드가 </a:t>
            </a:r>
            <a:r>
              <a:rPr lang="en-US" altLang="ko-KR" sz="1200" dirty="0"/>
              <a:t>10</a:t>
            </a:r>
            <a:r>
              <a:rPr lang="ko-KR" altLang="en-US" sz="1200" dirty="0"/>
              <a:t>개 이상일 것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최단거리 등등 조회하는 실습실습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657999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Training(2)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</a:t>
            </a:r>
            <a:r>
              <a:rPr lang="ko-KR" altLang="en-US" sz="1200" dirty="0"/>
              <a:t>테이블 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:</a:t>
            </a:r>
            <a:r>
              <a:rPr lang="ko-KR" altLang="en-US" sz="1200" dirty="0"/>
              <a:t>학번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국어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, </a:t>
            </a:r>
            <a:r>
              <a:rPr lang="ko-KR" altLang="en-US" sz="1200" dirty="0"/>
              <a:t>수학의 성적테이블을 만들 것</a:t>
            </a:r>
            <a:r>
              <a:rPr lang="en-US" altLang="ko-KR" sz="1200" dirty="0"/>
              <a:t> (P-KEY : </a:t>
            </a:r>
            <a:r>
              <a:rPr lang="ko-KR" altLang="en-US" sz="1200" dirty="0"/>
              <a:t>학번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 </a:t>
            </a:r>
            <a:r>
              <a:rPr lang="ko-KR" altLang="en-US" sz="1200" dirty="0"/>
              <a:t>값 입력 </a:t>
            </a:r>
            <a:r>
              <a:rPr lang="en-US" altLang="ko-KR" sz="1200" dirty="0"/>
              <a:t>: </a:t>
            </a:r>
            <a:r>
              <a:rPr lang="ko-KR" altLang="en-US" sz="1200" dirty="0"/>
              <a:t>테이블 값은 랜덤함수를 이용하여</a:t>
            </a:r>
            <a:r>
              <a:rPr lang="en-US" altLang="ko-KR" sz="1200" dirty="0"/>
              <a:t>, 1000</a:t>
            </a:r>
            <a:r>
              <a:rPr lang="ko-KR" altLang="en-US" sz="1200" dirty="0"/>
              <a:t>명의 데이터를 집어 넣을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명씩 성적집계표 출력 </a:t>
            </a:r>
            <a:r>
              <a:rPr lang="en-US" altLang="ko-KR" sz="1200" dirty="0"/>
              <a:t>(</a:t>
            </a:r>
            <a:r>
              <a:rPr lang="ko-KR" altLang="en-US" sz="1200" dirty="0"/>
              <a:t>단 개인별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페이지별</a:t>
            </a:r>
            <a:r>
              <a:rPr lang="ko-KR" altLang="en-US" sz="1200" dirty="0"/>
              <a:t>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총점</a:t>
            </a:r>
            <a:r>
              <a:rPr lang="en-US" altLang="ko-KR" sz="1200" dirty="0"/>
              <a:t>/</a:t>
            </a:r>
            <a:r>
              <a:rPr lang="ko-KR" altLang="en-US" sz="1200" dirty="0"/>
              <a:t>평균 은 </a:t>
            </a:r>
            <a:r>
              <a:rPr lang="en-US" altLang="ko-KR" sz="1200" dirty="0"/>
              <a:t>select </a:t>
            </a:r>
            <a:r>
              <a:rPr lang="ko-KR" altLang="en-US" sz="1200" dirty="0"/>
              <a:t>쿼리문에서 처리할 것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select * from </a:t>
            </a:r>
            <a:r>
              <a:rPr lang="en-US" altLang="ko-KR" sz="1200" dirty="0" err="1"/>
              <a:t>examtable</a:t>
            </a:r>
            <a:r>
              <a:rPr lang="en-US" altLang="ko-KR" sz="1200" dirty="0"/>
              <a:t> limit 31, 30;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676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3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Training (</a:t>
            </a:r>
            <a:r>
              <a:rPr lang="ko-KR" altLang="en-US" sz="1600" dirty="0" err="1"/>
              <a:t>실습하시오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</a:t>
            </a:r>
            <a:r>
              <a:rPr lang="en-US" altLang="ko-KR" sz="1200" dirty="0"/>
              <a:t>[</a:t>
            </a:r>
            <a:r>
              <a:rPr lang="ko-KR" altLang="en-US" sz="1200" dirty="0"/>
              <a:t>단축코드</a:t>
            </a:r>
            <a:r>
              <a:rPr lang="en-US" altLang="ko-KR" sz="1200" dirty="0"/>
              <a:t>, </a:t>
            </a:r>
            <a:r>
              <a:rPr lang="ko-KR" altLang="en-US" sz="1200" dirty="0"/>
              <a:t>일자</a:t>
            </a:r>
            <a:r>
              <a:rPr lang="en-US" altLang="ko-KR" sz="1200" dirty="0"/>
              <a:t>, </a:t>
            </a:r>
            <a:r>
              <a:rPr lang="ko-KR" altLang="en-US" sz="1200" dirty="0"/>
              <a:t>시가</a:t>
            </a:r>
            <a:r>
              <a:rPr lang="en-US" altLang="ko-KR" sz="1200" dirty="0"/>
              <a:t>,</a:t>
            </a:r>
            <a:r>
              <a:rPr lang="ko-KR" altLang="en-US" sz="1200" dirty="0"/>
              <a:t>고가</a:t>
            </a:r>
            <a:r>
              <a:rPr lang="en-US" altLang="ko-KR" sz="1200" dirty="0"/>
              <a:t>,</a:t>
            </a:r>
            <a:r>
              <a:rPr lang="ko-KR" altLang="en-US" sz="1200" dirty="0"/>
              <a:t>저가</a:t>
            </a:r>
            <a:r>
              <a:rPr lang="en-US" altLang="ko-KR" sz="1200" dirty="0"/>
              <a:t>,</a:t>
            </a:r>
            <a:r>
              <a:rPr lang="ko-KR" altLang="en-US" sz="1200" dirty="0"/>
              <a:t>종가</a:t>
            </a:r>
            <a:r>
              <a:rPr lang="en-US" altLang="ko-KR" sz="1200" dirty="0"/>
              <a:t>, </a:t>
            </a:r>
            <a:r>
              <a:rPr lang="ko-KR" altLang="en-US" sz="1200" dirty="0"/>
              <a:t>거래량</a:t>
            </a:r>
            <a:r>
              <a:rPr lang="en-US" altLang="ko-KR" sz="1200" dirty="0"/>
              <a:t>, </a:t>
            </a:r>
            <a:r>
              <a:rPr lang="ko-KR" altLang="en-US" sz="1200" dirty="0"/>
              <a:t>거래대금</a:t>
            </a:r>
            <a:r>
              <a:rPr lang="en-US" altLang="ko-KR" sz="1200" dirty="0"/>
              <a:t>] </a:t>
            </a:r>
            <a:r>
              <a:rPr lang="ko-KR" altLang="en-US" sz="1200" dirty="0"/>
              <a:t>만으로 테이블 생성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 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 단축코드</a:t>
            </a:r>
            <a:r>
              <a:rPr lang="en-US" altLang="ko-KR" sz="1200" dirty="0"/>
              <a:t> </a:t>
            </a:r>
            <a:r>
              <a:rPr lang="ko-KR" altLang="en-US" sz="1200" dirty="0"/>
              <a:t>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3145104"/>
            <a:ext cx="8822007" cy="32197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일반적으로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처리는 </a:t>
            </a:r>
            <a:r>
              <a:rPr lang="en-US" altLang="ko-KR" sz="1200" dirty="0"/>
              <a:t>insert,</a:t>
            </a:r>
            <a:r>
              <a:rPr lang="ko-KR" altLang="en-US" sz="1200" dirty="0"/>
              <a:t> </a:t>
            </a:r>
            <a:r>
              <a:rPr lang="en-US" altLang="ko-KR" sz="1200" dirty="0"/>
              <a:t>update</a:t>
            </a:r>
            <a:r>
              <a:rPr lang="ko-KR" altLang="en-US" sz="1200" dirty="0"/>
              <a:t> 문장 수행마다 저장공간</a:t>
            </a:r>
            <a:r>
              <a:rPr lang="en-US" altLang="ko-KR" sz="1200" dirty="0"/>
              <a:t>(</a:t>
            </a:r>
            <a:r>
              <a:rPr lang="ko-KR" altLang="en-US" sz="1200" dirty="0"/>
              <a:t>디스크</a:t>
            </a:r>
            <a:r>
              <a:rPr lang="en-US" altLang="ko-KR" sz="1200" dirty="0"/>
              <a:t>)</a:t>
            </a:r>
            <a:r>
              <a:rPr lang="ko-KR" altLang="en-US" sz="1200" dirty="0"/>
              <a:t>에 쓰기 때문에 오래 걸린다</a:t>
            </a:r>
            <a:r>
              <a:rPr lang="en-US" altLang="ko-KR" sz="1200" dirty="0"/>
              <a:t>.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이것을 오토 </a:t>
            </a:r>
            <a:r>
              <a:rPr lang="ko-KR" altLang="en-US" sz="1200" dirty="0" err="1"/>
              <a:t>커밋이라고</a:t>
            </a:r>
            <a:r>
              <a:rPr lang="ko-KR" altLang="en-US" sz="1200" dirty="0"/>
              <a:t> 하는데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오토커밋을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하지말고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수만건을</a:t>
            </a:r>
            <a:r>
              <a:rPr lang="ko-KR" altLang="en-US" sz="1200" dirty="0"/>
              <a:t> 메모리와 같은 버퍼에서 처리한후 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수만건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되었을때만</a:t>
            </a:r>
            <a:r>
              <a:rPr lang="ko-KR" altLang="en-US" sz="1200" dirty="0"/>
              <a:t> 디스크에서 쓰게 한다면 처리속도를 획기적으로 </a:t>
            </a:r>
            <a:r>
              <a:rPr lang="ko-KR" altLang="en-US" sz="1200" dirty="0" err="1"/>
              <a:t>줄일수</a:t>
            </a:r>
            <a:r>
              <a:rPr lang="ko-KR" altLang="en-US" sz="1200" dirty="0"/>
              <a:t> 있다</a:t>
            </a:r>
            <a:r>
              <a:rPr lang="en-US" altLang="ko-KR" sz="1200" dirty="0"/>
              <a:t>.</a:t>
            </a:r>
            <a:r>
              <a:rPr lang="ko-KR" altLang="en-US" sz="1200" dirty="0"/>
              <a:t>자세한 것은 </a:t>
            </a:r>
            <a:r>
              <a:rPr lang="ko-KR" altLang="en-US" sz="1200" dirty="0" err="1"/>
              <a:t>구글링해라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(false); //</a:t>
            </a:r>
            <a:r>
              <a:rPr lang="ko-KR" altLang="en-US" sz="1200" dirty="0" err="1"/>
              <a:t>오토커밋이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안되게하고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loop: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pstmt.addBatch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메모리상에서만 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에서 실행되게 </a:t>
            </a:r>
            <a:r>
              <a:rPr lang="ko-KR" altLang="en-US" sz="1200" dirty="0" err="1"/>
              <a:t>한후</a:t>
            </a:r>
            <a:endParaRPr lang="ko-KR" altLang="en-US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if(10000</a:t>
            </a:r>
            <a:r>
              <a:rPr lang="ko-KR" altLang="en-US" sz="1200" dirty="0" err="1"/>
              <a:t>개때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pstmt.executBatch</a:t>
            </a:r>
            <a:r>
              <a:rPr lang="en-US" altLang="ko-KR" sz="1200" dirty="0"/>
              <a:t>(); //</a:t>
            </a:r>
            <a:r>
              <a:rPr lang="ko-KR" altLang="en-US" sz="1200" dirty="0"/>
              <a:t>수만번에 한번씩만 실제수행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end-loop;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conn.commit</a:t>
            </a:r>
            <a:r>
              <a:rPr lang="en-US" altLang="ko-KR" sz="1200" dirty="0"/>
              <a:t>();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 err="1"/>
              <a:t>conn.setAutoCommit</a:t>
            </a:r>
            <a:r>
              <a:rPr lang="en-US" altLang="ko-KR" sz="1200" dirty="0"/>
              <a:t>(true);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738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0182" y="722888"/>
            <a:ext cx="8822007" cy="24133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Advantage(? Basic</a:t>
            </a:r>
            <a:r>
              <a:rPr lang="ko-KR" altLang="en-US" sz="1600" dirty="0"/>
              <a:t> 같은데</a:t>
            </a:r>
            <a:r>
              <a:rPr lang="en-US" altLang="ko-KR" sz="1600" dirty="0"/>
              <a:t>) Training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일자별</a:t>
            </a:r>
            <a:r>
              <a:rPr lang="ko-KR" altLang="en-US" sz="1200" dirty="0"/>
              <a:t> 주가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1) table</a:t>
            </a:r>
            <a:r>
              <a:rPr lang="ko-KR" altLang="en-US" sz="1200" dirty="0"/>
              <a:t>생성</a:t>
            </a:r>
            <a:r>
              <a:rPr lang="en-US" altLang="ko-KR" sz="1200" dirty="0"/>
              <a:t>,</a:t>
            </a:r>
            <a:r>
              <a:rPr lang="ko-KR" altLang="en-US" sz="1200" dirty="0"/>
              <a:t>지움 </a:t>
            </a:r>
            <a:r>
              <a:rPr lang="en-US" altLang="ko-KR" sz="1200" dirty="0"/>
              <a:t>(</a:t>
            </a:r>
            <a:r>
              <a:rPr lang="ko-KR" altLang="en-US" sz="1200" dirty="0"/>
              <a:t>단 원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데이터와 동일 형식으로 테이블 생성 </a:t>
            </a:r>
            <a:r>
              <a:rPr lang="en-US" altLang="ko-KR" sz="1200" dirty="0"/>
              <a:t>: </a:t>
            </a:r>
            <a:r>
              <a:rPr lang="ko-KR" altLang="en-US" sz="1200" dirty="0"/>
              <a:t>예상</a:t>
            </a:r>
            <a:r>
              <a:rPr lang="en-US" altLang="ko-KR" sz="1200" dirty="0"/>
              <a:t>ISSUE : DB</a:t>
            </a:r>
            <a:r>
              <a:rPr lang="ko-KR" altLang="en-US" sz="1200" dirty="0"/>
              <a:t>크기</a:t>
            </a:r>
            <a:r>
              <a:rPr lang="en-US" altLang="ko-KR" sz="1200" dirty="0"/>
              <a:t>,</a:t>
            </a:r>
            <a:r>
              <a:rPr lang="ko-KR" altLang="en-US" sz="1200" dirty="0" err="1"/>
              <a:t>필드형식등등</a:t>
            </a:r>
            <a:r>
              <a:rPr lang="en-US" altLang="ko-KR" sz="1200" dirty="0"/>
              <a:t>..)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2)</a:t>
            </a:r>
            <a:r>
              <a:rPr lang="ko-KR" altLang="en-US" sz="1200" dirty="0"/>
              <a:t>파일을 읽어서 </a:t>
            </a:r>
            <a:r>
              <a:rPr lang="en-US" altLang="ko-KR" sz="1200" dirty="0"/>
              <a:t>table</a:t>
            </a:r>
            <a:r>
              <a:rPr lang="ko-KR" altLang="en-US" sz="1200" dirty="0"/>
              <a:t>에 집어넣기</a:t>
            </a:r>
            <a:r>
              <a:rPr lang="en-US" altLang="ko-KR" sz="1200" dirty="0"/>
              <a:t>, P-KEY</a:t>
            </a:r>
            <a:r>
              <a:rPr lang="ko-KR" altLang="en-US" sz="1200" dirty="0"/>
              <a:t> 잡아주셔요</a:t>
            </a:r>
            <a:r>
              <a:rPr lang="en-US" altLang="ko-KR" sz="1200" dirty="0"/>
              <a:t>(</a:t>
            </a:r>
            <a:r>
              <a:rPr lang="ko-KR" altLang="en-US" sz="1200" dirty="0"/>
              <a:t>일자</a:t>
            </a:r>
            <a:r>
              <a:rPr lang="en-US" altLang="ko-KR" sz="1200" dirty="0"/>
              <a:t>,</a:t>
            </a:r>
            <a:r>
              <a:rPr lang="ko-KR" altLang="en-US" sz="1200" dirty="0"/>
              <a:t>종목 복합 </a:t>
            </a:r>
            <a:r>
              <a:rPr lang="en-US" altLang="ko-KR" sz="1200" dirty="0"/>
              <a:t>P-KEY)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3) </a:t>
            </a:r>
            <a:r>
              <a:rPr lang="ko-KR" altLang="en-US" sz="1200" dirty="0"/>
              <a:t>삼성전자 만 쿼리</a:t>
            </a:r>
            <a:r>
              <a:rPr lang="en-US" altLang="ko-KR" sz="1200" dirty="0"/>
              <a:t>, </a:t>
            </a:r>
            <a:r>
              <a:rPr lang="ko-KR" altLang="en-US" sz="1200" dirty="0"/>
              <a:t>특정일자 쿼리</a:t>
            </a:r>
            <a:r>
              <a:rPr lang="en-US" altLang="ko-KR" sz="1200" dirty="0"/>
              <a:t>, </a:t>
            </a:r>
            <a:r>
              <a:rPr lang="ko-KR" altLang="en-US" sz="1200" dirty="0"/>
              <a:t>수행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DB</a:t>
            </a:r>
            <a:r>
              <a:rPr lang="ko-KR" altLang="en-US" sz="1200" dirty="0"/>
              <a:t>실행 시작시간</a:t>
            </a:r>
            <a:r>
              <a:rPr lang="en-US" altLang="ko-KR" sz="1200" dirty="0"/>
              <a:t>, </a:t>
            </a:r>
            <a:r>
              <a:rPr lang="ko-KR" altLang="en-US" sz="1200" dirty="0"/>
              <a:t>실행종료시간</a:t>
            </a:r>
            <a:r>
              <a:rPr lang="en-US" altLang="ko-KR" sz="1200" dirty="0"/>
              <a:t>, </a:t>
            </a:r>
            <a:r>
              <a:rPr lang="ko-KR" altLang="en-US" sz="1200" dirty="0"/>
              <a:t>처리레코드 수를 찍을 것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20CB42D-8F4B-4183-B3C6-0B0AC588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220" y="5843012"/>
            <a:ext cx="1266201" cy="58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B4527AF-B206-4291-A1D2-8177EB56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964321">
            <a:off x="8764382" y="22216"/>
            <a:ext cx="946371" cy="6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28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주요 내용은 나만의 노트에 필기를 하시오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JDBC/</a:t>
            </a:r>
            <a:r>
              <a:rPr lang="en-US" altLang="ko-KR" sz="1200" dirty="0" err="1"/>
              <a:t>DataSet</a:t>
            </a:r>
            <a:r>
              <a:rPr lang="en-US" altLang="ko-KR" sz="1200" dirty="0"/>
              <a:t> </a:t>
            </a:r>
            <a:r>
              <a:rPr lang="ko-KR" altLang="en-US" sz="1200" dirty="0"/>
              <a:t>에 대한 개념을 가지고 프로그래밍을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데이터베이스를 이용한 </a:t>
            </a:r>
            <a:r>
              <a:rPr lang="en-US" altLang="ko-KR" sz="1200" dirty="0"/>
              <a:t>Java </a:t>
            </a:r>
            <a:r>
              <a:rPr lang="ko-KR" altLang="en-US" sz="1200" dirty="0"/>
              <a:t>기반 프로그램을 구현할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JDBC / JNDI</a:t>
            </a:r>
          </a:p>
          <a:p>
            <a:pPr eaLnBrk="1" hangingPunct="1"/>
            <a:r>
              <a:rPr lang="en-US" altLang="ko-KR" sz="1200" dirty="0"/>
              <a:t>2) JDBC</a:t>
            </a:r>
            <a:r>
              <a:rPr lang="ko-KR" altLang="en-US" sz="1200" dirty="0"/>
              <a:t>기본 프로그램에 대하여 검색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0303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(1)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프로그램</a:t>
            </a:r>
            <a:r>
              <a:rPr lang="en-US" altLang="ko-KR" sz="1200" dirty="0"/>
              <a:t>,</a:t>
            </a:r>
            <a:r>
              <a:rPr lang="ko-KR" altLang="en-US" sz="1200" dirty="0"/>
              <a:t>유틸리티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디벨로퍼</a:t>
            </a:r>
            <a:r>
              <a:rPr lang="en-US" altLang="ko-KR" sz="1200" dirty="0"/>
              <a:t> </a:t>
            </a:r>
            <a:r>
              <a:rPr lang="ko-KR" altLang="en-US" sz="1200" dirty="0"/>
              <a:t>따위</a:t>
            </a:r>
            <a:r>
              <a:rPr lang="en-US" altLang="ko-KR" sz="1200" dirty="0"/>
              <a:t>)</a:t>
            </a:r>
            <a:r>
              <a:rPr lang="ko-KR" altLang="en-US" sz="1200" dirty="0"/>
              <a:t>가 연결되기 위한 방법은 다음 세가지가 있다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서버 내에서만 연결</a:t>
            </a:r>
            <a:r>
              <a:rPr lang="en-US" altLang="ko-KR" sz="1200" dirty="0"/>
              <a:t>(</a:t>
            </a:r>
            <a:r>
              <a:rPr lang="ko-KR" altLang="en-US" sz="1200" dirty="0"/>
              <a:t>기본</a:t>
            </a:r>
            <a:r>
              <a:rPr lang="en-US" altLang="ko-KR" sz="1200" dirty="0"/>
              <a:t>): </a:t>
            </a:r>
            <a:r>
              <a:rPr lang="ko-KR" altLang="en-US" sz="1200" dirty="0"/>
              <a:t>서버내부의 자바클래스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mysql,pl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sql</a:t>
            </a:r>
            <a:r>
              <a:rPr lang="ko-KR" altLang="en-US" sz="1200" dirty="0"/>
              <a:t>등만 연결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지정된 서버에서만 연결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데이터베이스설정중</a:t>
            </a:r>
            <a:r>
              <a:rPr lang="ko-KR" altLang="en-US" sz="1200" dirty="0"/>
              <a:t> 어디에다 연결할 대상의 </a:t>
            </a:r>
            <a:r>
              <a:rPr lang="en-US" altLang="ko-KR" sz="1200" dirty="0"/>
              <a:t>IP</a:t>
            </a:r>
            <a:r>
              <a:rPr lang="ko-KR" altLang="en-US" sz="1200" dirty="0"/>
              <a:t>등을 기입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누구나 연결 </a:t>
            </a:r>
            <a:r>
              <a:rPr lang="en-US" altLang="ko-KR" sz="1200" dirty="0"/>
              <a:t>:</a:t>
            </a:r>
            <a:r>
              <a:rPr lang="ko-KR" altLang="en-US" sz="1200" dirty="0"/>
              <a:t> 위험 </a:t>
            </a:r>
            <a:r>
              <a:rPr lang="en-US" altLang="ko-KR" sz="1200" dirty="0"/>
              <a:t>(</a:t>
            </a:r>
            <a:r>
              <a:rPr lang="ko-KR" altLang="en-US" sz="1200" dirty="0"/>
              <a:t>실습은 이렇게 하지만 나중에 </a:t>
            </a:r>
            <a:r>
              <a:rPr lang="ko-KR" altLang="en-US" sz="1200" dirty="0" err="1"/>
              <a:t>어디가서</a:t>
            </a:r>
            <a:r>
              <a:rPr lang="ko-KR" altLang="en-US" sz="1200" dirty="0"/>
              <a:t> 이렇게 배웠다고 시스템 관리자에게 이렇게 해달라고 요청하면 한 판 붙는다</a:t>
            </a:r>
            <a:r>
              <a:rPr lang="en-US" altLang="ko-KR" sz="1200" dirty="0"/>
              <a:t>.)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3951671" y="3152446"/>
            <a:ext cx="3629122" cy="26658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076296" y="3820222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순서도: 자기 디스크 3"/>
          <p:cNvSpPr/>
          <p:nvPr/>
        </p:nvSpPr>
        <p:spPr bwMode="auto">
          <a:xfrm>
            <a:off x="6493657" y="4051668"/>
            <a:ext cx="349065" cy="489451"/>
          </a:xfrm>
          <a:prstGeom prst="flowChartMagneticDisk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순서도: 연결자 4"/>
          <p:cNvSpPr/>
          <p:nvPr/>
        </p:nvSpPr>
        <p:spPr bwMode="auto">
          <a:xfrm>
            <a:off x="6165460" y="4010717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7374" y="360300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(127.0.0.1)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63305" y="4674548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1" name="순서도: 연결자 20"/>
          <p:cNvSpPr/>
          <p:nvPr/>
        </p:nvSpPr>
        <p:spPr bwMode="auto">
          <a:xfrm>
            <a:off x="4352469" y="4865043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2598" y="4367091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지정서버 </a:t>
            </a:r>
            <a:endParaRPr lang="en-US" altLang="ko-KR" sz="1000" dirty="0"/>
          </a:p>
          <a:p>
            <a:r>
              <a:rPr lang="ko-KR" altLang="en-US" sz="1000" dirty="0"/>
              <a:t>또는 </a:t>
            </a:r>
            <a:r>
              <a:rPr lang="en-US" altLang="ko-KR" sz="1000" dirty="0"/>
              <a:t>PC (IP)</a:t>
            </a:r>
            <a:endParaRPr lang="ko-KR" altLang="en-US" sz="1000" dirty="0"/>
          </a:p>
        </p:txBody>
      </p:sp>
      <p:cxnSp>
        <p:nvCxnSpPr>
          <p:cNvPr id="12" name="직선 화살표 연결선 11"/>
          <p:cNvCxnSpPr>
            <a:stCxn id="21" idx="6"/>
            <a:endCxn id="4" idx="2"/>
          </p:cNvCxnSpPr>
          <p:nvPr/>
        </p:nvCxnSpPr>
        <p:spPr bwMode="auto">
          <a:xfrm flipV="1">
            <a:off x="4553561" y="4296394"/>
            <a:ext cx="1940096" cy="676847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5" idx="6"/>
            <a:endCxn id="4" idx="2"/>
          </p:cNvCxnSpPr>
          <p:nvPr/>
        </p:nvCxnSpPr>
        <p:spPr bwMode="auto">
          <a:xfrm>
            <a:off x="6366552" y="4118915"/>
            <a:ext cx="127105" cy="1774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1513149" y="3741809"/>
            <a:ext cx="827133" cy="861282"/>
          </a:xfrm>
          <a:prstGeom prst="round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02313" y="3932304"/>
            <a:ext cx="201092" cy="216396"/>
          </a:xfrm>
          <a:prstGeom prst="flowChartConnector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87331" y="356433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개나 소나 </a:t>
            </a:r>
            <a:r>
              <a:rPr lang="en-US" altLang="ko-KR" sz="1000" dirty="0"/>
              <a:t>( ‘%’ )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25" idx="5"/>
          </p:cNvCxnSpPr>
          <p:nvPr/>
        </p:nvCxnSpPr>
        <p:spPr bwMode="auto">
          <a:xfrm>
            <a:off x="1773956" y="4117010"/>
            <a:ext cx="4643817" cy="21163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다음순서 대로 할 꺼다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오라클도</a:t>
            </a:r>
            <a:r>
              <a:rPr lang="en-US" altLang="ko-KR" sz="1200" dirty="0"/>
              <a:t> </a:t>
            </a:r>
            <a:r>
              <a:rPr lang="ko-KR" altLang="en-US" sz="1200" dirty="0"/>
              <a:t>같은 원리로 처리해줘야 사용가능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 err="1"/>
              <a:t>Mysql</a:t>
            </a:r>
            <a:r>
              <a:rPr lang="ko-KR" altLang="en-US" sz="1200" dirty="0"/>
              <a:t>용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오라클용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JDBC</a:t>
            </a:r>
            <a:r>
              <a:rPr lang="ko-KR" altLang="en-US" sz="1200" dirty="0"/>
              <a:t>연결 클래스가 있는 자바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다운로드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 </a:t>
            </a:r>
            <a:r>
              <a:rPr lang="ko-KR" altLang="en-US" sz="1200" dirty="0"/>
              <a:t>설정에서 자신의 서버로만 접속하게 되어 있는 설정을 막아버림 </a:t>
            </a:r>
            <a:r>
              <a:rPr lang="en-US" altLang="ko-KR" sz="1200" dirty="0"/>
              <a:t>: cd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mysql.conf.d</a:t>
            </a:r>
            <a:endParaRPr lang="en-US" altLang="ko-KR" sz="120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DBMS</a:t>
            </a:r>
            <a:r>
              <a:rPr lang="ko-KR" altLang="en-US" sz="1200" dirty="0"/>
              <a:t>에 들어가서 권한을 누구나 접속되게 풀어버림</a:t>
            </a:r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795246" y="3012797"/>
            <a:ext cx="4937570" cy="2699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100" b="0" dirty="0" err="1"/>
              <a:t>오라클의</a:t>
            </a:r>
            <a:r>
              <a:rPr lang="en-US" altLang="ko-KR" sz="1100" b="0" dirty="0"/>
              <a:t> MYSQL </a:t>
            </a:r>
            <a:r>
              <a:rPr lang="ko-KR" altLang="en-US" sz="1100" b="0" dirty="0"/>
              <a:t>사이트에서 </a:t>
            </a:r>
            <a:r>
              <a:rPr lang="en-US" altLang="ko-KR" sz="1100" b="0" dirty="0" err="1"/>
              <a:t>mysql</a:t>
            </a:r>
            <a:r>
              <a:rPr lang="en-US" altLang="ko-KR" sz="1100" b="0" dirty="0"/>
              <a:t> JDBC</a:t>
            </a:r>
            <a:r>
              <a:rPr lang="ko-KR" altLang="en-US" sz="1100" b="0" dirty="0" err="1"/>
              <a:t>컨넥터</a:t>
            </a:r>
            <a:r>
              <a:rPr lang="ko-KR" altLang="en-US" sz="1100" b="0" dirty="0"/>
              <a:t> 다운로드 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en-US" altLang="ko-KR" sz="1100" b="0" dirty="0">
                <a:hlinkClick r:id="rId3"/>
              </a:rPr>
              <a:t>https://dev.mysql.com/downloads/connector/j/</a:t>
            </a:r>
            <a:endParaRPr lang="en-US" altLang="ko-KR" sz="1100" b="0" dirty="0"/>
          </a:p>
          <a:p>
            <a:r>
              <a:rPr lang="en-US" altLang="ko-KR" sz="1100" b="0" dirty="0"/>
              <a:t>   - Platform independent </a:t>
            </a:r>
            <a:r>
              <a:rPr lang="ko-KR" altLang="en-US" sz="1100" b="0" dirty="0"/>
              <a:t>를</a:t>
            </a:r>
            <a:r>
              <a:rPr lang="en-US" altLang="ko-KR" sz="1100" b="0" dirty="0"/>
              <a:t> </a:t>
            </a:r>
            <a:r>
              <a:rPr lang="ko-KR" altLang="en-US" sz="1100" b="0" dirty="0"/>
              <a:t>선택하여 다운로드</a:t>
            </a:r>
            <a:endParaRPr lang="en-US" altLang="ko-KR" sz="1100" b="0" dirty="0"/>
          </a:p>
          <a:p>
            <a:r>
              <a:rPr lang="en-US" altLang="ko-KR" sz="1100" b="0" dirty="0"/>
              <a:t>   - </a:t>
            </a:r>
            <a:r>
              <a:rPr lang="ko-KR" altLang="en-US" sz="1100" b="0" dirty="0"/>
              <a:t>해당 </a:t>
            </a:r>
            <a:r>
              <a:rPr lang="en-US" altLang="ko-KR" sz="1100" b="0" dirty="0"/>
              <a:t>zip</a:t>
            </a:r>
            <a:r>
              <a:rPr lang="ko-KR" altLang="en-US" sz="1100" b="0" dirty="0" err="1"/>
              <a:t>파일안에</a:t>
            </a:r>
            <a:r>
              <a:rPr lang="ko-KR" altLang="en-US" sz="1100" b="0" dirty="0"/>
              <a:t> </a:t>
            </a:r>
            <a:r>
              <a:rPr lang="en-US" altLang="ko-KR" sz="1100" b="0" dirty="0"/>
              <a:t>mysql-connector-java-x.x.x.jar </a:t>
            </a:r>
            <a:r>
              <a:rPr lang="ko-KR" altLang="en-US" sz="1100" b="0" dirty="0"/>
              <a:t>파일을 일단 </a:t>
            </a:r>
            <a:r>
              <a:rPr lang="ko-KR" altLang="en-US" sz="1100" b="0" dirty="0" err="1"/>
              <a:t>뽑아냄</a:t>
            </a:r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2) </a:t>
            </a:r>
            <a:r>
              <a:rPr lang="en-US" altLang="ko-KR" sz="1100" dirty="0"/>
              <a:t>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mysql.conf.d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mysqld.cnf</a:t>
            </a:r>
            <a:endParaRPr lang="en-US" altLang="ko-KR" sz="1100" dirty="0"/>
          </a:p>
          <a:p>
            <a:r>
              <a:rPr lang="ko-KR" altLang="en-US" sz="1100" b="0" dirty="0"/>
              <a:t>파일에 들어</a:t>
            </a:r>
            <a:r>
              <a:rPr lang="en-US" altLang="ko-KR" sz="1100" b="0" dirty="0"/>
              <a:t>(vi)</a:t>
            </a:r>
            <a:r>
              <a:rPr lang="ko-KR" altLang="en-US" sz="1100" b="0" dirty="0"/>
              <a:t>가서 </a:t>
            </a:r>
            <a:r>
              <a:rPr lang="en-US" altLang="ko-KR" sz="1100" b="0" dirty="0"/>
              <a:t>127.0.0.1</a:t>
            </a:r>
            <a:r>
              <a:rPr lang="ko-KR" altLang="en-US" sz="1100" b="0" dirty="0"/>
              <a:t>만 연결되게 되어 있는 부분을 </a:t>
            </a:r>
            <a:r>
              <a:rPr lang="en-US" altLang="ko-KR" sz="1100" dirty="0"/>
              <a:t>#</a:t>
            </a:r>
            <a:r>
              <a:rPr lang="ko-KR" altLang="en-US" sz="1100" b="0" dirty="0"/>
              <a:t>으로 </a:t>
            </a:r>
            <a:r>
              <a:rPr lang="ko-KR" altLang="en-US" sz="1100" b="0" dirty="0" err="1"/>
              <a:t>막아버림</a:t>
            </a:r>
            <a:endParaRPr lang="en-US" altLang="ko-KR" sz="1100" b="0" dirty="0"/>
          </a:p>
          <a:p>
            <a:r>
              <a:rPr lang="en-US" altLang="ko-KR" sz="1100" b="0" dirty="0"/>
              <a:t>#bind-address           = 127.0.0.1</a:t>
            </a:r>
          </a:p>
          <a:p>
            <a:r>
              <a:rPr lang="en-US" altLang="ko-KR" sz="1100" b="0" dirty="0"/>
              <a:t>#</a:t>
            </a:r>
            <a:r>
              <a:rPr lang="en-US" altLang="ko-KR" sz="1100" b="0" dirty="0" err="1"/>
              <a:t>mysqlx</a:t>
            </a:r>
            <a:r>
              <a:rPr lang="en-US" altLang="ko-KR" sz="1100" b="0" dirty="0"/>
              <a:t>-bind-address    = 127.0.0.1</a:t>
            </a:r>
          </a:p>
          <a:p>
            <a:r>
              <a:rPr lang="ko-KR" altLang="en-US" sz="1100" b="0" dirty="0" err="1"/>
              <a:t>처리후</a:t>
            </a:r>
            <a:r>
              <a:rPr lang="ko-KR" altLang="en-US" sz="1100" b="0" dirty="0"/>
              <a:t> 재부팅</a:t>
            </a:r>
          </a:p>
          <a:p>
            <a:endParaRPr lang="en-US" altLang="ko-KR" sz="1100" b="0" dirty="0"/>
          </a:p>
          <a:p>
            <a:endParaRPr lang="en-US" altLang="ko-KR" sz="1100" b="0" dirty="0"/>
          </a:p>
          <a:p>
            <a:r>
              <a:rPr lang="en-US" altLang="ko-KR" sz="1100" b="0" dirty="0"/>
              <a:t>3) </a:t>
            </a:r>
            <a:r>
              <a:rPr lang="ko-KR" altLang="en-US" sz="1100" b="0" dirty="0"/>
              <a:t>앞장에서 </a:t>
            </a:r>
            <a:r>
              <a:rPr lang="en-US" altLang="ko-KR" sz="1100" b="0" dirty="0"/>
              <a:t>root</a:t>
            </a:r>
            <a:r>
              <a:rPr lang="ko-KR" altLang="en-US" sz="1100" b="0" dirty="0"/>
              <a:t>패스워드 설정 및 권한 주기 참고</a:t>
            </a:r>
            <a:r>
              <a:rPr lang="en-US" altLang="ko-KR" sz="1100" b="0" dirty="0"/>
              <a:t>(</a:t>
            </a:r>
            <a:r>
              <a:rPr lang="ko-KR" altLang="en-US" sz="1100" b="0" dirty="0" err="1"/>
              <a:t>다음장에</a:t>
            </a:r>
            <a:r>
              <a:rPr lang="ko-KR" altLang="en-US" sz="1100" b="0" dirty="0"/>
              <a:t> 다시 기술</a:t>
            </a:r>
            <a:r>
              <a:rPr lang="en-US" altLang="ko-KR" sz="1100" b="0" dirty="0"/>
              <a:t>)</a:t>
            </a: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4266878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58097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  <a:endParaRPr lang="en-US" altLang="ko-KR" sz="16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(</a:t>
            </a:r>
            <a:r>
              <a:rPr lang="ko-KR" altLang="en-US" sz="1600" dirty="0"/>
              <a:t>다시 복습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/>
              <a:t>. </a:t>
            </a:r>
            <a:r>
              <a:rPr lang="ko-KR" altLang="en-US" sz="1200" dirty="0" smtClean="0">
                <a:solidFill>
                  <a:srgbClr val="00B0F0"/>
                </a:solidFill>
              </a:rPr>
              <a:t>혹시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에러나면</a:t>
            </a:r>
            <a:endParaRPr lang="en-US" altLang="ko-KR" sz="1200" dirty="0" smtClean="0">
              <a:solidFill>
                <a:srgbClr val="00B0F0"/>
              </a:solidFill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smtClean="0">
                <a:solidFill>
                  <a:srgbClr val="00B0F0"/>
                </a:solidFill>
              </a:rPr>
              <a:t>*apt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autoremove</a:t>
            </a:r>
            <a:r>
              <a:rPr lang="en-US" altLang="ko-KR" sz="1200" dirty="0" smtClean="0">
                <a:solidFill>
                  <a:srgbClr val="00B0F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mysql</a:t>
            </a:r>
            <a:r>
              <a:rPr lang="en-US" altLang="ko-KR" sz="1200" dirty="0" smtClean="0">
                <a:solidFill>
                  <a:srgbClr val="00B0F0"/>
                </a:solidFill>
              </a:rPr>
              <a:t>-server </a:t>
            </a:r>
            <a:r>
              <a:rPr lang="en-US" altLang="ko-KR" sz="1200" dirty="0" err="1" smtClean="0">
                <a:solidFill>
                  <a:srgbClr val="00B0F0"/>
                </a:solidFill>
              </a:rPr>
              <a:t>mysql</a:t>
            </a:r>
            <a:r>
              <a:rPr lang="en-US" altLang="ko-KR" sz="1200" dirty="0" smtClean="0">
                <a:solidFill>
                  <a:srgbClr val="00B0F0"/>
                </a:solidFill>
              </a:rPr>
              <a:t>-client </a:t>
            </a:r>
            <a:r>
              <a:rPr lang="ko-KR" altLang="en-US" sz="1200" dirty="0" smtClean="0">
                <a:solidFill>
                  <a:srgbClr val="00B0F0"/>
                </a:solidFill>
              </a:rPr>
              <a:t>로 모두 지우고 다시 깔아야 함</a:t>
            </a:r>
            <a:endParaRPr lang="en-US" altLang="ko-KR" sz="1200" dirty="0">
              <a:solidFill>
                <a:srgbClr val="00B0F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B0F0"/>
                </a:solidFill>
              </a:rPr>
              <a:t>alter = </a:t>
            </a:r>
            <a:r>
              <a:rPr lang="ko-KR" altLang="en-US" dirty="0" smtClean="0">
                <a:solidFill>
                  <a:srgbClr val="00B0F0"/>
                </a:solidFill>
              </a:rPr>
              <a:t>권한 관리</a:t>
            </a:r>
            <a:endParaRPr lang="ko-KR" altLang="en-US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B0F0"/>
                </a:solidFill>
              </a:rPr>
              <a:t>% = </a:t>
            </a:r>
            <a:r>
              <a:rPr lang="ko-KR" altLang="en-US" dirty="0" smtClean="0">
                <a:solidFill>
                  <a:srgbClr val="00B0F0"/>
                </a:solidFill>
              </a:rPr>
              <a:t>원격 접속</a:t>
            </a:r>
            <a:endParaRPr lang="ko-KR" altLang="en-US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60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(3)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en-US" altLang="ko-KR" sz="1200" dirty="0"/>
              <a:t>virtual box -&gt; port</a:t>
            </a:r>
            <a:r>
              <a:rPr lang="ko-KR" altLang="en-US" sz="1200" dirty="0"/>
              <a:t> </a:t>
            </a:r>
            <a:r>
              <a:rPr lang="en-US" altLang="ko-KR" sz="1200" dirty="0"/>
              <a:t>forwarding </a:t>
            </a:r>
            <a:r>
              <a:rPr lang="ko-KR" altLang="en-US" sz="1200" dirty="0"/>
              <a:t>해서 쓰자</a:t>
            </a:r>
            <a:r>
              <a:rPr lang="en-US" altLang="ko-KR" sz="1200" dirty="0"/>
              <a:t>.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 err="1"/>
              <a:t>서버내</a:t>
            </a:r>
            <a:r>
              <a:rPr lang="ko-KR" altLang="en-US" sz="1200" dirty="0"/>
              <a:t> 기본 포트는 </a:t>
            </a:r>
            <a:r>
              <a:rPr lang="en-US" altLang="ko-KR" sz="1200" dirty="0" smtClean="0"/>
              <a:t>3306 = &gt; </a:t>
            </a:r>
            <a:r>
              <a:rPr lang="en-US" altLang="ko-KR" sz="1200" dirty="0" smtClean="0">
                <a:solidFill>
                  <a:srgbClr val="00B0F0"/>
                </a:solidFill>
              </a:rPr>
              <a:t>JDBC </a:t>
            </a:r>
            <a:r>
              <a:rPr lang="ko-KR" altLang="en-US" sz="1200" dirty="0" smtClean="0">
                <a:solidFill>
                  <a:srgbClr val="00B0F0"/>
                </a:solidFill>
              </a:rPr>
              <a:t>포트 번호</a:t>
            </a:r>
            <a:endParaRPr lang="en-US" altLang="ko-KR" sz="1200" dirty="0">
              <a:solidFill>
                <a:srgbClr val="00B0F0"/>
              </a:solidFill>
            </a:endParaRP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200" dirty="0"/>
              <a:t>자기 환경에 맞도록 알아서 포트 </a:t>
            </a:r>
            <a:r>
              <a:rPr lang="ko-KR" altLang="en-US" sz="1200" dirty="0" err="1"/>
              <a:t>포워딩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9" y="2760353"/>
            <a:ext cx="5999585" cy="35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8726" y="841832"/>
            <a:ext cx="7450138" cy="18368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연결 전 작업 </a:t>
            </a:r>
            <a:r>
              <a:rPr lang="en-US" altLang="ko-KR" sz="1600" dirty="0"/>
              <a:t>(4)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</a:t>
            </a:r>
            <a:r>
              <a:rPr lang="en-US" altLang="ko-KR" sz="1200" dirty="0"/>
              <a:t>project</a:t>
            </a:r>
            <a:r>
              <a:rPr lang="ko-KR" altLang="en-US" sz="1200" dirty="0"/>
              <a:t>에서 </a:t>
            </a:r>
            <a:r>
              <a:rPr lang="en-US" altLang="ko-KR" sz="1200" dirty="0"/>
              <a:t>jdbc.jar(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함수를 가져다 쓸 수 있는 라이브러리 묶음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add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프로젝트명에 </a:t>
            </a:r>
            <a:r>
              <a:rPr lang="ko-KR" altLang="en-US" sz="1200" dirty="0" err="1"/>
              <a:t>왼쪽마우스</a:t>
            </a:r>
            <a:r>
              <a:rPr lang="ko-KR" altLang="en-US" sz="1200" dirty="0"/>
              <a:t> 누르면 </a:t>
            </a:r>
            <a:r>
              <a:rPr lang="en-US" altLang="ko-KR" sz="1200" dirty="0"/>
              <a:t>properties -&gt; java build path -&gt; libraries -&gt; </a:t>
            </a:r>
            <a:r>
              <a:rPr lang="en-US" altLang="ko-KR" sz="1200" dirty="0" err="1"/>
              <a:t>modulepath</a:t>
            </a:r>
            <a:r>
              <a:rPr lang="en-US" altLang="ko-KR" sz="1200" dirty="0"/>
              <a:t> </a:t>
            </a:r>
            <a:r>
              <a:rPr lang="ko-KR" altLang="en-US" sz="1200" dirty="0"/>
              <a:t>까지 클릭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오른쪽 </a:t>
            </a:r>
            <a:r>
              <a:rPr lang="en-US" altLang="ko-KR" sz="1200" dirty="0"/>
              <a:t>Add External JARs </a:t>
            </a:r>
            <a:r>
              <a:rPr lang="ko-KR" altLang="en-US" sz="1200" dirty="0"/>
              <a:t>버튼을 눌러서 </a:t>
            </a:r>
            <a:r>
              <a:rPr lang="en-US" altLang="ko-KR" sz="1200" dirty="0"/>
              <a:t>jdbc-connector-xx.jar</a:t>
            </a:r>
            <a:r>
              <a:rPr lang="ko-KR" altLang="en-US" sz="1200" dirty="0"/>
              <a:t>파일을 찾아 </a:t>
            </a:r>
            <a:r>
              <a:rPr lang="en-US" altLang="ko-KR" sz="1200" dirty="0"/>
              <a:t>Add</a:t>
            </a:r>
            <a:r>
              <a:rPr lang="ko-KR" altLang="en-US" sz="1200" dirty="0"/>
              <a:t>를 시킴</a:t>
            </a:r>
            <a:endParaRPr lang="en-US" altLang="ko-KR" sz="120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이후 해당 프로젝트에서 </a:t>
            </a:r>
            <a:r>
              <a:rPr lang="en-US" altLang="ko-KR" sz="1200" dirty="0" err="1"/>
              <a:t>jdbc</a:t>
            </a:r>
            <a:r>
              <a:rPr lang="ko-KR" altLang="en-US" sz="1200" dirty="0"/>
              <a:t>를 사용할 수 있음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67" y="2736889"/>
            <a:ext cx="7003164" cy="357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7081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49487</TotalTime>
  <Words>2048</Words>
  <Application>Microsoft Office PowerPoint</Application>
  <PresentationFormat>A4 용지(210x297mm)</PresentationFormat>
  <Paragraphs>372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0" baseType="lpstr">
      <vt:lpstr>가는각진제목체</vt:lpstr>
      <vt:lpstr>굴림</vt:lpstr>
      <vt:lpstr>굴림체</vt:lpstr>
      <vt:lpstr>돋움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2. JAVA DB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3075</cp:revision>
  <cp:lastPrinted>2015-10-28T04:44:44Z</cp:lastPrinted>
  <dcterms:created xsi:type="dcterms:W3CDTF">2003-10-22T07:02:37Z</dcterms:created>
  <dcterms:modified xsi:type="dcterms:W3CDTF">2022-05-09T05:42:09Z</dcterms:modified>
</cp:coreProperties>
</file>