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3ECC-7F92-40D2-9D11-FD5B7D5E31E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FC33-8E53-4539-BD53-35FF108F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3ECC-7F92-40D2-9D11-FD5B7D5E31E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FC33-8E53-4539-BD53-35FF108F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3ECC-7F92-40D2-9D11-FD5B7D5E31E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FC33-8E53-4539-BD53-35FF108F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53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3ECC-7F92-40D2-9D11-FD5B7D5E31E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FC33-8E53-4539-BD53-35FF108F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3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3ECC-7F92-40D2-9D11-FD5B7D5E31E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FC33-8E53-4539-BD53-35FF108F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46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3ECC-7F92-40D2-9D11-FD5B7D5E31E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FC33-8E53-4539-BD53-35FF108F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8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3ECC-7F92-40D2-9D11-FD5B7D5E31E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FC33-8E53-4539-BD53-35FF108F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07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3ECC-7F92-40D2-9D11-FD5B7D5E31E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FC33-8E53-4539-BD53-35FF108F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1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3ECC-7F92-40D2-9D11-FD5B7D5E31E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FC33-8E53-4539-BD53-35FF108F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9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3ECC-7F92-40D2-9D11-FD5B7D5E31E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FC33-8E53-4539-BD53-35FF108F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1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3ECC-7F92-40D2-9D11-FD5B7D5E31E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FC33-8E53-4539-BD53-35FF108F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1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D3ECC-7F92-40D2-9D11-FD5B7D5E31E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FC33-8E53-4539-BD53-35FF108F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15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0900" y="2171700"/>
            <a:ext cx="4876800" cy="2962275"/>
          </a:xfrm>
        </p:spPr>
        <p:txBody>
          <a:bodyPr>
            <a:normAutofit/>
          </a:bodyPr>
          <a:lstStyle/>
          <a:p>
            <a:pPr lvl="0" algn="ctr">
              <a:defRPr lang="ko-KR" altLang="en-US"/>
            </a:pPr>
            <a:r>
              <a:rPr lang="en-US" altLang="ko-KR" sz="4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database 001</a:t>
            </a:r>
            <a:br>
              <a:rPr lang="en-US" altLang="ko-KR" sz="4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4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임미선</a:t>
            </a:r>
            <a:endParaRPr lang="ko-KR" altLang="en-US" sz="4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25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615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테이블에 대하여 자료조회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자료입력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자료수정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자료삭제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8246" y="1020849"/>
            <a:ext cx="26516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나연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쯔위까지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자료 다시 입력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52575"/>
            <a:ext cx="5404164" cy="3779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4" y="1552575"/>
            <a:ext cx="4543426" cy="381603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954869" y="3427252"/>
            <a:ext cx="781050" cy="61912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632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"/>
          <a:stretch/>
        </p:blipFill>
        <p:spPr>
          <a:xfrm>
            <a:off x="242694" y="939269"/>
            <a:ext cx="3519682" cy="11741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615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where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조건의 이해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7771" y="631492"/>
            <a:ext cx="1470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where name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5427" y="1327029"/>
            <a:ext cx="6209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“select * from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examtable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where name = 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모모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입력하면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examtable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name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field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값이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모모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라인을 출력한다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06711" y="939269"/>
            <a:ext cx="1436615" cy="2227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94" y="2690614"/>
            <a:ext cx="3500632" cy="170772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7771" y="2329472"/>
            <a:ext cx="2653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where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studentid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 209902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85427" y="3435907"/>
            <a:ext cx="59901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“select * from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examtable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where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studentid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209902”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입력하면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examtable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studentid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field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값이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209902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큰 라인을 출력한다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15439" y="2690613"/>
            <a:ext cx="1327888" cy="21451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92" y="5006388"/>
            <a:ext cx="3144328" cy="160396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67771" y="4616131"/>
            <a:ext cx="2252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③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where mat &lt; 95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85427" y="5544785"/>
            <a:ext cx="5067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“select * from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examtable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where mat &lt;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95”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입력하면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examtable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field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값이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95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작은 라인을 출력한다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2453" y="5006388"/>
            <a:ext cx="1065572" cy="21331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697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615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where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조건의 이해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6" y="986086"/>
            <a:ext cx="2941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④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where mat &gt; 95 and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eng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 95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14202" y="1835706"/>
            <a:ext cx="59901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“select * from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examtable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where mat &gt; 95 and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eng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95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입력하면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examtable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 field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eng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field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95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큰 라인을 출력한다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1" y="1380492"/>
            <a:ext cx="5391902" cy="159089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792486" y="1380492"/>
            <a:ext cx="2627239" cy="27685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1" y="3982102"/>
            <a:ext cx="4829962" cy="229260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34744" y="3567361"/>
            <a:ext cx="27542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⑤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where mat &gt; 95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eng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 95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14202" y="4740831"/>
            <a:ext cx="59901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“select * from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examtable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where mat &gt; 95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eng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95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입력하면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examtable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 field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eng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field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값이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95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큰 라인을 출력한다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725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20" y="1162050"/>
            <a:ext cx="4909055" cy="18669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615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where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조건의 이해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7771" y="740285"/>
            <a:ext cx="1859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update (where O)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4177" y="1802252"/>
            <a:ext cx="66444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update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examtable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set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eng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95, mat = 91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where name = 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모모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입력하면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examtable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name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field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값이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모모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라인의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eng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field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 field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값이 각각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95, 91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수정된다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3259" y="1166036"/>
            <a:ext cx="4432616" cy="1769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22" y="3821250"/>
            <a:ext cx="3455980" cy="282238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171825" y="4938987"/>
            <a:ext cx="904875" cy="22356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2324774" y="3152674"/>
            <a:ext cx="614095" cy="575757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14177" y="4924665"/>
            <a:ext cx="5310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자료조회를 해 보면 정상적으로 바뀐 것을 확인할 수 있다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153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5" y="1418568"/>
            <a:ext cx="4906486" cy="46869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615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where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조건의 이해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4921" y="1026035"/>
            <a:ext cx="1846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update (where X)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9927" y="3500436"/>
            <a:ext cx="5949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update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examtable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set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eng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95, mat = 91”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입력하면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examtable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eng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field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 field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모든 값이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95, 91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바뀐다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3773" y="1418567"/>
            <a:ext cx="4300078" cy="28640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82623" y="2768218"/>
            <a:ext cx="1379852" cy="29277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39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93" y="1418568"/>
            <a:ext cx="5106113" cy="4315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615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where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조건의 이해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(3)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5871" y="1008327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delete (where O)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7552" y="3099227"/>
            <a:ext cx="57300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“delete from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examtable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where name = 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모모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입력하면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examtable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name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field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값이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모모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라인의 자료가 삭제된다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defRPr lang="ko-KR" altLang="en-US"/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자료조회를 해 보면 값이 없는 것을 확인할 수 있다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7250" y="1418568"/>
            <a:ext cx="3733800" cy="27688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5393" y="2264034"/>
            <a:ext cx="1886307" cy="27688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84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6" y="1047912"/>
            <a:ext cx="5068089" cy="18563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615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where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조건의 이해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(3)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0621" y="608277"/>
            <a:ext cx="17908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delete (where X)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8325" y="1499026"/>
            <a:ext cx="5524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“delete from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examtable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입력하면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examtable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모든 자료가 삭제된다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defRPr lang="ko-KR" altLang="en-US"/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자료조회를 해 보면 값이 없는 것을 확인할 수 있다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85850" y="1056780"/>
            <a:ext cx="3038475" cy="3719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12" y="3569127"/>
            <a:ext cx="3770488" cy="30181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46" y="3577678"/>
            <a:ext cx="4239587" cy="299058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48721" y="3242300"/>
            <a:ext cx="1112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 재입력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153025" y="4763405"/>
            <a:ext cx="781050" cy="61912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085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2" y="1000293"/>
            <a:ext cx="3391373" cy="15623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615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함수의 이해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7771" y="631492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count()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4952" y="1563310"/>
            <a:ext cx="62092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count()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함수를 사용하여 행의 개수를 출력할 수 있다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5825" y="1010309"/>
            <a:ext cx="2619375" cy="1906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7771" y="2744400"/>
            <a:ext cx="1959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연산자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(where O)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59015" y="3561700"/>
            <a:ext cx="6351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name field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값이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모모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라인의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eng,mat,kor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field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값의 합계를 출력한다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4729" y="4624291"/>
            <a:ext cx="2252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③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sum()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85652" y="5544784"/>
            <a:ext cx="50672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examtable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eng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mat,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field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값의 합계를 출력한다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2" y="3087420"/>
            <a:ext cx="4672365" cy="13326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2" y="5006183"/>
            <a:ext cx="5182323" cy="160042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866975" y="5046549"/>
            <a:ext cx="4457499" cy="25638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75677" y="3119017"/>
            <a:ext cx="4001754" cy="2247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91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9" y="1463516"/>
            <a:ext cx="6184727" cy="18977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615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함수의 이해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7985" y="1111152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④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avg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5302" y="2190944"/>
            <a:ext cx="39298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eng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mat,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field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값의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평균을 출력한다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5153" y="1486432"/>
            <a:ext cx="5391347" cy="38465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7985" y="3923179"/>
            <a:ext cx="1412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⑤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max(), min()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95302" y="5262271"/>
            <a:ext cx="48851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eng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field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최대값과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 field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최소값을 출력한다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9" y="4280995"/>
            <a:ext cx="6236040" cy="196255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95152" y="4309570"/>
            <a:ext cx="5504304" cy="35768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67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6" y="1045252"/>
            <a:ext cx="5973009" cy="1086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615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패스워드 설정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7771" y="63149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mysql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0952" y="1434364"/>
            <a:ext cx="6209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“use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mysql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입력하여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mysql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데이터베이스를 선택한다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mysql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주요 정보가 들어있는 데이터베이스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6976" y="1076949"/>
            <a:ext cx="1009450" cy="20892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7397" y="2498950"/>
            <a:ext cx="2635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mysql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정의된 사용자 찾기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0952" y="4542775"/>
            <a:ext cx="51966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“SELECT host, User, plugin, </a:t>
            </a:r>
            <a:r>
              <a:rPr lang="en-US" altLang="ko-KR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authentication_string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FROM </a:t>
            </a:r>
            <a:r>
              <a:rPr lang="en-US" altLang="ko-KR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mysql.user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</a:t>
            </a:r>
            <a:r>
              <a:rPr lang="en-US" altLang="ko-KR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mysql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정의된 사용자를 찾아보고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패스워드가 정의되어 있는지 본다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defRPr lang="ko-KR" altLang="en-US"/>
            </a:pP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현재는 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패스워드를 설정하기 전이므로 사용자가 없다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.)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2959127"/>
            <a:ext cx="5974667" cy="368877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95507" y="2959127"/>
            <a:ext cx="4929018" cy="21529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35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데이터베이스 만들기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지우기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2244" y="2289849"/>
            <a:ext cx="2040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 데이터베이스 만들기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9" y="2767013"/>
            <a:ext cx="3945151" cy="748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4049" y="4162193"/>
            <a:ext cx="3335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“create database kopo34”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입력하여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kopo34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데이터베이스를 생성한다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19086" r="29134"/>
          <a:stretch/>
        </p:blipFill>
        <p:spPr>
          <a:xfrm>
            <a:off x="7561050" y="2072724"/>
            <a:ext cx="2173501" cy="261268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478928" y="1579567"/>
            <a:ext cx="1866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데이터베이스 보기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0300" y="5272491"/>
            <a:ext cx="5295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“show databases”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입력하여 데이터베이스 목록을 볼 수 있다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(kopo34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생성된 것을 확인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86677" y="3167254"/>
            <a:ext cx="685800" cy="2008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9" y="2444705"/>
            <a:ext cx="5942656" cy="6509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9" y="1014161"/>
            <a:ext cx="5991705" cy="614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615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패스워드 설정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7771" y="631492"/>
            <a:ext cx="2901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③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내부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패스워드 설정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0952" y="1101138"/>
            <a:ext cx="6209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ALTER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명령어로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패스워드를 설정한다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내부에서만 사용되는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사용자이다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.)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0782" y="1019980"/>
            <a:ext cx="5986192" cy="41438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4819" y="3488475"/>
            <a:ext cx="2901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⑤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원격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패스워드 설정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0951" y="2631665"/>
            <a:ext cx="55872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원격 사용자가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사용자의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패스워드를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kopo34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설정한다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95532" y="2485867"/>
            <a:ext cx="5062368" cy="30155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4819" y="2136928"/>
            <a:ext cx="2901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④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원격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패스워드 설정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17" y="3941417"/>
            <a:ext cx="5923607" cy="67549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95532" y="3989903"/>
            <a:ext cx="5062368" cy="30155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480949" y="4029846"/>
            <a:ext cx="55872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원격에서 접속하는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사용자는 모든 권한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(*.*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만들기 등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가진다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4819" y="5069625"/>
            <a:ext cx="2901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⑥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원격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패스워드 설정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9" y="5564829"/>
            <a:ext cx="5921107" cy="96349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300332" y="5588736"/>
            <a:ext cx="2871618" cy="44058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480949" y="5809030"/>
            <a:ext cx="55872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설정한 것을 적용시킨다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363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739189" cy="902201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3000" dirty="0" smtClean="0"/>
              <a:t>필기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062" y="0"/>
            <a:ext cx="5321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데이터베이스 만들기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지우기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55524" y="1276885"/>
            <a:ext cx="1866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③ 데이터베이스 삭제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874" y="5386573"/>
            <a:ext cx="6240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“drop database kopo34”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입력하여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kopo34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데이터베이스를 삭제하고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“show databases”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입력하여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kopo34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삭제된 것을 확인할 수 있다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99" y="1725389"/>
            <a:ext cx="3276600" cy="30575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047876" y="1739004"/>
            <a:ext cx="1943099" cy="2669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63196" y="2075057"/>
            <a:ext cx="1866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④ 데이터베이스 선택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2567795"/>
            <a:ext cx="3890772" cy="1057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70321" y="4036384"/>
            <a:ext cx="3897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“use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입력하여 데이터를 선택한다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앞으로 이 데이터베이스와 처리를 하겠다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.)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99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1700212"/>
            <a:ext cx="4133850" cy="3286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테이블 만들기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지우기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보기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6446" y="2308899"/>
            <a:ext cx="13420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 테이블 보기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51" y="4114568"/>
            <a:ext cx="39451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“show tables”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입력하여 테이블을 볼 수 있다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현재는 비어있음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09196" y="1260169"/>
            <a:ext cx="1516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테이블 만들기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76925" y="5386791"/>
            <a:ext cx="5534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“create table”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명령어를 사용하여 테이블을 만들고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“show tables”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입력하여 테이블이 만들어진 것을 확인할 수 있다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1777" y="1700211"/>
            <a:ext cx="3943348" cy="133826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17" y="2791343"/>
            <a:ext cx="3057339" cy="89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23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528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테이블 만들기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지우기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보기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6446" y="2308899"/>
            <a:ext cx="27318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③ 테이블 지우기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구조까지 삭제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837" y="4507738"/>
            <a:ext cx="52101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“drop table”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명령어를 사용하여 테이블을 삭제한다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“show tables”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입력하여 테이블이 삭제된 것을 확인할 수 있다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75771" y="1584019"/>
            <a:ext cx="1920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④ 테이블 다시 만들기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8875" y="4723181"/>
            <a:ext cx="5534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삭제했던 테이블을 다시 만들고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제대로 만들어진 것까지 확인한다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02" y="2743115"/>
            <a:ext cx="3381847" cy="120031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661597" y="2778516"/>
            <a:ext cx="1948378" cy="2790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2053178"/>
            <a:ext cx="5777995" cy="200869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876924" y="2060545"/>
            <a:ext cx="5777995" cy="37785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43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615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테이블에 대하여 자료조회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자료입력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자료수정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자료삭제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06146" y="1254924"/>
            <a:ext cx="19127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 자료조회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자료입력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9470" y="5178981"/>
            <a:ext cx="62092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“select * from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examtable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입력하여 자료를 조회할 수 있다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342900" indent="-342900">
              <a:buAutoNum type="arabicPeriod"/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“insert into ~”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명령어를 사용하여 자료를 입력할 수 있다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342900" indent="-342900">
              <a:buAutoNum type="arabicPeriod"/>
              <a:defRPr lang="ko-KR" altLang="en-US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후 다시 자료 조회하여 데이터가 제대로 입력됐는지 확인한다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13" y="1700211"/>
            <a:ext cx="6614298" cy="291941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38477" y="1750140"/>
            <a:ext cx="2066923" cy="22927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21013" y="2333208"/>
            <a:ext cx="6614298" cy="42904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21013" y="3395246"/>
            <a:ext cx="3613087" cy="95767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00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615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테이블에 대하여 자료조회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자료입력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자료수정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자료삭제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9557" y="639705"/>
            <a:ext cx="293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정연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쯔위까지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자료 입력 후 조회 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2" y="1038042"/>
            <a:ext cx="3843818" cy="1467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2" y="2686511"/>
            <a:ext cx="3843818" cy="15470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2" y="4414727"/>
            <a:ext cx="3847673" cy="167174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07" y="1028517"/>
            <a:ext cx="3358043" cy="15791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06" y="2933278"/>
            <a:ext cx="3358043" cy="166974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05" y="4861426"/>
            <a:ext cx="3358043" cy="175323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232" y="1042694"/>
            <a:ext cx="3537566" cy="197673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231" y="3528759"/>
            <a:ext cx="3580481" cy="211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04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7"/>
            <a:ext cx="615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테이블에 대하여 자료조회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자료입력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자료수정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자료삭제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06146" y="2506749"/>
            <a:ext cx="1571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자료 중복 입력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8495" y="4759881"/>
            <a:ext cx="6209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모모가 이미 존재하는데 중복해서 입력하려고 하면 에러가 발생한다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(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studentid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중복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46" y="3016875"/>
            <a:ext cx="6897063" cy="7144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067177" y="3502076"/>
            <a:ext cx="4571998" cy="22927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45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6" y="1614804"/>
            <a:ext cx="3419474" cy="3812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7"/>
            <a:ext cx="615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테이블에 대하여 자료조회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자료입력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자료수정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자료삭제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01221" y="1135149"/>
            <a:ext cx="2961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③ 자료 삭제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구조는 삭제되지 않음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4926" y="5502831"/>
            <a:ext cx="6209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“delete from ~ “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명령어를 사용하여 자료를 삭제할 수 있다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 후 자료조회를 하면 테이블이 비어있는 것 확인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6289" y="4397426"/>
            <a:ext cx="1652711" cy="22219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04926" y="4915229"/>
            <a:ext cx="2295524" cy="40924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461" y="2277737"/>
            <a:ext cx="2744239" cy="20612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34250" y="4600575"/>
            <a:ext cx="4238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delete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이용한 삭제는 구조는 삭제되지 않으므로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테이블은 여전히 존재한다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953250" y="1895475"/>
            <a:ext cx="4619625" cy="3502570"/>
          </a:xfrm>
          <a:prstGeom prst="wedgeRoundRectCallout">
            <a:avLst>
              <a:gd name="adj1" fmla="val -120691"/>
              <a:gd name="adj2" fmla="val 23843"/>
              <a:gd name="adj3" fmla="val 16667"/>
            </a:avLst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20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965</Words>
  <Application>Microsoft Office PowerPoint</Application>
  <PresentationFormat>와이드스크린</PresentationFormat>
  <Paragraphs>106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함초롬돋움</vt:lpstr>
      <vt:lpstr>Arial</vt:lpstr>
      <vt:lpstr>Office 테마</vt:lpstr>
      <vt:lpstr>database 001 임미선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필기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용어정리</dc:title>
  <dc:creator>kopo</dc:creator>
  <cp:lastModifiedBy>kopo</cp:lastModifiedBy>
  <cp:revision>17</cp:revision>
  <dcterms:created xsi:type="dcterms:W3CDTF">2022-05-09T02:23:47Z</dcterms:created>
  <dcterms:modified xsi:type="dcterms:W3CDTF">2022-05-09T07:53:41Z</dcterms:modified>
</cp:coreProperties>
</file>