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0064"/>
    <p:restoredTop sz="96391"/>
  </p:normalViewPr>
  <p:slideViewPr>
    <p:cSldViewPr snapToGrid="0">
      <p:cViewPr varScale="1">
        <p:scale>
          <a:sx n="103" d="100"/>
          <a:sy n="103" d="100"/>
        </p:scale>
        <p:origin x="0" y="0"/>
      </p:cViewPr>
      <p:guideLst>
        <p:guide orient="horz" pos="2158"/>
        <p:guide pos="3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presProps" Target="presProps.xml"  /><Relationship Id="rId5" Type="http://schemas.openxmlformats.org/officeDocument/2006/relationships/slide" Target="slides/slide4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906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1701" y="2214563"/>
            <a:ext cx="526258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81852" y="274638"/>
            <a:ext cx="22288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82505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94030" y="1643063"/>
            <a:ext cx="8915400" cy="45252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7515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50" y="1600200"/>
            <a:ext cx="437515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4030" y="3984220"/>
            <a:ext cx="437515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4280" y="3984220"/>
            <a:ext cx="437515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2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4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9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/>
        </p:nvSpPr>
        <p:spPr>
          <a:xfrm>
            <a:off x="0" y="0"/>
            <a:ext cx="3381357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 algn="ctr" defTabSz="87187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400" b="0" i="0" u="none" kern="120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용어정리</a:t>
            </a:r>
            <a:endParaRPr xmlns:mc="http://schemas.openxmlformats.org/markup-compatibility/2006" xmlns:hp="http://schemas.haansoft.com/office/presentation/8.0" lang="ko-KR" altLang="en-US" sz="4400" b="0" i="0" u="none" kern="120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0171" y="2553354"/>
            <a:ext cx="6818790" cy="2094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8676" y="2687884"/>
            <a:ext cx="5409057" cy="112574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필터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리다이렉션</a:t>
            </a:r>
            <a:endParaRPr lang="ko-KR" altLang="en-US" sz="1400"/>
          </a:p>
        </p:txBody>
      </p:sp>
      <p:sp>
        <p:nvSpPr>
          <p:cNvPr id="10" name="순서도: 처리 6"/>
          <p:cNvSpPr/>
          <p:nvPr/>
        </p:nvSpPr>
        <p:spPr>
          <a:xfrm>
            <a:off x="6393180" y="2687884"/>
            <a:ext cx="1322545" cy="3876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2378677" y="2955270"/>
            <a:ext cx="390046" cy="85835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2378676" y="4293108"/>
            <a:ext cx="4969192" cy="81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&gt;&gt;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aa”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&gt;&gt; : 어떤 명령의 결과를 지정된 명칭의 파일 뒤로 계속 붙여 기록한다.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키보드 입력을 하고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ctrl+c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입력을 종료한다.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2965" y="2541728"/>
            <a:ext cx="5120069" cy="141996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필터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리다이렉션</a:t>
            </a:r>
            <a:endParaRPr lang="ko-KR" altLang="en-US" sz="1400"/>
          </a:p>
        </p:txBody>
      </p:sp>
      <p:sp>
        <p:nvSpPr>
          <p:cNvPr id="10" name="순서도: 처리 6"/>
          <p:cNvSpPr/>
          <p:nvPr/>
        </p:nvSpPr>
        <p:spPr>
          <a:xfrm>
            <a:off x="6366085" y="2541728"/>
            <a:ext cx="1034509" cy="3876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2431065" y="2903340"/>
            <a:ext cx="512399" cy="52566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2437180" y="4372165"/>
            <a:ext cx="5247207" cy="90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aa”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입력하여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내용을 확인해보면 이전에 입력했던 파일 내용 뒤로 새로 입력한 내용이 기록된 것을 확인할 수 있다.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순서도: 처리 6"/>
          <p:cNvSpPr/>
          <p:nvPr/>
        </p:nvSpPr>
        <p:spPr>
          <a:xfrm>
            <a:off x="2430000" y="3427199"/>
            <a:ext cx="446400" cy="485999"/>
          </a:xfrm>
          <a:prstGeom prst="flowChartProcess">
            <a:avLst/>
          </a:prstGeom>
          <a:noFill/>
          <a:ln w="28575" cap="flat" cmpd="sng" algn="ctr">
            <a:solidFill>
              <a:srgbClr val="42c7f1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0750" y="2887277"/>
            <a:ext cx="5962650" cy="65126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비교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cmp</a:t>
            </a:r>
            <a:endParaRPr lang="en-US" altLang="ko-KR" sz="1400"/>
          </a:p>
        </p:txBody>
      </p:sp>
      <p:sp>
        <p:nvSpPr>
          <p:cNvPr id="10" name="순서도: 처리 6"/>
          <p:cNvSpPr/>
          <p:nvPr/>
        </p:nvSpPr>
        <p:spPr>
          <a:xfrm>
            <a:off x="6413710" y="2903678"/>
            <a:ext cx="1720309" cy="2829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2202465" y="3213795"/>
            <a:ext cx="4884375" cy="325634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5"/>
          <p:cNvSpPr txBox="1"/>
          <p:nvPr/>
        </p:nvSpPr>
        <p:spPr>
          <a:xfrm>
            <a:off x="2721577" y="4302633"/>
            <a:ext cx="5740716" cy="100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“cmp f01 f02”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f01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f02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비교한다.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cmp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 두 개의 파일을 비교하는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3번째 줄의 12바이트부터 다르다는것을 의미한다.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804986" y="3146107"/>
            <a:ext cx="581025" cy="4524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400" b="1">
                <a:solidFill>
                  <a:schemeClr val="accent4"/>
                </a:solidFill>
              </a:rPr>
              <a:t>2</a:t>
            </a:r>
            <a:endParaRPr lang="ko-KR" altLang="en-US" sz="2400" b="1">
              <a:solidFill>
                <a:schemeClr val="accent4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6272212" y="2486025"/>
            <a:ext cx="581025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 b="1">
                <a:solidFill>
                  <a:schemeClr val="accent4"/>
                </a:solidFill>
              </a:rPr>
              <a:t>1</a:t>
            </a:r>
            <a:endParaRPr lang="ko-KR" altLang="en-US" sz="2400" b="1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5062" y="2905943"/>
            <a:ext cx="5581650" cy="79928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비교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diff</a:t>
            </a:r>
            <a:endParaRPr lang="en-US" altLang="ko-KR" sz="1400"/>
          </a:p>
        </p:txBody>
      </p:sp>
      <p:sp>
        <p:nvSpPr>
          <p:cNvPr id="10" name="순서도: 처리 6"/>
          <p:cNvSpPr/>
          <p:nvPr/>
        </p:nvSpPr>
        <p:spPr>
          <a:xfrm>
            <a:off x="6299410" y="2903678"/>
            <a:ext cx="1558384" cy="2829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 flipV="1">
            <a:off x="2402490" y="3181350"/>
            <a:ext cx="721949" cy="49351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5"/>
          <p:cNvSpPr txBox="1"/>
          <p:nvPr/>
        </p:nvSpPr>
        <p:spPr>
          <a:xfrm>
            <a:off x="2149990" y="4150233"/>
            <a:ext cx="7398070" cy="2096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“diff f01 f02”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f01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f02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의 차이를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diff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: 두 개의 파일의 차이를 보여주는 명령어로, 두 파일 간 다른 부분을 각각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</a:t>
            </a:r>
            <a:endParaRPr lang="en-US" altLang="ko-KR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첫번째 파일의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line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수(3번째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line)</a:t>
            </a:r>
            <a:endParaRPr lang="en-US" altLang="ko-KR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: (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add)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추가하면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4 : 수정한 결과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line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수(3번째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line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에서 한줄 추가하면 4번째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line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이 됨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&gt; ddd :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두번째 파일에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ddd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라는 내용이 있다.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014536" y="3327082"/>
            <a:ext cx="581025" cy="452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 b="1">
                <a:solidFill>
                  <a:schemeClr val="accent4"/>
                </a:solidFill>
              </a:rPr>
              <a:t>2</a:t>
            </a:r>
            <a:endParaRPr lang="ko-KR" altLang="en-US" sz="2400" b="1">
              <a:solidFill>
                <a:schemeClr val="accent4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6167437" y="2466975"/>
            <a:ext cx="581025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 b="1">
                <a:solidFill>
                  <a:schemeClr val="accent4"/>
                </a:solidFill>
              </a:rPr>
              <a:t>1</a:t>
            </a:r>
            <a:endParaRPr lang="ko-KR" altLang="en-US" sz="2400" b="1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4562" y="2214255"/>
            <a:ext cx="5476875" cy="166241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비교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diff</a:t>
            </a:r>
            <a:endParaRPr lang="en-US" altLang="ko-KR" sz="1400"/>
          </a:p>
        </p:txBody>
      </p:sp>
      <p:sp>
        <p:nvSpPr>
          <p:cNvPr id="10" name="순서도: 처리 6"/>
          <p:cNvSpPr/>
          <p:nvPr/>
        </p:nvSpPr>
        <p:spPr>
          <a:xfrm>
            <a:off x="5508835" y="2217878"/>
            <a:ext cx="2187034" cy="2829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5"/>
          <p:cNvSpPr txBox="1"/>
          <p:nvPr/>
        </p:nvSpPr>
        <p:spPr>
          <a:xfrm>
            <a:off x="2358864" y="4426458"/>
            <a:ext cx="5188271" cy="905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“diff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-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Dflag f01 f0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2"를 입력하여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-Dflag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옵션으로 파일의 차이를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순서도: 처리 6"/>
          <p:cNvSpPr/>
          <p:nvPr/>
        </p:nvSpPr>
        <p:spPr>
          <a:xfrm>
            <a:off x="2213185" y="3146079"/>
            <a:ext cx="1806033" cy="7210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3862" y="2473010"/>
            <a:ext cx="4148137" cy="139413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정렬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sort</a:t>
            </a:r>
            <a:endParaRPr lang="en-US" altLang="ko-KR" sz="1400"/>
          </a:p>
        </p:txBody>
      </p:sp>
      <p:sp>
        <p:nvSpPr>
          <p:cNvPr id="10" name="순서도: 처리 6"/>
          <p:cNvSpPr/>
          <p:nvPr/>
        </p:nvSpPr>
        <p:spPr>
          <a:xfrm>
            <a:off x="422486" y="2656031"/>
            <a:ext cx="1396458" cy="121637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5"/>
          <p:cNvSpPr txBox="1"/>
          <p:nvPr/>
        </p:nvSpPr>
        <p:spPr>
          <a:xfrm>
            <a:off x="453864" y="4293108"/>
            <a:ext cx="4292921" cy="638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aa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입력하여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순서도: 처리 6"/>
          <p:cNvSpPr/>
          <p:nvPr/>
        </p:nvSpPr>
        <p:spPr>
          <a:xfrm>
            <a:off x="3784810" y="2469804"/>
            <a:ext cx="682084" cy="2638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0687" y="2494374"/>
            <a:ext cx="3981451" cy="1375188"/>
          </a:xfrm>
          <a:prstGeom prst="rect">
            <a:avLst/>
          </a:prstGeom>
        </p:spPr>
      </p:pic>
      <p:sp>
        <p:nvSpPr>
          <p:cNvPr id="36" name="순서도: 처리 6"/>
          <p:cNvSpPr/>
          <p:nvPr/>
        </p:nvSpPr>
        <p:spPr>
          <a:xfrm>
            <a:off x="8623510" y="2488854"/>
            <a:ext cx="844008" cy="2638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순서도: 처리 6"/>
          <p:cNvSpPr/>
          <p:nvPr/>
        </p:nvSpPr>
        <p:spPr>
          <a:xfrm>
            <a:off x="5499312" y="2713182"/>
            <a:ext cx="1386933" cy="113064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5483827" y="4093082"/>
            <a:ext cx="4969193" cy="100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“sort aa”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aa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오름차순으로 정렬한다.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sort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: 파일 내용을 정렬조건에 따라 정렬하는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오름차순으로 정렬된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오른쪽 화살표 8"/>
          <p:cNvSpPr/>
          <p:nvPr/>
        </p:nvSpPr>
        <p:spPr>
          <a:xfrm>
            <a:off x="4727876" y="2948195"/>
            <a:ext cx="583598" cy="48080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6487" y="2090737"/>
            <a:ext cx="5724525" cy="174718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정렬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sort</a:t>
            </a:r>
            <a:endParaRPr lang="en-US" altLang="ko-KR" sz="1400"/>
          </a:p>
        </p:txBody>
      </p:sp>
      <p:sp>
        <p:nvSpPr>
          <p:cNvPr id="36" name="순서도: 처리 6"/>
          <p:cNvSpPr/>
          <p:nvPr/>
        </p:nvSpPr>
        <p:spPr>
          <a:xfrm>
            <a:off x="6547060" y="2088804"/>
            <a:ext cx="1463133" cy="3781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순서도: 처리 6"/>
          <p:cNvSpPr/>
          <p:nvPr/>
        </p:nvSpPr>
        <p:spPr>
          <a:xfrm>
            <a:off x="2384636" y="2408382"/>
            <a:ext cx="1806033" cy="139734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931122" y="4331208"/>
            <a:ext cx="4969193" cy="81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“sort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-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r aa”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-r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내림차순으로 정렬한다.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내림차순으로 정렬된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975" y="2240988"/>
            <a:ext cx="5343525" cy="170236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정렬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sort</a:t>
            </a:r>
            <a:endParaRPr lang="en-US" altLang="ko-KR" sz="1400"/>
          </a:p>
        </p:txBody>
      </p:sp>
      <p:sp>
        <p:nvSpPr>
          <p:cNvPr id="36" name="순서도: 처리 6"/>
          <p:cNvSpPr/>
          <p:nvPr/>
        </p:nvSpPr>
        <p:spPr>
          <a:xfrm>
            <a:off x="5975560" y="2250729"/>
            <a:ext cx="1834608" cy="2067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순서도: 처리 6"/>
          <p:cNvSpPr/>
          <p:nvPr/>
        </p:nvSpPr>
        <p:spPr>
          <a:xfrm>
            <a:off x="2603711" y="2701752"/>
            <a:ext cx="348708" cy="121637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1902420" y="4331208"/>
            <a:ext cx="7740968" cy="81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“sort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-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k2 aa &gt; bb”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aa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2번째필드를 기준으로 정렬하고 그 결과를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bb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파일에 저장한다.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"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cat bb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"를 입력하여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bb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파일이 두번째 필드를 기준으로 정렬된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순서도: 처리 6"/>
          <p:cNvSpPr/>
          <p:nvPr/>
        </p:nvSpPr>
        <p:spPr>
          <a:xfrm>
            <a:off x="5975560" y="2479329"/>
            <a:ext cx="796383" cy="2067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8811" y="2767218"/>
            <a:ext cx="6048376" cy="66178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찾기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find</a:t>
            </a:r>
            <a:endParaRPr lang="en-US" altLang="ko-KR" sz="1400"/>
          </a:p>
        </p:txBody>
      </p:sp>
      <p:sp>
        <p:nvSpPr>
          <p:cNvPr id="36" name="순서도: 처리 6"/>
          <p:cNvSpPr/>
          <p:nvPr/>
        </p:nvSpPr>
        <p:spPr>
          <a:xfrm>
            <a:off x="5565985" y="2779367"/>
            <a:ext cx="2291808" cy="29244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426294" y="4226433"/>
            <a:ext cx="5855019" cy="118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“find -name *.txt”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 디렉토리부터 하위 디렉토리까지 맨끝이 .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끝나는 모든 파일을 찾는다.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fine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원하는 조건의 파일의 위치를 찾아주는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-name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 이름이나 패턴을 지정하여 찾는 조건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현재 디렉토리에서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abc.txt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파일을 찾음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순서도: 처리 6"/>
          <p:cNvSpPr/>
          <p:nvPr/>
        </p:nvSpPr>
        <p:spPr>
          <a:xfrm>
            <a:off x="1975060" y="3027017"/>
            <a:ext cx="1263108" cy="40674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4487" y="2567910"/>
            <a:ext cx="6677025" cy="112778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찾기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find</a:t>
            </a:r>
            <a:endParaRPr lang="en-US" altLang="ko-KR" sz="1400"/>
          </a:p>
        </p:txBody>
      </p:sp>
      <p:sp>
        <p:nvSpPr>
          <p:cNvPr id="36" name="순서도: 처리 6"/>
          <p:cNvSpPr/>
          <p:nvPr/>
        </p:nvSpPr>
        <p:spPr>
          <a:xfrm>
            <a:off x="4546810" y="2569817"/>
            <a:ext cx="1739358" cy="2448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982753" y="4150233"/>
            <a:ext cx="4359594" cy="724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“find -mtime 2”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최근 2일 이전에 수정된 파일을 찾는다.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-mtime: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최근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일 이전에 수정된 파일을 찾아주는 조건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순서도: 처리 6"/>
          <p:cNvSpPr/>
          <p:nvPr/>
        </p:nvSpPr>
        <p:spPr>
          <a:xfrm>
            <a:off x="1622635" y="2817467"/>
            <a:ext cx="6663783" cy="80679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947312" y="2636901"/>
            <a:ext cx="2011375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실습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5886" y="2683432"/>
            <a:ext cx="7496175" cy="114445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찾기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find</a:t>
            </a:r>
            <a:endParaRPr lang="en-US" altLang="ko-KR" sz="1400"/>
          </a:p>
        </p:txBody>
      </p:sp>
      <p:sp>
        <p:nvSpPr>
          <p:cNvPr id="36" name="순서도: 처리 6"/>
          <p:cNvSpPr/>
          <p:nvPr/>
        </p:nvSpPr>
        <p:spPr>
          <a:xfrm>
            <a:off x="4403936" y="2684118"/>
            <a:ext cx="4349206" cy="25434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392203" y="4350258"/>
            <a:ext cx="5597845" cy="905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“find . \( -name '*.c' -o -name '*.txt' \)”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 디렉토리부터 하위 디렉토리까지 맨끝이 .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끝나거나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끝나는 모든 파일을 찾는다.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-o: OR</a:t>
            </a:r>
            <a:endParaRPr lang="en-US" altLang="ko-KR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순서도: 처리 6"/>
          <p:cNvSpPr/>
          <p:nvPr/>
        </p:nvSpPr>
        <p:spPr>
          <a:xfrm>
            <a:off x="1413085" y="2912715"/>
            <a:ext cx="2034633" cy="89252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113" y="2911807"/>
            <a:ext cx="6610350" cy="66103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찾기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find</a:t>
            </a:r>
            <a:endParaRPr lang="en-US" altLang="ko-KR" sz="1400"/>
          </a:p>
        </p:txBody>
      </p:sp>
      <p:sp>
        <p:nvSpPr>
          <p:cNvPr id="36" name="순서도: 처리 6"/>
          <p:cNvSpPr/>
          <p:nvPr/>
        </p:nvSpPr>
        <p:spPr>
          <a:xfrm>
            <a:off x="5142124" y="2923210"/>
            <a:ext cx="3130007" cy="33054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392203" y="4350258"/>
            <a:ext cx="5597845" cy="54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“sudo find / | grep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루트 디렉토리부터 하위 디렉토리까지 이름에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가 들어간 파일을 찾는다.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8775" y="3572842"/>
            <a:ext cx="6648449" cy="292170"/>
          </a:xfrm>
          <a:prstGeom prst="rect">
            <a:avLst/>
          </a:prstGeom>
        </p:spPr>
      </p:pic>
      <p:sp>
        <p:nvSpPr>
          <p:cNvPr id="43" name="순서도: 처리 6"/>
          <p:cNvSpPr/>
          <p:nvPr/>
        </p:nvSpPr>
        <p:spPr>
          <a:xfrm>
            <a:off x="3408573" y="3285158"/>
            <a:ext cx="967833" cy="28768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순서도: 처리 6"/>
          <p:cNvSpPr/>
          <p:nvPr/>
        </p:nvSpPr>
        <p:spPr>
          <a:xfrm>
            <a:off x="7332873" y="3572842"/>
            <a:ext cx="967833" cy="28768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43901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4499" y="3104753"/>
            <a:ext cx="6696074" cy="64849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찾기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find</a:t>
            </a:r>
            <a:endParaRPr lang="en-US" altLang="ko-KR" sz="1400"/>
          </a:p>
        </p:txBody>
      </p:sp>
      <p:sp>
        <p:nvSpPr>
          <p:cNvPr id="36" name="순서도: 처리 6"/>
          <p:cNvSpPr/>
          <p:nvPr/>
        </p:nvSpPr>
        <p:spPr>
          <a:xfrm>
            <a:off x="5184985" y="3098454"/>
            <a:ext cx="3196681" cy="33054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744628" y="4283583"/>
            <a:ext cx="5597845" cy="54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“sudo find /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-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name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루트 디렉토리부터 하위 디렉토리까지 이름이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인 파일/디렉토리를 찾는다.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순서도: 처리 6"/>
          <p:cNvSpPr/>
          <p:nvPr/>
        </p:nvSpPr>
        <p:spPr>
          <a:xfrm>
            <a:off x="3384759" y="3429000"/>
            <a:ext cx="577308" cy="28768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374" y="2024062"/>
            <a:ext cx="6191250" cy="176013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tar</a:t>
            </a:r>
            <a:endParaRPr lang="ko-KR" altLang="en-US" sz="2200"/>
          </a:p>
        </p:txBody>
      </p:sp>
      <p:sp>
        <p:nvSpPr>
          <p:cNvPr id="36" name="순서도: 처리 6"/>
          <p:cNvSpPr/>
          <p:nvPr/>
        </p:nvSpPr>
        <p:spPr>
          <a:xfrm>
            <a:off x="4680160" y="2031654"/>
            <a:ext cx="3282406" cy="2638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1754027" y="4416933"/>
            <a:ext cx="6797995" cy="127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“tar -cvf tdir adir bdir cdir”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만일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adir, bdir, cdir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이 디렉토리일 경우 디렉토리 이하 모든 파일을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이라는 파일명으로 묶음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tar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묶어서 보관하거나 푸는 명령어(파일을 묶지만 압축은 하지 않는다)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-c : fileList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에 대한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tar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형식의 백업 파일을 생성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-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v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처리되는 과정을 나열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-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 : tar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형식의 백업 파일 이름을 지정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순서도: 처리 6"/>
          <p:cNvSpPr/>
          <p:nvPr/>
        </p:nvSpPr>
        <p:spPr>
          <a:xfrm>
            <a:off x="1851234" y="2295525"/>
            <a:ext cx="1196432" cy="146878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962" y="2047875"/>
            <a:ext cx="6696076" cy="177249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tar</a:t>
            </a:r>
            <a:endParaRPr lang="ko-KR" altLang="en-US" sz="2200"/>
          </a:p>
        </p:txBody>
      </p:sp>
      <p:sp>
        <p:nvSpPr>
          <p:cNvPr id="36" name="순서도: 처리 6"/>
          <p:cNvSpPr/>
          <p:nvPr/>
        </p:nvSpPr>
        <p:spPr>
          <a:xfrm>
            <a:off x="4456322" y="2050704"/>
            <a:ext cx="1586956" cy="2448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754153" y="4464558"/>
            <a:ext cx="4816795" cy="724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“tar -tvf tdir”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tdir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백업 파일 안에 어떤 것들이 들어 있는지 목록을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-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 : tar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형식의 백업 파일 안에 포함된 내용 확인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순서도: 처리 6"/>
          <p:cNvSpPr/>
          <p:nvPr/>
        </p:nvSpPr>
        <p:spPr>
          <a:xfrm>
            <a:off x="1598822" y="2307878"/>
            <a:ext cx="6682831" cy="151164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2612" y="2723202"/>
            <a:ext cx="6448426" cy="70579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tar</a:t>
            </a:r>
            <a:endParaRPr lang="ko-KR" altLang="en-US" sz="2200"/>
          </a:p>
        </p:txBody>
      </p:sp>
      <p:sp>
        <p:nvSpPr>
          <p:cNvPr id="36" name="순서도: 처리 6"/>
          <p:cNvSpPr/>
          <p:nvPr/>
        </p:nvSpPr>
        <p:spPr>
          <a:xfrm>
            <a:off x="5494547" y="2726979"/>
            <a:ext cx="2777581" cy="3400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754153" y="4464558"/>
            <a:ext cx="4816795" cy="724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“tar -rvf tdir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tdir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백업 파일 뒤에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디렉토리를 덧붙인다.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-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r : fileList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를 기존의 백업 파일 뒤에 무조건 덧붙임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순서도: 처리 6"/>
          <p:cNvSpPr/>
          <p:nvPr/>
        </p:nvSpPr>
        <p:spPr>
          <a:xfrm>
            <a:off x="1836947" y="3041301"/>
            <a:ext cx="729704" cy="38769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0211" y="2152209"/>
            <a:ext cx="6505576" cy="197211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tar</a:t>
            </a:r>
            <a:endParaRPr lang="ko-KR" altLang="en-US" sz="2200"/>
          </a:p>
        </p:txBody>
      </p:sp>
      <p:sp>
        <p:nvSpPr>
          <p:cNvPr id="36" name="순서도: 처리 6"/>
          <p:cNvSpPr/>
          <p:nvPr/>
        </p:nvSpPr>
        <p:spPr>
          <a:xfrm>
            <a:off x="4513472" y="2145952"/>
            <a:ext cx="1491706" cy="2448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277903" y="4655058"/>
            <a:ext cx="5559745" cy="638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“tar -tvf tdir”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 입력해 목록을 보면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abc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디렉토리가 덧붙여진 것을 확인할 수 있다.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순서도: 처리 6"/>
          <p:cNvSpPr/>
          <p:nvPr/>
        </p:nvSpPr>
        <p:spPr>
          <a:xfrm>
            <a:off x="1703597" y="3822351"/>
            <a:ext cx="5711280" cy="27339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0700" y="2776039"/>
            <a:ext cx="6324599" cy="69247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tar</a:t>
            </a:r>
            <a:endParaRPr lang="ko-KR" altLang="en-US" sz="2200"/>
          </a:p>
        </p:txBody>
      </p:sp>
      <p:sp>
        <p:nvSpPr>
          <p:cNvPr id="36" name="순서도: 처리 6"/>
          <p:cNvSpPr/>
          <p:nvPr/>
        </p:nvSpPr>
        <p:spPr>
          <a:xfrm>
            <a:off x="5304047" y="2790303"/>
            <a:ext cx="2787106" cy="3210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9266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순서도: 처리 6"/>
          <p:cNvSpPr/>
          <p:nvPr/>
        </p:nvSpPr>
        <p:spPr>
          <a:xfrm>
            <a:off x="1789322" y="3117501"/>
            <a:ext cx="1996529" cy="31149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TextBox 5"/>
          <p:cNvSpPr txBox="1"/>
          <p:nvPr/>
        </p:nvSpPr>
        <p:spPr>
          <a:xfrm>
            <a:off x="1849278" y="4397883"/>
            <a:ext cx="6978968" cy="724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“tar -uvf tdir adir”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tdir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백업 파일 뒤에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디렉토리의 수정된 파일을 덧붙인다.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-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u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기존의 백업 파일에 이미 포함되어 있는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fileList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중 수정된 파일들만 백업 파일의 뒤에 덧붙인다.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tar</a:t>
            </a:r>
            <a:endParaRPr lang="ko-KR" altLang="en-US" sz="2200"/>
          </a:p>
        </p:txBody>
      </p:sp>
      <p:sp>
        <p:nvSpPr>
          <p:cNvPr id="61" name="TextBox 5"/>
          <p:cNvSpPr txBox="1"/>
          <p:nvPr/>
        </p:nvSpPr>
        <p:spPr>
          <a:xfrm>
            <a:off x="2277903" y="4655058"/>
            <a:ext cx="5559745" cy="638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“tar -tvf tdir”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 입력해 목록을 보면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의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sasa.txt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파일이 덧붙여진 것을 확인할 수 있다.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1675" y="2047464"/>
            <a:ext cx="6172200" cy="1906683"/>
          </a:xfrm>
          <a:prstGeom prst="rect">
            <a:avLst/>
          </a:prstGeom>
        </p:spPr>
      </p:pic>
      <p:sp>
        <p:nvSpPr>
          <p:cNvPr id="63" name="순서도: 처리 6"/>
          <p:cNvSpPr/>
          <p:nvPr/>
        </p:nvSpPr>
        <p:spPr>
          <a:xfrm>
            <a:off x="4494422" y="2050702"/>
            <a:ext cx="1491706" cy="2448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순서도: 처리 6"/>
          <p:cNvSpPr/>
          <p:nvPr/>
        </p:nvSpPr>
        <p:spPr>
          <a:xfrm>
            <a:off x="1960772" y="3698526"/>
            <a:ext cx="6158955" cy="24482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43901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137" y="2809874"/>
            <a:ext cx="4333875" cy="61912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tar</a:t>
            </a:r>
            <a:endParaRPr lang="ko-KR" altLang="en-US" sz="2200"/>
          </a:p>
        </p:txBody>
      </p:sp>
      <p:sp>
        <p:nvSpPr>
          <p:cNvPr id="61" name="TextBox 5"/>
          <p:cNvSpPr txBox="1"/>
          <p:nvPr/>
        </p:nvSpPr>
        <p:spPr>
          <a:xfrm>
            <a:off x="2887503" y="4540758"/>
            <a:ext cx="4921569" cy="638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“mkdir tmp”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 입력해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tmp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디렉토리를 만들고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tmp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디렉토리로 이동한다.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3" name="순서도: 처리 6"/>
          <p:cNvSpPr/>
          <p:nvPr/>
        </p:nvSpPr>
        <p:spPr>
          <a:xfrm>
            <a:off x="2551321" y="2822226"/>
            <a:ext cx="882105" cy="21624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순서도: 처리 6"/>
          <p:cNvSpPr/>
          <p:nvPr/>
        </p:nvSpPr>
        <p:spPr>
          <a:xfrm>
            <a:off x="4246772" y="3184176"/>
            <a:ext cx="424905" cy="24482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43901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3075" y="2818632"/>
            <a:ext cx="4133850" cy="610367"/>
          </a:xfrm>
          <a:prstGeom prst="rect">
            <a:avLst/>
          </a:prstGeom>
        </p:spPr>
      </p:pic>
      <p:sp>
        <p:nvSpPr>
          <p:cNvPr id="67" name="오른쪽 화살표 8"/>
          <p:cNvSpPr/>
          <p:nvPr/>
        </p:nvSpPr>
        <p:spPr>
          <a:xfrm>
            <a:off x="4905375" y="2938670"/>
            <a:ext cx="478823" cy="38555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필터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grep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2605821" y="4071925"/>
            <a:ext cx="5089166" cy="72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“grep hello abc.txt”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abc.txt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 안에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hello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문자가 있으면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grep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지정된 표현방식이 파일에 있는지 찾아서 출력하는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1512" y="2780651"/>
            <a:ext cx="5962975" cy="617288"/>
          </a:xfrm>
          <a:prstGeom prst="rect">
            <a:avLst/>
          </a:prstGeom>
        </p:spPr>
      </p:pic>
      <p:sp>
        <p:nvSpPr>
          <p:cNvPr id="10" name="순서도: 처리 6"/>
          <p:cNvSpPr/>
          <p:nvPr/>
        </p:nvSpPr>
        <p:spPr>
          <a:xfrm>
            <a:off x="5673090" y="2780651"/>
            <a:ext cx="2232279" cy="308644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1971512" y="3017474"/>
            <a:ext cx="634308" cy="38046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6487" y="1863497"/>
            <a:ext cx="5153025" cy="220843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tar</a:t>
            </a:r>
            <a:endParaRPr lang="ko-KR" altLang="en-US" sz="2200"/>
          </a:p>
        </p:txBody>
      </p:sp>
      <p:sp>
        <p:nvSpPr>
          <p:cNvPr id="63" name="순서도: 처리 6"/>
          <p:cNvSpPr/>
          <p:nvPr/>
        </p:nvSpPr>
        <p:spPr>
          <a:xfrm>
            <a:off x="5542172" y="1860202"/>
            <a:ext cx="1872706" cy="2448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순서도: 처리 6"/>
          <p:cNvSpPr/>
          <p:nvPr/>
        </p:nvSpPr>
        <p:spPr>
          <a:xfrm>
            <a:off x="2370346" y="2069752"/>
            <a:ext cx="1691730" cy="196884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43901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TextBox 5"/>
          <p:cNvSpPr txBox="1"/>
          <p:nvPr/>
        </p:nvSpPr>
        <p:spPr>
          <a:xfrm>
            <a:off x="2430303" y="4540758"/>
            <a:ext cx="5045393" cy="724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“tar -vxf ../tdir”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 디렉토리에 상위 디렉토리의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tdir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백업 파일로부터 파일을 추출한다.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-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x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백업 파일로부터 파일을 추출 복귀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0637" y="3199450"/>
            <a:ext cx="7324725" cy="45909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tar</a:t>
            </a:r>
            <a:endParaRPr lang="ko-KR" altLang="en-US" sz="2200"/>
          </a:p>
        </p:txBody>
      </p:sp>
      <p:sp>
        <p:nvSpPr>
          <p:cNvPr id="63" name="순서도: 처리 6"/>
          <p:cNvSpPr/>
          <p:nvPr/>
        </p:nvSpPr>
        <p:spPr>
          <a:xfrm>
            <a:off x="4016647" y="3184179"/>
            <a:ext cx="4587331" cy="2448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67897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TextBox 5"/>
          <p:cNvSpPr txBox="1"/>
          <p:nvPr/>
        </p:nvSpPr>
        <p:spPr>
          <a:xfrm>
            <a:off x="2430302" y="4540758"/>
            <a:ext cx="6093144" cy="54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“tar -vxf ../tdir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`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tar -tf ../tdir | grep 'abc'`”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tdir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백업 파일 중 이름에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가 포함된 파일만 추출한다.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1" name="순서도: 처리 6"/>
          <p:cNvSpPr/>
          <p:nvPr/>
        </p:nvSpPr>
        <p:spPr>
          <a:xfrm>
            <a:off x="1292496" y="3429000"/>
            <a:ext cx="463005" cy="1971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43901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rcRect t="7490"/>
          <a:stretch>
            <a:fillRect/>
          </a:stretch>
        </p:blipFill>
        <p:spPr>
          <a:xfrm>
            <a:off x="1581151" y="3211748"/>
            <a:ext cx="6648449" cy="42538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compress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6004135" y="3220864"/>
            <a:ext cx="2215606" cy="4162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687477" y="4301218"/>
            <a:ext cx="4531045" cy="364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“cp abc abc2”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 입력해 파일을 복사한다.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</a:t>
            </a:r>
            <a:endParaRPr lang="en-US" altLang="ko-KR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2624" y="3041311"/>
            <a:ext cx="6000751" cy="38768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compress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5875548" y="3055595"/>
            <a:ext cx="2053681" cy="3876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"/>
          <p:cNvSpPr txBox="1"/>
          <p:nvPr/>
        </p:nvSpPr>
        <p:spPr>
          <a:xfrm>
            <a:off x="3225640" y="4127836"/>
            <a:ext cx="4273869" cy="728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“compress abc”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abc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파일을  압축한다. (파일을 묶지는 않고 압축만 함)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compress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압축(파일 크기를 줄임)하는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4899" y="2930687"/>
            <a:ext cx="7372351" cy="63011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compress</a:t>
            </a:r>
            <a:endParaRPr lang="en-US" altLang="ko-KR" sz="2200"/>
          </a:p>
        </p:txBody>
      </p:sp>
      <p:sp>
        <p:nvSpPr>
          <p:cNvPr id="56" name="TextBox 5"/>
          <p:cNvSpPr txBox="1"/>
          <p:nvPr/>
        </p:nvSpPr>
        <p:spPr>
          <a:xfrm>
            <a:off x="2411252" y="4127836"/>
            <a:ext cx="5083495" cy="642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abc.Z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과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abc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2의 사이즈를 비교해보면 압축으로 파일 크기가 줄어든 것을 확인할 수 있다.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4953000" y="3217776"/>
            <a:ext cx="520157" cy="308148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순서도: 처리 6"/>
          <p:cNvSpPr/>
          <p:nvPr/>
        </p:nvSpPr>
        <p:spPr>
          <a:xfrm>
            <a:off x="4953000" y="2912976"/>
            <a:ext cx="520157" cy="308148"/>
          </a:xfrm>
          <a:prstGeom prst="flowChartProcess">
            <a:avLst/>
          </a:prstGeom>
          <a:noFill/>
          <a:ln w="28575" cap="flat" cmpd="sng" algn="ctr">
            <a:solidFill>
              <a:srgbClr val="42c7f1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3218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1992102" y="2400507"/>
            <a:ext cx="5924550" cy="130471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uncompress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4953000" y="2403132"/>
            <a:ext cx="2053681" cy="25434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1992101" y="3174913"/>
            <a:ext cx="5587456" cy="50817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TextBox 5"/>
          <p:cNvSpPr txBox="1"/>
          <p:nvPr/>
        </p:nvSpPr>
        <p:spPr>
          <a:xfrm>
            <a:off x="2093540" y="4294523"/>
            <a:ext cx="6197920" cy="100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“uncompress abc.Z”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abc.Z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파일의 압축을 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uncompress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파일의 압축을 푸는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파일의 압축이 풀려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abc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복원된 파일이 생성된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3125" y="1812131"/>
            <a:ext cx="5619750" cy="238839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compress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4829175" y="1831632"/>
            <a:ext cx="1653632" cy="2448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2159272" y="2555788"/>
            <a:ext cx="5596982" cy="113682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TextBox 5"/>
          <p:cNvSpPr txBox="1"/>
          <p:nvPr/>
        </p:nvSpPr>
        <p:spPr>
          <a:xfrm>
            <a:off x="2960315" y="4723148"/>
            <a:ext cx="4302445" cy="81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“compress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*.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확장자가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인 파일을 모두 압축한다.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압축 파일이 다수 생성된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4100" y="1801913"/>
            <a:ext cx="5257799" cy="237003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uncompress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4953000" y="1812582"/>
            <a:ext cx="1653632" cy="24482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2368822" y="2555788"/>
            <a:ext cx="5187407" cy="111777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TextBox 5"/>
          <p:cNvSpPr txBox="1"/>
          <p:nvPr/>
        </p:nvSpPr>
        <p:spPr>
          <a:xfrm>
            <a:off x="3274733" y="4723148"/>
            <a:ext cx="4302445" cy="81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“uncompress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*.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Z”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모든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Z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확장자 파일을 압축 해제한다.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압축이 해제된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rcRect b="1570"/>
          <a:stretch>
            <a:fillRect/>
          </a:stretch>
        </p:blipFill>
        <p:spPr>
          <a:xfrm>
            <a:off x="1628774" y="2845053"/>
            <a:ext cx="6724651" cy="59655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gzip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4953000" y="2844371"/>
            <a:ext cx="2215608" cy="26387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1644922" y="3130377"/>
            <a:ext cx="6692357" cy="29862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TextBox 5"/>
          <p:cNvSpPr txBox="1"/>
          <p:nvPr/>
        </p:nvSpPr>
        <p:spPr>
          <a:xfrm>
            <a:off x="2779339" y="4008773"/>
            <a:ext cx="5416870" cy="137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“gzip -v9 tarfile”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tarfile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을 최대한 압축한다.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gzip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파일을 압축하는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-v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압축 진행상황을 보여준다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-n :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1~9까지 입력하여 압축률을 설정한다. 9는 최대한 압축한다.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진행 상황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7850" y="2810081"/>
            <a:ext cx="6210298" cy="72369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gzip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5772150" y="2822233"/>
            <a:ext cx="2177508" cy="33054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1921147" y="3130377"/>
            <a:ext cx="1672682" cy="40339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TextBox 5"/>
          <p:cNvSpPr txBox="1"/>
          <p:nvPr/>
        </p:nvSpPr>
        <p:spPr>
          <a:xfrm>
            <a:off x="2425540" y="4199272"/>
            <a:ext cx="5416870" cy="36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“ls tarfile.gz”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 입력해 압축파일이 생성된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8911" y="2575422"/>
            <a:ext cx="5988178" cy="85357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필터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grep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1928621" y="4112221"/>
            <a:ext cx="6318792" cy="544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“grep hello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*.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모든 .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로 명칭이 끝나는 파일을 대상으로 파일 안에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hello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문자가 있으면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순서도: 처리 6"/>
          <p:cNvSpPr/>
          <p:nvPr/>
        </p:nvSpPr>
        <p:spPr>
          <a:xfrm>
            <a:off x="5778437" y="2575422"/>
            <a:ext cx="2168652" cy="35135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1958911" y="2843746"/>
            <a:ext cx="1731265" cy="58525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3013" y="2883429"/>
            <a:ext cx="7419974" cy="82444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gzip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4143375" y="2879383"/>
            <a:ext cx="2244182" cy="29244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2244997" y="3160626"/>
            <a:ext cx="6425656" cy="517697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3578065" y="4132596"/>
            <a:ext cx="2749870" cy="542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“gzip -l tarfile.gz”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-l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압축된 파일의 내용을 보여준다.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231" y="3037670"/>
            <a:ext cx="4914900" cy="52213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gzip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2889793" y="3063443"/>
            <a:ext cx="2063207" cy="2352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순서도: 처리 6"/>
          <p:cNvSpPr/>
          <p:nvPr/>
        </p:nvSpPr>
        <p:spPr>
          <a:xfrm>
            <a:off x="315140" y="3298739"/>
            <a:ext cx="4863556" cy="260522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1311114" y="3926135"/>
            <a:ext cx="2749870" cy="542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“gzip -vd tarfile.gz”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-d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압축을 푼다(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= gunzip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오른쪽 화살표 8"/>
          <p:cNvSpPr/>
          <p:nvPr/>
        </p:nvSpPr>
        <p:spPr>
          <a:xfrm>
            <a:off x="5343525" y="3105961"/>
            <a:ext cx="478823" cy="38555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rcRect t="7620"/>
          <a:stretch>
            <a:fillRect/>
          </a:stretch>
        </p:blipFill>
        <p:spPr>
          <a:xfrm>
            <a:off x="5962649" y="3024300"/>
            <a:ext cx="3667124" cy="577453"/>
          </a:xfrm>
          <a:prstGeom prst="rect">
            <a:avLst/>
          </a:prstGeom>
        </p:spPr>
      </p:pic>
      <p:sp>
        <p:nvSpPr>
          <p:cNvPr id="71" name="순서도: 처리 6"/>
          <p:cNvSpPr/>
          <p:nvPr/>
        </p:nvSpPr>
        <p:spPr>
          <a:xfrm>
            <a:off x="7299868" y="3298739"/>
            <a:ext cx="1015457" cy="28292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5"/>
          <p:cNvSpPr txBox="1"/>
          <p:nvPr/>
        </p:nvSpPr>
        <p:spPr>
          <a:xfrm>
            <a:off x="6822755" y="4030911"/>
            <a:ext cx="2178370" cy="36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압축이 풀린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024" y="3106901"/>
            <a:ext cx="4953000" cy="27447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gunzip</a:t>
            </a:r>
            <a:endParaRPr lang="en-US" altLang="ko-KR" sz="2200"/>
          </a:p>
        </p:txBody>
      </p:sp>
      <p:sp>
        <p:nvSpPr>
          <p:cNvPr id="36" name="순서도: 처리 6"/>
          <p:cNvSpPr/>
          <p:nvPr/>
        </p:nvSpPr>
        <p:spPr>
          <a:xfrm>
            <a:off x="3089818" y="3107979"/>
            <a:ext cx="2063207" cy="2733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1088704" y="3868985"/>
            <a:ext cx="3864296" cy="72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“gunzip tarfile.gz”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garfile.gz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파일의 압축을 푼다.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gunzip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압축을 해제하는 명령어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(= gzip -d)</a:t>
            </a:r>
            <a:endParaRPr lang="en-US" altLang="ko-KR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오른쪽 화살표 8"/>
          <p:cNvSpPr/>
          <p:nvPr/>
        </p:nvSpPr>
        <p:spPr>
          <a:xfrm>
            <a:off x="5343525" y="3058336"/>
            <a:ext cx="478823" cy="38555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lstStyle/>
          <a:p>
            <a:pPr marL="0" algn="ctr" defTabSz="78018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rcRect t="7620"/>
          <a:stretch>
            <a:fillRect/>
          </a:stretch>
        </p:blipFill>
        <p:spPr>
          <a:xfrm>
            <a:off x="5962649" y="2976675"/>
            <a:ext cx="3667124" cy="577453"/>
          </a:xfrm>
          <a:prstGeom prst="rect">
            <a:avLst/>
          </a:prstGeom>
        </p:spPr>
      </p:pic>
      <p:sp>
        <p:nvSpPr>
          <p:cNvPr id="71" name="순서도: 처리 6"/>
          <p:cNvSpPr/>
          <p:nvPr/>
        </p:nvSpPr>
        <p:spPr>
          <a:xfrm>
            <a:off x="7299868" y="3251114"/>
            <a:ext cx="1015457" cy="28292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755804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TextBox 5"/>
          <p:cNvSpPr txBox="1"/>
          <p:nvPr/>
        </p:nvSpPr>
        <p:spPr>
          <a:xfrm>
            <a:off x="6822755" y="3983286"/>
            <a:ext cx="2178370" cy="36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압축이 풀린 것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/>
              <a:t>gzip</a:t>
            </a:r>
            <a:endParaRPr lang="en-US" altLang="ko-KR" sz="2200"/>
          </a:p>
        </p:txBody>
      </p:sp>
      <p:sp>
        <p:nvSpPr>
          <p:cNvPr id="67" name="TextBox 5"/>
          <p:cNvSpPr txBox="1"/>
          <p:nvPr/>
        </p:nvSpPr>
        <p:spPr>
          <a:xfrm>
            <a:off x="1803077" y="4202359"/>
            <a:ext cx="7007546" cy="72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“gzip -vd tarfile.gz &gt; tar.log &amp;”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tarfile.gz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파일의 압축을 해제하고 그 결과를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tar.log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파일에 넣는다.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&amp; : 압축을 해제하는데 오래 걸릴 것 같으면 &amp;를 넣어 백그라운드로 돌린다. (다른 명령 가능)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8738" y="2963965"/>
            <a:ext cx="7248523" cy="701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3824388" y="3110247"/>
            <a:ext cx="2257223" cy="6375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3000"/>
              <a:t>3. </a:t>
            </a:r>
            <a:r>
              <a:rPr lang="ko-KR" altLang="en-US" sz="3000"/>
              <a:t>정리하기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05170" y="0"/>
            <a:ext cx="5601922" cy="68580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76584" y="0"/>
            <a:ext cx="515686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4712" y="1258317"/>
            <a:ext cx="6738522" cy="4629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179219" y="225949"/>
            <a:ext cx="1841082" cy="6375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3000"/>
              <a:t>4. </a:t>
            </a:r>
            <a:r>
              <a:rPr lang="ko-KR" altLang="en-US" sz="3000"/>
              <a:t>필기</a:t>
            </a:r>
            <a:endParaRPr lang="ko-KR" altLang="en-US" sz="3000"/>
          </a:p>
        </p:txBody>
      </p:sp>
      <p:sp>
        <p:nvSpPr>
          <p:cNvPr id="5" name="TextBox 5"/>
          <p:cNvSpPr txBox="1"/>
          <p:nvPr/>
        </p:nvSpPr>
        <p:spPr>
          <a:xfrm>
            <a:off x="1750259" y="2973800"/>
            <a:ext cx="6990674" cy="9104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algn="l" defTabSz="871876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700" b="1" i="0" u="none" kern="120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없음</a:t>
            </a:r>
            <a:endParaRPr xmlns:mc="http://schemas.openxmlformats.org/markup-compatibility/2006" xmlns:hp="http://schemas.haansoft.com/office/presentation/8.0" lang="ko-KR" altLang="en-US" sz="2700" b="1" i="0" u="none" kern="120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algn="l" defTabSz="871876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700" b="1" i="0" u="none" kern="120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(코로나 자가격리로 수업을 못들었습니다)</a:t>
            </a:r>
            <a:endParaRPr xmlns:mc="http://schemas.openxmlformats.org/markup-compatibility/2006" xmlns:hp="http://schemas.haansoft.com/office/presentation/8.0" lang="ko-KR" altLang="en-US" sz="2700" b="1" i="0" u="none" kern="120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2118" y="3066360"/>
            <a:ext cx="6287643" cy="50630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필터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grep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2920366" y="4112219"/>
            <a:ext cx="5184648" cy="109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“ps -ef | grep http”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모든 프로세스의 출력 값 중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http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가 포함된 라인을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ps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현재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실행중인 프로세스 목록과 상태를 보여주는 명령어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-e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모든 프로세스를 출력한다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* -f : 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풀 포맷으로 보여준다(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UID, PID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등)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순서도: 처리 6"/>
          <p:cNvSpPr/>
          <p:nvPr/>
        </p:nvSpPr>
        <p:spPr>
          <a:xfrm>
            <a:off x="5512690" y="3068955"/>
            <a:ext cx="2104643" cy="26967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2082118" y="3313442"/>
            <a:ext cx="6287643" cy="23111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8902" y="2572582"/>
            <a:ext cx="6120385" cy="120264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필터</a:t>
            </a:r>
            <a:endParaRPr lang="ko-KR" altLang="en-US" sz="2200"/>
          </a:p>
          <a:p>
            <a:pPr>
              <a:defRPr lang="ko-KR" altLang="en-US"/>
            </a:pPr>
            <a:r>
              <a:rPr lang="en-US" altLang="ko-KR" sz="1400"/>
              <a:t>grep</a:t>
            </a:r>
            <a:endParaRPr lang="en-US" altLang="ko-KR" sz="1400"/>
          </a:p>
        </p:txBody>
      </p:sp>
      <p:sp>
        <p:nvSpPr>
          <p:cNvPr id="7" name="TextBox 5"/>
          <p:cNvSpPr txBox="1"/>
          <p:nvPr/>
        </p:nvSpPr>
        <p:spPr>
          <a:xfrm>
            <a:off x="3360539" y="4257103"/>
            <a:ext cx="4112776" cy="7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“grep -wnv hello abc.txt”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abc.txt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파일에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hello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라는 문자가 없는 라인만 출력한다.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 -v : 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단어가 일치하지 않는 경우 출력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순서도: 처리 6"/>
          <p:cNvSpPr/>
          <p:nvPr/>
        </p:nvSpPr>
        <p:spPr>
          <a:xfrm>
            <a:off x="5771221" y="2572582"/>
            <a:ext cx="2618066" cy="26967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2268902" y="2842256"/>
            <a:ext cx="847868" cy="93297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6109" y="2687884"/>
            <a:ext cx="5113782" cy="97204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필터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리다이렉션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2928484" y="4293532"/>
            <a:ext cx="4472821" cy="36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aa”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입력하여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 확인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순서도: 처리 6"/>
          <p:cNvSpPr/>
          <p:nvPr/>
        </p:nvSpPr>
        <p:spPr>
          <a:xfrm>
            <a:off x="6501193" y="2687884"/>
            <a:ext cx="900112" cy="381071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2396109" y="2996946"/>
            <a:ext cx="720661" cy="59097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8940" y="2609849"/>
            <a:ext cx="5328666" cy="119029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필터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리다이렉션</a:t>
            </a:r>
            <a:endParaRPr lang="ko-KR" altLang="en-US" sz="1400"/>
          </a:p>
        </p:txBody>
      </p:sp>
      <p:sp>
        <p:nvSpPr>
          <p:cNvPr id="10" name="순서도: 처리 6"/>
          <p:cNvSpPr/>
          <p:nvPr/>
        </p:nvSpPr>
        <p:spPr>
          <a:xfrm>
            <a:off x="6196011" y="2609849"/>
            <a:ext cx="1331595" cy="387096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2198940" y="2924937"/>
            <a:ext cx="720661" cy="803203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2378676" y="4293108"/>
            <a:ext cx="4969192" cy="1372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&gt;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aa”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cat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명령어 뒤에 파일명이 입력되지 않으면 기본 키보드 입력을 받는다. 즉, </a:t>
            </a:r>
            <a:r>
              <a:rPr lang="en-US" altLang="ko-KR" sz="1200" b="1">
                <a:latin typeface="함초롬돋움"/>
                <a:ea typeface="함초롬돋움"/>
                <a:cs typeface="함초롬돋움"/>
              </a:rPr>
              <a:t>cat &gt; aa</a:t>
            </a: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 후 엔터를 치면 화면이 대기모드가 되며 키보드로 입력되는 값을 받는다.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sz="1200" b="1">
                <a:latin typeface="함초롬돋움"/>
                <a:ea typeface="함초롬돋움"/>
                <a:cs typeface="함초롬돋움"/>
              </a:rPr>
              <a:t>* &gt; : 어떤 명령의 결과를 지정된 명칭의 파일을 새로 생성하여 기록한다. </a:t>
            </a:r>
            <a:endParaRPr lang="ko-KR" altLang="en-US" sz="1200" b="1">
              <a:latin typeface="함초롬돋움"/>
              <a:ea typeface="함초롬돋움"/>
              <a:cs typeface="함초롬돋움"/>
            </a:endParaRPr>
          </a:p>
          <a:p>
            <a:pPr lvl="0">
              <a:defRPr lang="ko-KR" altLang="en-US"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2. 키보드 입력을 하고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ctrl+c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로 입력을 종료한다.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5505" y="2687884"/>
            <a:ext cx="5516118" cy="97866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94404" y="188594"/>
            <a:ext cx="2184272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0"/>
            <a:ext cx="2768723" cy="638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파일 필터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1400"/>
              <a:t>리다이렉션</a:t>
            </a:r>
            <a:endParaRPr lang="ko-KR" altLang="en-US" sz="1400"/>
          </a:p>
        </p:txBody>
      </p:sp>
      <p:sp>
        <p:nvSpPr>
          <p:cNvPr id="7" name="TextBox 5"/>
          <p:cNvSpPr txBox="1"/>
          <p:nvPr/>
        </p:nvSpPr>
        <p:spPr>
          <a:xfrm>
            <a:off x="2046656" y="4372165"/>
            <a:ext cx="6218757" cy="90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“cat aa”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를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입력하여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aa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파일의 내용을 확인해보면 원래 파일 내용은 사라지고 키보드로 입력한 내용이 저장되어 있는것을 확인할 수 있다.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순서도: 처리 6"/>
          <p:cNvSpPr/>
          <p:nvPr/>
        </p:nvSpPr>
        <p:spPr>
          <a:xfrm>
            <a:off x="6465189" y="2687884"/>
            <a:ext cx="1206435" cy="387695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4463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순서도: 처리 6"/>
          <p:cNvSpPr/>
          <p:nvPr/>
        </p:nvSpPr>
        <p:spPr>
          <a:xfrm>
            <a:off x="2155505" y="3075580"/>
            <a:ext cx="583501" cy="590970"/>
          </a:xfrm>
          <a:prstGeom prst="flowChartProcess">
            <a:avLst/>
          </a:prstGeom>
          <a:noFill/>
          <a:ln w="28575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algn="ctr" defTabSz="81823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1241</ep:Words>
  <ep:PresentationFormat>A4 용지(210x297mm)</ep:PresentationFormat>
  <ep:Paragraphs>190</ep:Paragraphs>
  <ep:Slides>47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한컴오피스</vt:lpstr>
      <vt:lpstr>슬라이드 1</vt:lpstr>
      <vt:lpstr>2. 실습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2022-04-09T00:33:23.908</dcterms:created>
  <dc:creator>임미선</dc:creator>
  <cp:lastModifiedBy>임미선</cp:lastModifiedBy>
  <dcterms:modified xsi:type="dcterms:W3CDTF">2022-04-10T04:51:18.678</dcterms:modified>
  <cp:revision>55</cp:revision>
  <dc:title>1. 용어정리</dc:title>
</cp:coreProperties>
</file>