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57" r:id="rId1"/>
    <p:sldMasterId id="214748375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12193142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6911"/>
    <p:restoredTop sz="97555"/>
  </p:normalViewPr>
  <p:slideViewPr>
    <p:cSldViewPr snapToObjects="1">
      <p:cViewPr>
        <p:scale>
          <a:sx n="100" d="100"/>
          <a:sy n="100" d="100"/>
        </p:scale>
        <p:origin x="0" y="0"/>
      </p:cViewPr>
      <p:guideLst>
        <p:guide orient="horz" pos="2159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presProps" Target="presProps.xml"  /><Relationship Id="rId39" Type="http://schemas.openxmlformats.org/officeDocument/2006/relationships/viewProps" Target="viewProps.xml"  /><Relationship Id="rId4" Type="http://schemas.openxmlformats.org/officeDocument/2006/relationships/slide" Target="slides/slide2.xml"  /><Relationship Id="rId40" Type="http://schemas.openxmlformats.org/officeDocument/2006/relationships/theme" Target="theme/theme1.xml"  /><Relationship Id="rId41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85" y="2130425"/>
            <a:ext cx="1036417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971" y="3886200"/>
            <a:ext cx="85351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3142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2022-03-20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57" y="274638"/>
            <a:ext cx="10973827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745" y="2214563"/>
            <a:ext cx="6477629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40028" y="274638"/>
            <a:ext cx="2743456" cy="5851526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57" y="274638"/>
            <a:ext cx="8027151" cy="5851526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142" y="1122363"/>
            <a:ext cx="914485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142" y="3602038"/>
            <a:ext cx="914485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036095B-A6C6-42FF-A666-77B07C86992F}" type="datetime1">
              <a:rPr lang="ko-KR" altLang="en-US"/>
              <a:pPr lvl="0">
                <a:defRPr lang="ko-KR" altLang="en-US"/>
              </a:pPr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41C6D6D-B931-4976-B293-5976D62E5B9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036095B-A6C6-42FF-A666-77B07C86992F}" type="datetime1">
              <a:rPr lang="ko-KR" altLang="en-US"/>
              <a:pPr lvl="0">
                <a:defRPr lang="ko-KR" altLang="en-US"/>
              </a:pPr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41C6D6D-B931-4976-B293-5976D62E5B9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927" y="1709738"/>
            <a:ext cx="10516585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927" y="4589463"/>
            <a:ext cx="1051658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036095B-A6C6-42FF-A666-77B07C86992F}" type="datetime1">
              <a:rPr lang="ko-KR" altLang="en-US"/>
              <a:pPr lvl="0">
                <a:defRPr lang="ko-KR" altLang="en-US"/>
              </a:pPr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41C6D6D-B931-4976-B293-5976D62E5B9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78" y="1825625"/>
            <a:ext cx="5182085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778" y="1825625"/>
            <a:ext cx="5182085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036095B-A6C6-42FF-A666-77B07C86992F}" type="datetime1">
              <a:rPr lang="ko-KR" altLang="en-US"/>
              <a:pPr lvl="0">
                <a:defRPr lang="ko-KR" altLang="en-US"/>
              </a:pPr>
              <a:t>2022-04-08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41C6D6D-B931-4976-B293-5976D62E5B9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866" y="365125"/>
            <a:ext cx="10516585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866" y="1681163"/>
            <a:ext cx="51582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866" y="2505075"/>
            <a:ext cx="5158270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778" y="1681163"/>
            <a:ext cx="51836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778" y="2505075"/>
            <a:ext cx="5183673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036095B-A6C6-42FF-A666-77B07C86992F}" type="datetime1">
              <a:rPr lang="ko-KR" altLang="en-US"/>
              <a:pPr lvl="0">
                <a:defRPr lang="ko-KR" altLang="en-US"/>
              </a:pPr>
              <a:t>2022-04-08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41C6D6D-B931-4976-B293-5976D62E5B9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036095B-A6C6-42FF-A666-77B07C86992F}" type="datetime1">
              <a:rPr lang="ko-KR" altLang="en-US"/>
              <a:pPr lvl="0">
                <a:defRPr lang="ko-KR" altLang="en-US"/>
              </a:pPr>
              <a:t>2022-04-08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41C6D6D-B931-4976-B293-5976D62E5B9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036095B-A6C6-42FF-A666-77B07C86992F}" type="datetime1">
              <a:rPr lang="ko-KR" altLang="en-US"/>
              <a:pPr lvl="0">
                <a:defRPr lang="ko-KR" altLang="en-US"/>
              </a:pPr>
              <a:t>2022-04-08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41C6D6D-B931-4976-B293-5976D62E5B9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866" y="457200"/>
            <a:ext cx="3932605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673" y="987425"/>
            <a:ext cx="617277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866" y="2057400"/>
            <a:ext cx="39326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036095B-A6C6-42FF-A666-77B07C86992F}" type="datetime1">
              <a:rPr lang="ko-KR" altLang="en-US"/>
              <a:pPr lvl="0">
                <a:defRPr lang="ko-KR" altLang="en-US"/>
              </a:pPr>
              <a:t>2022-04-08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41C6D6D-B931-4976-B293-5976D62E5B9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866" y="457200"/>
            <a:ext cx="3932605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673" y="987425"/>
            <a:ext cx="6172778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866" y="2057400"/>
            <a:ext cx="39326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036095B-A6C6-42FF-A666-77B07C86992F}" type="datetime1">
              <a:rPr lang="ko-KR" altLang="en-US"/>
              <a:pPr lvl="0">
                <a:defRPr lang="ko-KR" altLang="en-US"/>
              </a:pPr>
              <a:t>2022-04-08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41C6D6D-B931-4976-B293-5976D62E5B9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036095B-A6C6-42FF-A666-77B07C86992F}" type="datetime1">
              <a:rPr lang="ko-KR" altLang="en-US"/>
              <a:pPr lvl="0">
                <a:defRPr lang="ko-KR" altLang="en-US"/>
              </a:pPr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41C6D6D-B931-4976-B293-5976D62E5B9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5718" y="365125"/>
            <a:ext cx="2629146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78" y="365125"/>
            <a:ext cx="7735024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036095B-A6C6-42FF-A666-77B07C86992F}" type="datetime1">
              <a:rPr lang="ko-KR" altLang="en-US"/>
              <a:pPr lvl="0">
                <a:defRPr lang="ko-KR" altLang="en-US"/>
              </a:pPr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41C6D6D-B931-4976-B293-5976D62E5B9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2022-03-20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174" y="4406900"/>
            <a:ext cx="1036417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174" y="2906713"/>
            <a:ext cx="1036417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57" y="1600200"/>
            <a:ext cx="538530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8180" y="1600200"/>
            <a:ext cx="538530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2022-03-20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2022-03-20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94" y="1643063"/>
            <a:ext cx="10973827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57" y="1600200"/>
            <a:ext cx="5385304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8180" y="1600200"/>
            <a:ext cx="5385304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94" y="3984220"/>
            <a:ext cx="5385304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617" y="3984220"/>
            <a:ext cx="5385304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2022-03-20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941" y="4800600"/>
            <a:ext cx="731588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941" y="612775"/>
            <a:ext cx="731588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941" y="5367338"/>
            <a:ext cx="731588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2022-03-20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657" y="274638"/>
            <a:ext cx="10973827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57" y="1600200"/>
            <a:ext cx="10973827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57" y="6356350"/>
            <a:ext cx="2845066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990" y="6356350"/>
            <a:ext cx="3861161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8418" y="6356350"/>
            <a:ext cx="2845066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78" y="365125"/>
            <a:ext cx="10516585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78" y="1825625"/>
            <a:ext cx="10516585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78" y="6356350"/>
            <a:ext cx="2743457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1036095B-A6C6-42FF-A666-77B07C86992F}" type="datetime1">
              <a:rPr lang="ko-KR" altLang="en-US"/>
              <a:pPr lvl="0">
                <a:defRPr lang="ko-KR" altLang="en-US"/>
              </a:pPr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978" y="6356350"/>
            <a:ext cx="4115185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1407" y="6356350"/>
            <a:ext cx="2743457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1C6D6D-B931-4976-B293-5976D62E5B9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Relationship Id="rId3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7.png"  /><Relationship Id="rId3" Type="http://schemas.openxmlformats.org/officeDocument/2006/relationships/image" Target="../media/image38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5.png"  /><Relationship Id="rId3" Type="http://schemas.openxmlformats.org/officeDocument/2006/relationships/image" Target="../media/image46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7.png"  /><Relationship Id="rId3" Type="http://schemas.openxmlformats.org/officeDocument/2006/relationships/image" Target="../media/image46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8.png"  /><Relationship Id="rId3" Type="http://schemas.openxmlformats.org/officeDocument/2006/relationships/image" Target="../media/image49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1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2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3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4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5.png"  /><Relationship Id="rId3" Type="http://schemas.openxmlformats.org/officeDocument/2006/relationships/image" Target="../media/image56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1. </a:t>
            </a:r>
            <a:r>
              <a:rPr lang="ko-KR" altLang="en-US"/>
              <a:t>용어정리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62541" y="2974086"/>
            <a:ext cx="7022515" cy="910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700" b="1">
                <a:latin typeface="함초롬돋움"/>
                <a:ea typeface="함초롬돋움"/>
                <a:cs typeface="함초롬돋움"/>
              </a:rPr>
              <a:t>없음</a:t>
            </a:r>
            <a:endParaRPr lang="ko-KR" altLang="en-US" sz="27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2700" b="1">
                <a:latin typeface="함초롬돋움"/>
                <a:ea typeface="함초롬돋움"/>
                <a:cs typeface="함초롬돋움"/>
              </a:rPr>
              <a:t>(코로나 자가격리로 수업을 못들었습니다)</a:t>
            </a:r>
            <a:endParaRPr lang="ko-KR" altLang="en-US" sz="2700" b="1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9913" y="3190875"/>
            <a:ext cx="4775156" cy="396607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탐색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ls</a:t>
            </a: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271966" y="3999182"/>
            <a:ext cx="4968622" cy="542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“ls”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ls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: 디렉토리의 파일/디렉토리 목록을 보여준다.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7068688" y="3999182"/>
            <a:ext cx="4356548" cy="361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파일/디렉토리 목록이 출력된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5065882" y="3212973"/>
            <a:ext cx="526624" cy="357277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55548" y="3068955"/>
            <a:ext cx="3793616" cy="569042"/>
          </a:xfrm>
          <a:prstGeom prst="rect">
            <a:avLst/>
          </a:prstGeom>
        </p:spPr>
      </p:pic>
      <p:sp>
        <p:nvSpPr>
          <p:cNvPr id="23" name="순서도: 처리 6"/>
          <p:cNvSpPr/>
          <p:nvPr/>
        </p:nvSpPr>
        <p:spPr>
          <a:xfrm>
            <a:off x="7055548" y="3356991"/>
            <a:ext cx="769238" cy="28100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881417" y="3089444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68688" y="3155592"/>
            <a:ext cx="3997833" cy="546816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7244" y="3257862"/>
            <a:ext cx="4081950" cy="342275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탐색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ls</a:t>
            </a:r>
            <a:r>
              <a:rPr lang="ko-KR" altLang="en-US" sz="1400"/>
              <a:t> -</a:t>
            </a:r>
            <a:r>
              <a:rPr lang="en-US" altLang="ko-KR" sz="1400"/>
              <a:t>a</a:t>
            </a: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271966" y="3999182"/>
            <a:ext cx="4968622" cy="542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“ls -a”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-a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: 숨겨진 파일/디렉토리 목록을 보여준다.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7068688" y="3999182"/>
            <a:ext cx="4356548" cy="361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파일/디렉토리 목록이 출력된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4633830" y="3284982"/>
            <a:ext cx="695365" cy="277791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순서도: 처리 6"/>
          <p:cNvSpPr/>
          <p:nvPr/>
        </p:nvSpPr>
        <p:spPr>
          <a:xfrm>
            <a:off x="7055549" y="3429000"/>
            <a:ext cx="1633346" cy="28803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881417" y="3089444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28625" y="3095728"/>
            <a:ext cx="4764786" cy="628546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5941" y="3257862"/>
            <a:ext cx="4081950" cy="342275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탐색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ls</a:t>
            </a:r>
            <a:r>
              <a:rPr lang="ko-KR" altLang="en-US" sz="1400"/>
              <a:t> -</a:t>
            </a:r>
            <a:r>
              <a:rPr lang="en-US" altLang="ko-KR" sz="1400"/>
              <a:t>l</a:t>
            </a: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271966" y="3999182"/>
            <a:ext cx="4968622" cy="542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“ls -l”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-l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: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파일/디렉토리의 자세한 내용을 출력한다.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780653" y="4015565"/>
            <a:ext cx="4356548" cy="640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권한, 포함된 파일 수, 소유자, 그룹 등이 출력된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4442526" y="3284982"/>
            <a:ext cx="695365" cy="277791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순서도: 처리 6"/>
          <p:cNvSpPr/>
          <p:nvPr/>
        </p:nvSpPr>
        <p:spPr>
          <a:xfrm>
            <a:off x="6528625" y="3429000"/>
            <a:ext cx="4764786" cy="28803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522246" y="3188597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571" y="2547937"/>
            <a:ext cx="5391150" cy="1762125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3407" y="3279331"/>
            <a:ext cx="3753231" cy="299337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탐색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ls</a:t>
            </a:r>
            <a:r>
              <a:rPr lang="ko-KR" altLang="en-US" sz="1400"/>
              <a:t> -</a:t>
            </a:r>
            <a:r>
              <a:rPr lang="en-US" altLang="ko-KR" sz="1400"/>
              <a:t>R</a:t>
            </a: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466276" y="4270351"/>
            <a:ext cx="4968622" cy="547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“ls -R”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-R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: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하위 디렉토리까지 출력한다.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888670" y="4660979"/>
            <a:ext cx="4356548" cy="366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하위 디렉토리까지 출력된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3651272" y="3290104"/>
            <a:ext cx="695365" cy="277791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순서도: 처리 6"/>
          <p:cNvSpPr/>
          <p:nvPr/>
        </p:nvSpPr>
        <p:spPr>
          <a:xfrm>
            <a:off x="6096571" y="2780919"/>
            <a:ext cx="5391150" cy="1489432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4998214" y="3188597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95921" y="1529293"/>
            <a:ext cx="3816858" cy="2844175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내용 보기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cat</a:t>
            </a: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451989" y="4296794"/>
            <a:ext cx="4968622" cy="728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“cat abc”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abc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라는 파일의 내용을 한 번에 출력한다.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cat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: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파일의 내용을 한 번에 출력한다.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7230139" y="4842005"/>
            <a:ext cx="3907061" cy="36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abc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파일의 내용이 출력된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순서도: 처리 6"/>
          <p:cNvSpPr/>
          <p:nvPr/>
        </p:nvSpPr>
        <p:spPr>
          <a:xfrm>
            <a:off x="6995922" y="1803901"/>
            <a:ext cx="360425" cy="244830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484494" y="3215040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7926" y="3297631"/>
            <a:ext cx="3600450" cy="315623"/>
          </a:xfrm>
          <a:prstGeom prst="rect">
            <a:avLst/>
          </a:prstGeom>
        </p:spPr>
      </p:pic>
      <p:sp>
        <p:nvSpPr>
          <p:cNvPr id="18" name="순서도: 처리 6"/>
          <p:cNvSpPr/>
          <p:nvPr/>
        </p:nvSpPr>
        <p:spPr>
          <a:xfrm>
            <a:off x="3612260" y="3316548"/>
            <a:ext cx="936116" cy="277791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98732" y="1848488"/>
            <a:ext cx="1941775" cy="2492893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8876" y="3262312"/>
            <a:ext cx="4087559" cy="376485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내용 보기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cat</a:t>
            </a: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451989" y="4296794"/>
            <a:ext cx="4968622" cy="540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“cat abc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|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more”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| more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: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파일의 내용을 화면 단위로 출력한다.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798084" y="4658744"/>
            <a:ext cx="4627153" cy="642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파일의 내용이 화면 단위로 출력된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(엔터를 누르면 다음 라인이 출력된다.)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순서도: 처리 6"/>
          <p:cNvSpPr/>
          <p:nvPr/>
        </p:nvSpPr>
        <p:spPr>
          <a:xfrm>
            <a:off x="7998732" y="1848488"/>
            <a:ext cx="1620583" cy="244830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952553" y="3188597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3407981" y="3262312"/>
            <a:ext cx="1608455" cy="376485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1923" y="3188597"/>
            <a:ext cx="3885235" cy="363593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내용 보기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head</a:t>
            </a: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451989" y="4296794"/>
            <a:ext cx="4968622" cy="72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“head -3 abc”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abc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파일을 처음부터 3줄까지 출력한다.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head -n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: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파일을 처음부터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n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줄까지 보여준다.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311724" y="4658744"/>
            <a:ext cx="5113512" cy="359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파일의 내용이 처음부터 3줄까지 출력된것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593382" y="3188597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3407981" y="3188597"/>
            <a:ext cx="1389177" cy="363593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98084" y="2560385"/>
            <a:ext cx="3907063" cy="1400548"/>
          </a:xfrm>
          <a:prstGeom prst="rect">
            <a:avLst/>
          </a:prstGeom>
        </p:spPr>
      </p:pic>
      <p:sp>
        <p:nvSpPr>
          <p:cNvPr id="42" name="순서도: 처리 6"/>
          <p:cNvSpPr/>
          <p:nvPr/>
        </p:nvSpPr>
        <p:spPr>
          <a:xfrm>
            <a:off x="6798084" y="2897066"/>
            <a:ext cx="522640" cy="1063867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58129" y="2514339"/>
            <a:ext cx="3672459" cy="1446594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5022" y="3192336"/>
            <a:ext cx="4752594" cy="473327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내용 보기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tail</a:t>
            </a: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451989" y="4296794"/>
            <a:ext cx="4968622" cy="72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“tail -3 abc”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abc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파일을 뒤부터 3줄까지 출력한다.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tail -n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: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파일을 뒤부터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n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줄까지 보여준다.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581620" y="4479231"/>
            <a:ext cx="5113512" cy="367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파일의 내용이 뒤부터 3줄까지 출력된것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952553" y="3188597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3767152" y="3188597"/>
            <a:ext cx="1680464" cy="47706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순서도: 처리 6"/>
          <p:cNvSpPr/>
          <p:nvPr/>
        </p:nvSpPr>
        <p:spPr>
          <a:xfrm>
            <a:off x="7158129" y="2897066"/>
            <a:ext cx="522640" cy="1063867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내용 보기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tail</a:t>
            </a: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695022" y="4302287"/>
            <a:ext cx="4968622" cy="725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“tail -f abc”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-f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: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계속 작성 중인 파일의 마짐가을 계속적으로 표시한다.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(시스템 관리 관련 로그 저장 파일 등을 실시간으로 감시할 때 많이 사용)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7419448" y="4660206"/>
            <a:ext cx="3547456" cy="367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파일의 내용이 출력된것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737400" y="3188597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04697" y="1985080"/>
            <a:ext cx="3524250" cy="2190750"/>
          </a:xfrm>
          <a:prstGeom prst="rect">
            <a:avLst/>
          </a:prstGeom>
        </p:spPr>
      </p:pic>
      <p:sp>
        <p:nvSpPr>
          <p:cNvPr id="46" name="순서도: 처리 6"/>
          <p:cNvSpPr/>
          <p:nvPr/>
        </p:nvSpPr>
        <p:spPr>
          <a:xfrm>
            <a:off x="7104697" y="2159834"/>
            <a:ext cx="314751" cy="201599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1624" y="3184973"/>
            <a:ext cx="4032504" cy="488052"/>
          </a:xfrm>
          <a:prstGeom prst="rect">
            <a:avLst/>
          </a:prstGeom>
        </p:spPr>
      </p:pic>
      <p:sp>
        <p:nvSpPr>
          <p:cNvPr id="18" name="순서도: 처리 6"/>
          <p:cNvSpPr/>
          <p:nvPr/>
        </p:nvSpPr>
        <p:spPr>
          <a:xfrm>
            <a:off x="3504822" y="3190466"/>
            <a:ext cx="1439306" cy="47706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87921" y="2895652"/>
            <a:ext cx="4496943" cy="704744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rcRect b="71900"/>
          <a:stretch>
            <a:fillRect/>
          </a:stretch>
        </p:blipFill>
        <p:spPr>
          <a:xfrm>
            <a:off x="394237" y="3128758"/>
            <a:ext cx="4669077" cy="238533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다루기</a:t>
            </a:r>
            <a:endParaRPr lang="ko-KR" altLang="en-US" sz="2200"/>
          </a:p>
          <a:p>
            <a:pPr>
              <a:defRPr lang="ko-KR" altLang="en-US"/>
            </a:pP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751773" y="4214656"/>
            <a:ext cx="3312416" cy="545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“touch a.txt”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라는 파일을 만든다.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737400" y="3007621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3407981" y="3128758"/>
            <a:ext cx="1439306" cy="238533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7187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" name="순서도: 처리 6"/>
          <p:cNvSpPr/>
          <p:nvPr/>
        </p:nvSpPr>
        <p:spPr>
          <a:xfrm>
            <a:off x="6987921" y="3248024"/>
            <a:ext cx="771716" cy="352372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1823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TextBox 5"/>
          <p:cNvSpPr txBox="1"/>
          <p:nvPr/>
        </p:nvSpPr>
        <p:spPr>
          <a:xfrm>
            <a:off x="7605996" y="4122661"/>
            <a:ext cx="3518822" cy="364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abc.txt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파일이 생성된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858685" y="2636901"/>
            <a:ext cx="2475771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2. </a:t>
            </a:r>
            <a:r>
              <a:rPr lang="ko-KR" altLang="en-US"/>
              <a:t>실습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7554" y="3079060"/>
            <a:ext cx="4452684" cy="349939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845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다루기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mv</a:t>
            </a:r>
            <a:endParaRPr lang="en-US" altLang="ko-KR" sz="1400"/>
          </a:p>
          <a:p>
            <a:pPr>
              <a:defRPr lang="ko-KR" altLang="en-US"/>
            </a:pP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637822" y="4208388"/>
            <a:ext cx="3540318" cy="907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“mv a.txt b.txt”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파일명을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b.txt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로 바꾼다.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mv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파일을 이동(잘라내서 복사)하는 명령어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(결국 파일명을 바꾸는 명령)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623450" y="3001353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31328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3161888" y="3069331"/>
            <a:ext cx="1788351" cy="359668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TextBox 5"/>
          <p:cNvSpPr txBox="1"/>
          <p:nvPr/>
        </p:nvSpPr>
        <p:spPr>
          <a:xfrm>
            <a:off x="7373842" y="4208388"/>
            <a:ext cx="3667649" cy="641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a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.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파일이 사라지고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b.txt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파일이 생성된 것 확인(파일명이 바뀌었다.)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20306" y="2937018"/>
            <a:ext cx="4350607" cy="609475"/>
          </a:xfrm>
          <a:prstGeom prst="rect">
            <a:avLst/>
          </a:prstGeom>
        </p:spPr>
      </p:pic>
      <p:sp>
        <p:nvSpPr>
          <p:cNvPr id="58" name="순서도: 처리 6"/>
          <p:cNvSpPr/>
          <p:nvPr/>
        </p:nvSpPr>
        <p:spPr>
          <a:xfrm>
            <a:off x="7020306" y="3249165"/>
            <a:ext cx="792099" cy="297328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31328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14647" y="2857424"/>
            <a:ext cx="4176521" cy="768662"/>
          </a:xfrm>
          <a:prstGeom prst="rect">
            <a:avLst/>
          </a:prstGeom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478" y="3069331"/>
            <a:ext cx="4680585" cy="359668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845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다루기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mv</a:t>
            </a:r>
            <a:endParaRPr lang="en-US" altLang="ko-KR" sz="2200"/>
          </a:p>
          <a:p>
            <a:pPr>
              <a:defRPr lang="ko-KR" altLang="en-US"/>
            </a:pP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637822" y="4208388"/>
            <a:ext cx="3540318" cy="904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“mv b.txt adir”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b.txt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파일을 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adir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디렉토리로 옮긴다.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뒤의 인자가 파일명이 아니라 디렉토리명인 경우 해당 디렉토리에 파일을 옮기는 결과가 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725892" y="3001353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3287712" y="3069331"/>
            <a:ext cx="1788351" cy="359668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7187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TextBox 5"/>
          <p:cNvSpPr txBox="1"/>
          <p:nvPr/>
        </p:nvSpPr>
        <p:spPr>
          <a:xfrm>
            <a:off x="7014647" y="4200977"/>
            <a:ext cx="4597258" cy="361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b.txt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파일이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adir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디렉토리로 이동한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7014647" y="3347698"/>
            <a:ext cx="720090" cy="297328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16905" y="2852474"/>
            <a:ext cx="4254190" cy="864561"/>
          </a:xfrm>
          <a:prstGeom prst="rect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0101" y="3115861"/>
            <a:ext cx="4275550" cy="313138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845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다루기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mv</a:t>
            </a:r>
            <a:endParaRPr lang="en-US" altLang="ko-KR" sz="2200"/>
          </a:p>
          <a:p>
            <a:pPr>
              <a:defRPr lang="ko-KR" altLang="en-US"/>
            </a:pP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637822" y="4208388"/>
            <a:ext cx="3540318" cy="1095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“mv adir bdir”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adir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디렉토리에 있는 모든 파일을 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bdir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이라는 디렉토리를 만들고 옮긴다.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두 인자가 디렉토리명인 경우 디렉토리명을 바꾸는 결과가 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725892" y="3001353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3563874" y="3115861"/>
            <a:ext cx="1512189" cy="313139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7187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TextBox 5"/>
          <p:cNvSpPr txBox="1"/>
          <p:nvPr/>
        </p:nvSpPr>
        <p:spPr>
          <a:xfrm>
            <a:off x="7014647" y="4200977"/>
            <a:ext cx="4597258" cy="635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adir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디렉토리에 있던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b.txt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파일이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bdir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디렉토리로 이동한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7014647" y="3419707"/>
            <a:ext cx="720090" cy="297328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76288" y="2980516"/>
            <a:ext cx="4248531" cy="612768"/>
          </a:xfrm>
          <a:prstGeom prst="rect">
            <a:avLst/>
          </a:prstGeom>
        </p:spPr>
      </p:pic>
      <p:pic>
        <p:nvPicPr>
          <p:cNvPr id="6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0550" y="3115861"/>
            <a:ext cx="4485513" cy="34208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845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다루기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cp</a:t>
            </a:r>
            <a:endParaRPr lang="en-US" altLang="ko-KR" sz="1400"/>
          </a:p>
          <a:p>
            <a:pPr>
              <a:defRPr lang="ko-KR" altLang="en-US"/>
            </a:pP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637822" y="4208388"/>
            <a:ext cx="3726277" cy="1095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“cp b.txt a.txt”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b.txt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파일을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파일로 복사한다.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cp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파일을 복사하는 명령어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(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b.txt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파일을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파일로 복사하는 명령으로 실행 후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b.txt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와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 두 개가 존재)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725892" y="3001353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3407981" y="3115861"/>
            <a:ext cx="1668082" cy="313139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7187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TextBox 5"/>
          <p:cNvSpPr txBox="1"/>
          <p:nvPr/>
        </p:nvSpPr>
        <p:spPr>
          <a:xfrm>
            <a:off x="7014647" y="4200977"/>
            <a:ext cx="4597258" cy="359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b.txt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파일이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a.txt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파일로 복사된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6876288" y="3280336"/>
            <a:ext cx="1512188" cy="297328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28662" y="2924937"/>
            <a:ext cx="4512183" cy="730431"/>
          </a:xfrm>
          <a:prstGeom prst="rect">
            <a:avLst/>
          </a:prstGeom>
        </p:spPr>
      </p:pic>
      <p:pic>
        <p:nvPicPr>
          <p:cNvPr id="6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" y="3086100"/>
            <a:ext cx="4618863" cy="3429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845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다루기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cp</a:t>
            </a:r>
            <a:endParaRPr lang="en-US" altLang="ko-KR" sz="1400"/>
          </a:p>
          <a:p>
            <a:pPr>
              <a:defRPr lang="ko-KR" altLang="en-US"/>
            </a:pP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637822" y="4208388"/>
            <a:ext cx="3726277" cy="904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“cp a.txt ../adir”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파일을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adir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디렉토리에 복사한다.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(뒤의 인자가 디렉토리일 경우 해당 디렉토리에 파일을 복사하는 결과가 된다.)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724144" y="3001353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3407981" y="3115861"/>
            <a:ext cx="1668082" cy="313139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7187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TextBox 5"/>
          <p:cNvSpPr txBox="1"/>
          <p:nvPr/>
        </p:nvSpPr>
        <p:spPr>
          <a:xfrm>
            <a:off x="7014647" y="4200977"/>
            <a:ext cx="4597258" cy="359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a.txt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파일이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adir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디렉토리에 복사된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6828662" y="3429000"/>
            <a:ext cx="623697" cy="21602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76515" y="2790437"/>
            <a:ext cx="4128326" cy="854589"/>
          </a:xfrm>
          <a:prstGeom prst="rect">
            <a:avLst/>
          </a:prstGeom>
        </p:spPr>
      </p:pic>
      <p:pic>
        <p:nvPicPr>
          <p:cNvPr id="6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9971" y="3107251"/>
            <a:ext cx="4690110" cy="321748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845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다루기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cp</a:t>
            </a:r>
            <a:endParaRPr lang="en-US" altLang="ko-KR" sz="1400"/>
          </a:p>
          <a:p>
            <a:pPr>
              <a:defRPr lang="ko-KR" altLang="en-US"/>
            </a:pP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529971" y="4208388"/>
            <a:ext cx="5502690" cy="1095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“cp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-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R adir cdir”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adir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디렉토리와 하위디렉토리까지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cdir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이라는 디렉토리를 만들고 복사한다.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(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adir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디렉토리 안에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파일이 있기 때문에 그냥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cp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입력하면 오류가 난다. 따라서 -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R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옵션을 넣어 하위디렉토리까지 전부 복사했다.)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-r, -R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하위 디렉토리까지 모두 복사한다.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724144" y="3001353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3407981" y="3115861"/>
            <a:ext cx="1812100" cy="313139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7187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TextBox 5"/>
          <p:cNvSpPr txBox="1"/>
          <p:nvPr/>
        </p:nvSpPr>
        <p:spPr>
          <a:xfrm>
            <a:off x="7014647" y="4200977"/>
            <a:ext cx="4597258" cy="635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adir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디렉토리의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a.txt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파일까지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cdir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디렉토리로 복사된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7176515" y="3272430"/>
            <a:ext cx="695707" cy="37259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76515" y="2996946"/>
            <a:ext cx="3960685" cy="545863"/>
          </a:xfrm>
          <a:prstGeom prst="rect">
            <a:avLst/>
          </a:prstGeom>
        </p:spPr>
      </p:pic>
      <p:pic>
        <p:nvPicPr>
          <p:cNvPr id="7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3427" y="2888195"/>
            <a:ext cx="4128896" cy="697373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845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지우기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rm</a:t>
            </a:r>
            <a:endParaRPr lang="en-US" altLang="ko-KR" sz="1400"/>
          </a:p>
          <a:p>
            <a:pPr>
              <a:defRPr lang="ko-KR" altLang="en-US"/>
            </a:pP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820178" y="4198680"/>
            <a:ext cx="3556303" cy="723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“rm a.txt”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파일을 삭제한다.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rm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파일을 삭제하는 명령어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724144" y="3001353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31328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3180224" y="3272430"/>
            <a:ext cx="1812100" cy="313139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TextBox 5"/>
          <p:cNvSpPr txBox="1"/>
          <p:nvPr/>
        </p:nvSpPr>
        <p:spPr>
          <a:xfrm>
            <a:off x="7734737" y="4200977"/>
            <a:ext cx="3114428" cy="359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a.txt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파일이 삭제된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7176515" y="3266673"/>
            <a:ext cx="695707" cy="271077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31328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82168" y="2918733"/>
            <a:ext cx="4166996" cy="707394"/>
          </a:xfrm>
          <a:prstGeom prst="rect">
            <a:avLst/>
          </a:prstGeom>
        </p:spPr>
      </p:pic>
      <p:pic>
        <p:nvPicPr>
          <p:cNvPr id="7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3427" y="2888195"/>
            <a:ext cx="4128896" cy="697373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845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지우기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rm</a:t>
            </a:r>
            <a:endParaRPr lang="en-US" altLang="ko-KR" sz="1400"/>
          </a:p>
          <a:p>
            <a:pPr>
              <a:defRPr lang="ko-KR" altLang="en-US"/>
            </a:pP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983932" y="4198680"/>
            <a:ext cx="4392549" cy="904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“rm a.txt”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파일을 삭제한다.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-i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파일을 지우지만 확인메시지가 나와서 지울 것인지 묻고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yes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선택시 지운다.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724144" y="3001353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31328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3180224" y="3272430"/>
            <a:ext cx="1812100" cy="313139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TextBox 5"/>
          <p:cNvSpPr txBox="1"/>
          <p:nvPr/>
        </p:nvSpPr>
        <p:spPr>
          <a:xfrm>
            <a:off x="6682168" y="4198680"/>
            <a:ext cx="4248532" cy="361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"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y"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 후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a.txt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파일이 삭제된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6682168" y="2918733"/>
            <a:ext cx="4166996" cy="271077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31328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72005" y="2496128"/>
            <a:ext cx="4594479" cy="851608"/>
          </a:xfrm>
          <a:prstGeom prst="rect">
            <a:avLst/>
          </a:prstGeom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8308" y="2496128"/>
            <a:ext cx="4385647" cy="806855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845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지우기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rm</a:t>
            </a:r>
            <a:endParaRPr lang="en-US" altLang="ko-KR" sz="1400"/>
          </a:p>
          <a:p>
            <a:pPr>
              <a:defRPr lang="ko-KR" altLang="en-US"/>
            </a:pP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833433" y="3777388"/>
            <a:ext cx="3556303" cy="545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“rm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-*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: 해당 디렉토리의 모든 파일을 지운다.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737400" y="2580061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31328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4308583" y="3007708"/>
            <a:ext cx="696997" cy="313139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TextBox 5"/>
          <p:cNvSpPr txBox="1"/>
          <p:nvPr/>
        </p:nvSpPr>
        <p:spPr>
          <a:xfrm>
            <a:off x="7161006" y="3779685"/>
            <a:ext cx="3816478" cy="361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a.txt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와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b.txt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파일이 삭제된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6772005" y="2872169"/>
            <a:ext cx="4594478" cy="475567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31328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6" name="TextBox 5"/>
          <p:cNvSpPr txBox="1"/>
          <p:nvPr/>
        </p:nvSpPr>
        <p:spPr>
          <a:xfrm>
            <a:off x="2927876" y="5085207"/>
            <a:ext cx="7129190" cy="1180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&lt;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rm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의 다른 옵션&gt;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1.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-f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: 파일을 지울 때 확인 물음을 하지 않고 강제로 지움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2. -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rf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: 해당 위치의 모든 파일 및 디렉토리를 묻지 않고 강제로 지움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b="1">
                <a:solidFill>
                  <a:srgbClr val="ff0000"/>
                </a:solidFill>
                <a:latin typeface="함초롬돋움"/>
                <a:ea typeface="함초롬돋움"/>
                <a:cs typeface="함초롬돋움"/>
              </a:rPr>
              <a:t>rm * , rm -f, rm -rf</a:t>
            </a:r>
            <a:r>
              <a:rPr lang="ko-KR" altLang="en-US" b="1">
                <a:solidFill>
                  <a:srgbClr val="ff0000"/>
                </a:solidFill>
                <a:latin typeface="함초롬돋움"/>
                <a:ea typeface="함초롬돋움"/>
                <a:cs typeface="함초롬돋움"/>
              </a:rPr>
              <a:t> 옵션은 조심해서 사용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해야 한다.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07981" y="1857289"/>
            <a:ext cx="4854971" cy="231434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845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명령어 히스토리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bash_history</a:t>
            </a:r>
            <a:endParaRPr lang="en-US" altLang="ko-KR" sz="1400"/>
          </a:p>
          <a:p>
            <a:pPr>
              <a:defRPr lang="ko-KR" altLang="en-US"/>
            </a:pP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3739951" y="4653153"/>
            <a:ext cx="4274645" cy="726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“head -10 ~/.bash_history”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지금까지 사용한 명령어는 사용자의 기본 디렉토리 내에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'.bash_history'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라는 파일 안에 저장되어 있다.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5631862" y="1857289"/>
            <a:ext cx="2631090" cy="313139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3407981" y="2109352"/>
            <a:ext cx="888365" cy="206227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31328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탐색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pwd</a:t>
            </a:r>
            <a:endParaRPr lang="en-US" altLang="ko-KR" sz="14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40113" y="2850894"/>
            <a:ext cx="6312916" cy="578105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3998236" y="4044875"/>
            <a:ext cx="5626776" cy="544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“pwd”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pwd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현재의 작업 디렉토리가 어디인지 출력한다.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순서도: 처리 6"/>
          <p:cNvSpPr/>
          <p:nvPr/>
        </p:nvSpPr>
        <p:spPr>
          <a:xfrm>
            <a:off x="8184831" y="2850894"/>
            <a:ext cx="936117" cy="578105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68925" y="2880621"/>
            <a:ext cx="4262056" cy="66643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845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명령어 히스토리</a:t>
            </a:r>
            <a:endParaRPr lang="ko-KR" altLang="en-US" sz="2200"/>
          </a:p>
          <a:p>
            <a:pPr>
              <a:defRPr lang="ko-KR" altLang="en-US"/>
            </a:pPr>
            <a:r>
              <a:rPr lang="ko-KR" altLang="en-US" sz="1400"/>
              <a:t>!</a:t>
            </a:r>
            <a:endParaRPr lang="ko-KR" altLang="en-US" sz="1400"/>
          </a:p>
          <a:p>
            <a:pPr>
              <a:defRPr lang="ko-KR" altLang="en-US"/>
            </a:pP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3959248" y="3926585"/>
            <a:ext cx="4274645" cy="729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!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c”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기존 사용한 명령어 중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c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로 시작하는 명령을 실행한다.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!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기존에 사용한 명령어를 찾을 수 있다.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7176706" y="2900697"/>
            <a:ext cx="648081" cy="313139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3668925" y="3141827"/>
            <a:ext cx="843447" cy="405224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31328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60788" y="2742701"/>
            <a:ext cx="5356098" cy="827995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845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디렉토리 관리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mkdir</a:t>
            </a:r>
            <a:endParaRPr lang="en-US" altLang="ko-KR" sz="1400"/>
          </a:p>
          <a:p>
            <a:pPr>
              <a:defRPr lang="ko-KR" altLang="en-US"/>
            </a:pP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4294103" y="4067936"/>
            <a:ext cx="3289467" cy="729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“sudo mkdir kopo”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kopo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라는 디렉토리를 만든다.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mkdir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새로운 디렉토리를 만드는 명령어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6672643" y="2742701"/>
            <a:ext cx="1944243" cy="313139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3260788" y="3287302"/>
            <a:ext cx="531495" cy="283395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31328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27876" y="2368444"/>
            <a:ext cx="5648896" cy="1374791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845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디렉토리 관리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rmdir</a:t>
            </a:r>
            <a:endParaRPr lang="en-US" altLang="ko-KR" sz="1400"/>
          </a:p>
          <a:p>
            <a:pPr>
              <a:defRPr lang="ko-KR" altLang="en-US"/>
            </a:pP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3647143" y="4293108"/>
            <a:ext cx="4898855" cy="910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“sudo rmdir kopo”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kopo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디렉토리를 삭제한다.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rmdir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디렉토리를 지우는 명령어. 단 해당 디렉토리에 파일이 있으면 지울 수 없으므로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rm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명령어를 응용하여 사용한다. (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ex. rm -rf kopo)</a:t>
            </a:r>
            <a:endParaRPr lang="en-US" altLang="ko-KR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6456616" y="2899271"/>
            <a:ext cx="2120156" cy="313139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2927876" y="3429000"/>
            <a:ext cx="864407" cy="283395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31328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rcRect b="11830"/>
          <a:stretch>
            <a:fillRect/>
          </a:stretch>
        </p:blipFill>
        <p:spPr>
          <a:xfrm>
            <a:off x="2927876" y="2731530"/>
            <a:ext cx="5688711" cy="69747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845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디렉토리 관리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wc</a:t>
            </a:r>
            <a:endParaRPr lang="en-US" altLang="ko-KR" sz="1400"/>
          </a:p>
          <a:p>
            <a:pPr>
              <a:defRPr lang="ko-KR" altLang="en-US"/>
            </a:pP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3215089" y="4149090"/>
            <a:ext cx="5185770" cy="906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“wc abc.txt”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abc.txt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파일의 글자 수를 센다.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wc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 내부의 글자 수 및 줄 수를 보여주는 명령어로 출력되는 순서는 파일의 줄 수, 단어 수, 글자 수이다.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6784766" y="2742701"/>
            <a:ext cx="1616093" cy="313139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2975777" y="3080265"/>
            <a:ext cx="2544721" cy="348735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31328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/>
          <p:nvPr/>
        </p:nvSpPr>
        <p:spPr>
          <a:xfrm>
            <a:off x="220598" y="225949"/>
            <a:ext cx="2266160" cy="63750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3000"/>
              <a:t>3. </a:t>
            </a:r>
            <a:r>
              <a:rPr lang="ko-KR" altLang="en-US" sz="3000"/>
              <a:t>정리하기</a:t>
            </a:r>
            <a:endParaRPr lang="ko-KR" altLang="en-US" sz="30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971" y="692658"/>
            <a:ext cx="5750632" cy="6165342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85166" y="1066800"/>
            <a:ext cx="5572125" cy="472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/>
          <p:nvPr/>
        </p:nvSpPr>
        <p:spPr>
          <a:xfrm>
            <a:off x="220598" y="225949"/>
            <a:ext cx="2266160" cy="63750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3000"/>
              <a:t>4. </a:t>
            </a:r>
            <a:r>
              <a:rPr lang="ko-KR" altLang="en-US" sz="3000"/>
              <a:t>필기</a:t>
            </a:r>
            <a:endParaRPr lang="ko-KR" altLang="en-US" sz="3000"/>
          </a:p>
        </p:txBody>
      </p:sp>
      <p:sp>
        <p:nvSpPr>
          <p:cNvPr id="5" name="TextBox 5"/>
          <p:cNvSpPr txBox="1"/>
          <p:nvPr/>
        </p:nvSpPr>
        <p:spPr>
          <a:xfrm>
            <a:off x="2962541" y="2974086"/>
            <a:ext cx="7022515" cy="91020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algn="l" defTabSz="885826" eaLnBrk="1" latinLnBrk="1" hangingPunct="1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700" b="1" i="0" u="none" kern="120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없음</a:t>
            </a:r>
            <a:endParaRPr xmlns:mc="http://schemas.openxmlformats.org/markup-compatibility/2006" xmlns:hp="http://schemas.haansoft.com/office/presentation/8.0" lang="ko-KR" altLang="en-US" sz="2700" b="1" i="0" u="none" kern="120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algn="l" defTabSz="885826" eaLnBrk="1" latinLnBrk="1" hangingPunct="1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700" b="1" i="0" u="none" kern="120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(코로나 자가격리로 수업을 못들었습니다)</a:t>
            </a:r>
            <a:endParaRPr xmlns:mc="http://schemas.openxmlformats.org/markup-compatibility/2006" xmlns:hp="http://schemas.haansoft.com/office/presentation/8.0" lang="ko-KR" altLang="en-US" sz="2700" b="1" i="0" u="none" kern="120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탐색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cd</a:t>
            </a: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583582" y="3956320"/>
            <a:ext cx="4032504" cy="728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“cd /home”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작업 디렉토리를 /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home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으로 바꾼다.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cd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현재의 작업 디렉토리를 바꾼다.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9869" y="2948194"/>
            <a:ext cx="4680585" cy="363399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72642" y="2814099"/>
            <a:ext cx="4824603" cy="614900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7068691" y="3956320"/>
            <a:ext cx="3780473" cy="642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“pwd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"를 입력해 위치가 /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home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으로 바뀐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4" name="오른쪽 화살표 8"/>
          <p:cNvSpPr/>
          <p:nvPr/>
        </p:nvSpPr>
        <p:spPr>
          <a:xfrm>
            <a:off x="5522247" y="2876185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순서도: 처리 6"/>
          <p:cNvSpPr/>
          <p:nvPr/>
        </p:nvSpPr>
        <p:spPr>
          <a:xfrm>
            <a:off x="6672643" y="3077644"/>
            <a:ext cx="792099" cy="35135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3792283" y="2940910"/>
            <a:ext cx="1368171" cy="35135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탐색</a:t>
            </a:r>
            <a:endParaRPr lang="ko-KR" altLang="en-US" sz="2200"/>
          </a:p>
          <a:p>
            <a:pPr>
              <a:defRPr lang="ko-KR" altLang="en-US"/>
            </a:pPr>
            <a:r>
              <a:rPr lang="ko-KR" altLang="en-US" sz="1400"/>
              <a:t>하위 디렉토리</a:t>
            </a:r>
            <a:endParaRPr lang="ko-KR" altLang="en-US" sz="1400"/>
          </a:p>
        </p:txBody>
      </p:sp>
      <p:sp>
        <p:nvSpPr>
          <p:cNvPr id="7" name="TextBox 5"/>
          <p:cNvSpPr txBox="1"/>
          <p:nvPr/>
        </p:nvSpPr>
        <p:spPr>
          <a:xfrm>
            <a:off x="1583575" y="3956320"/>
            <a:ext cx="4032505" cy="547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“cd kopo34”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작업 디렉토리를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kopo34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로 바꾼다.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7068689" y="3956320"/>
            <a:ext cx="4176521" cy="642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“pwd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"를 입력해 위치가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home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의 하위 디렉토리인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kopo34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으로 바뀐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4" name="오른쪽 화살표 8"/>
          <p:cNvSpPr/>
          <p:nvPr/>
        </p:nvSpPr>
        <p:spPr>
          <a:xfrm>
            <a:off x="5737400" y="3041973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5896" y="3120728"/>
            <a:ext cx="4256519" cy="308271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60679" y="2996946"/>
            <a:ext cx="4284532" cy="600585"/>
          </a:xfrm>
          <a:prstGeom prst="rect">
            <a:avLst/>
          </a:prstGeom>
        </p:spPr>
      </p:pic>
      <p:sp>
        <p:nvSpPr>
          <p:cNvPr id="18" name="순서도: 처리 6"/>
          <p:cNvSpPr/>
          <p:nvPr/>
        </p:nvSpPr>
        <p:spPr>
          <a:xfrm>
            <a:off x="6960679" y="3284982"/>
            <a:ext cx="1800225" cy="28550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순서도: 처리 6"/>
          <p:cNvSpPr/>
          <p:nvPr/>
        </p:nvSpPr>
        <p:spPr>
          <a:xfrm>
            <a:off x="3792283" y="3120728"/>
            <a:ext cx="1160132" cy="308271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44651" y="3009900"/>
            <a:ext cx="4392549" cy="633679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탐색</a:t>
            </a:r>
            <a:endParaRPr lang="ko-KR" altLang="en-US" sz="2200"/>
          </a:p>
          <a:p>
            <a:pPr>
              <a:defRPr lang="ko-KR" altLang="en-US"/>
            </a:pPr>
            <a:r>
              <a:rPr lang="ko-KR" altLang="en-US" sz="1400"/>
              <a:t>상위 디렉토리</a:t>
            </a:r>
            <a:endParaRPr lang="ko-KR" altLang="en-US" sz="1400"/>
          </a:p>
        </p:txBody>
      </p:sp>
      <p:sp>
        <p:nvSpPr>
          <p:cNvPr id="7" name="TextBox 5"/>
          <p:cNvSpPr txBox="1"/>
          <p:nvPr/>
        </p:nvSpPr>
        <p:spPr>
          <a:xfrm>
            <a:off x="1583534" y="3956320"/>
            <a:ext cx="4032505" cy="728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“cd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..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작업 디렉토리를 상위 디렉토리로 바꾼다.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상위 디렉토리는 점 두개("..")로 표시한다.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924671" y="3999182"/>
            <a:ext cx="4356548" cy="642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“pwd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"를 입력해 위치가 상위 디렉토리인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home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으로 바뀐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4" name="오른쪽 화살표 8"/>
          <p:cNvSpPr/>
          <p:nvPr/>
        </p:nvSpPr>
        <p:spPr>
          <a:xfrm>
            <a:off x="5520499" y="3068955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6744652" y="3287511"/>
            <a:ext cx="720090" cy="356067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66501" y="3115505"/>
            <a:ext cx="3722751" cy="313494"/>
          </a:xfrm>
          <a:prstGeom prst="rect">
            <a:avLst/>
          </a:prstGeom>
        </p:spPr>
      </p:pic>
      <p:sp>
        <p:nvSpPr>
          <p:cNvPr id="22" name="순서도: 처리 6"/>
          <p:cNvSpPr/>
          <p:nvPr/>
        </p:nvSpPr>
        <p:spPr>
          <a:xfrm>
            <a:off x="4069161" y="3115505"/>
            <a:ext cx="720090" cy="313494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3611" y="3112339"/>
            <a:ext cx="4248531" cy="31666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탐색</a:t>
            </a:r>
            <a:endParaRPr lang="ko-KR" altLang="en-US" sz="2200"/>
          </a:p>
          <a:p>
            <a:pPr>
              <a:defRPr lang="ko-KR" altLang="en-US"/>
            </a:pPr>
            <a:r>
              <a:rPr lang="ko-KR" altLang="en-US" sz="1400"/>
              <a:t>최상위 디렉토리</a:t>
            </a:r>
            <a:endParaRPr lang="ko-KR" altLang="en-US" sz="1400"/>
          </a:p>
        </p:txBody>
      </p:sp>
      <p:sp>
        <p:nvSpPr>
          <p:cNvPr id="7" name="TextBox 5"/>
          <p:cNvSpPr txBox="1"/>
          <p:nvPr/>
        </p:nvSpPr>
        <p:spPr>
          <a:xfrm>
            <a:off x="1066501" y="3999182"/>
            <a:ext cx="4153007" cy="728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“cd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/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작업 디렉토리를 최상위 디렉토리로 바꾼다.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최상위 디렉토리(=루트 디렉토리)는 슬래시(/)로 표시한다.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924671" y="3999182"/>
            <a:ext cx="4356548" cy="637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“pwd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"를 입력해 위치가 최상위 디렉토리로 바뀐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4" name="오른쪽 화살표 8"/>
          <p:cNvSpPr/>
          <p:nvPr/>
        </p:nvSpPr>
        <p:spPr>
          <a:xfrm>
            <a:off x="5520499" y="3068955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4296346" y="3112339"/>
            <a:ext cx="755796" cy="316660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24671" y="3009900"/>
            <a:ext cx="4032503" cy="654723"/>
          </a:xfrm>
          <a:prstGeom prst="rect">
            <a:avLst/>
          </a:prstGeom>
        </p:spPr>
      </p:pic>
      <p:sp>
        <p:nvSpPr>
          <p:cNvPr id="23" name="순서도: 처리 6"/>
          <p:cNvSpPr/>
          <p:nvPr/>
        </p:nvSpPr>
        <p:spPr>
          <a:xfrm>
            <a:off x="6888670" y="3270669"/>
            <a:ext cx="377898" cy="393954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528624" y="2990850"/>
            <a:ext cx="5112639" cy="557302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9289" y="3164472"/>
            <a:ext cx="5231762" cy="264527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탐색</a:t>
            </a:r>
            <a:endParaRPr lang="ko-KR" altLang="en-US" sz="2200"/>
          </a:p>
          <a:p>
            <a:pPr>
              <a:defRPr lang="ko-KR" altLang="en-US"/>
            </a:pPr>
            <a:r>
              <a:rPr lang="ko-KR" altLang="en-US" sz="1400"/>
              <a:t>절대경로</a:t>
            </a:r>
            <a:endParaRPr lang="ko-KR" altLang="en-US" sz="1400"/>
          </a:p>
        </p:txBody>
      </p:sp>
      <p:sp>
        <p:nvSpPr>
          <p:cNvPr id="7" name="TextBox 5"/>
          <p:cNvSpPr txBox="1"/>
          <p:nvPr/>
        </p:nvSpPr>
        <p:spPr>
          <a:xfrm>
            <a:off x="551878" y="3999182"/>
            <a:ext cx="4968621" cy="90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“cd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/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home/kopo34/kopo34_directory”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작업 디렉토리를 절대경로로 표시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절대경로 : 루트 디렉토리부터 현재 파일이 위치한 디렉토리의 경로를 전체로 표기한 경로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924671" y="3999182"/>
            <a:ext cx="4356548" cy="637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“pwd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"를 입력해 위치가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kopo_directory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로 바뀐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4" name="오른쪽 화살표 8"/>
          <p:cNvSpPr/>
          <p:nvPr/>
        </p:nvSpPr>
        <p:spPr>
          <a:xfrm>
            <a:off x="5738274" y="3111262"/>
            <a:ext cx="574324" cy="317738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2424111" y="3164472"/>
            <a:ext cx="3046940" cy="264527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순서도: 처리 6"/>
          <p:cNvSpPr/>
          <p:nvPr/>
        </p:nvSpPr>
        <p:spPr>
          <a:xfrm>
            <a:off x="6528624" y="3232022"/>
            <a:ext cx="3240406" cy="316129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53401" y="3048000"/>
            <a:ext cx="4339781" cy="552838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1877" y="3164472"/>
            <a:ext cx="4652474" cy="264527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탐색</a:t>
            </a:r>
            <a:endParaRPr lang="ko-KR" altLang="en-US" sz="2200"/>
          </a:p>
          <a:p>
            <a:pPr>
              <a:defRPr lang="ko-KR" altLang="en-US"/>
            </a:pPr>
            <a:r>
              <a:rPr lang="ko-KR" altLang="en-US" sz="1400"/>
              <a:t>상대경로</a:t>
            </a:r>
            <a:endParaRPr lang="ko-KR" altLang="en-US" sz="1400"/>
          </a:p>
        </p:txBody>
      </p:sp>
      <p:sp>
        <p:nvSpPr>
          <p:cNvPr id="7" name="TextBox 5"/>
          <p:cNvSpPr txBox="1"/>
          <p:nvPr/>
        </p:nvSpPr>
        <p:spPr>
          <a:xfrm>
            <a:off x="551878" y="3999182"/>
            <a:ext cx="4968621" cy="723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“cd ../../”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작업 디렉토리를 상대경로로 표시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상대경로 : 현재 위치로부터 파일이 있는 디렉토리를 포기한 경로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924671" y="3999182"/>
            <a:ext cx="4356548" cy="1456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“pwd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"를 입력해 위치가 /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home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으로 바뀐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..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한 번 = 상위디렉토리인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kopo34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로 이동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.. 두 번 =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 kopo34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의 상위디렉토리인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 home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으로 이동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4" name="오른쪽 화살표 8"/>
          <p:cNvSpPr/>
          <p:nvPr/>
        </p:nvSpPr>
        <p:spPr>
          <a:xfrm>
            <a:off x="5738274" y="3111262"/>
            <a:ext cx="574324" cy="317738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4296346" y="3164472"/>
            <a:ext cx="908006" cy="264527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순서도: 처리 6"/>
          <p:cNvSpPr/>
          <p:nvPr/>
        </p:nvSpPr>
        <p:spPr>
          <a:xfrm>
            <a:off x="6653402" y="3296736"/>
            <a:ext cx="739331" cy="290328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4"/>
          <a:srcRect t="50000" r="35540"/>
          <a:stretch>
            <a:fillRect/>
          </a:stretch>
        </p:blipFill>
        <p:spPr>
          <a:xfrm>
            <a:off x="6653402" y="2295626"/>
            <a:ext cx="4339780" cy="278651"/>
          </a:xfrm>
          <a:prstGeom prst="rect">
            <a:avLst/>
          </a:prstGeom>
        </p:spPr>
      </p:pic>
      <p:sp>
        <p:nvSpPr>
          <p:cNvPr id="30" name=""/>
          <p:cNvSpPr/>
          <p:nvPr/>
        </p:nvSpPr>
        <p:spPr>
          <a:xfrm rot="5400000">
            <a:off x="8275718" y="1829744"/>
            <a:ext cx="321418" cy="504937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2c7f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"/>
          <p:cNvSpPr/>
          <p:nvPr/>
        </p:nvSpPr>
        <p:spPr>
          <a:xfrm rot="5400000">
            <a:off x="7267592" y="1829744"/>
            <a:ext cx="321418" cy="504937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2c7f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TextBox 5"/>
          <p:cNvSpPr txBox="1"/>
          <p:nvPr/>
        </p:nvSpPr>
        <p:spPr>
          <a:xfrm>
            <a:off x="8216026" y="1430274"/>
            <a:ext cx="945738" cy="270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..한 번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5"/>
          <p:cNvSpPr txBox="1"/>
          <p:nvPr/>
        </p:nvSpPr>
        <p:spPr>
          <a:xfrm>
            <a:off x="7167085" y="1447419"/>
            <a:ext cx="945738" cy="270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..두 번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1085</ep:Words>
  <ep:PresentationFormat>사용자 지정</ep:PresentationFormat>
  <ep:Paragraphs>189</ep:Paragraphs>
  <ep:Slides>35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ep:HeadingPairs>
  <ep:TitlesOfParts>
    <vt:vector size="37" baseType="lpstr">
      <vt:lpstr>한컴오피스</vt:lpstr>
      <vt:lpstr>Office 테마</vt:lpstr>
      <vt:lpstr>1. 용어정리</vt:lpstr>
      <vt:lpstr>2. 실습</vt:lpstr>
      <vt:lpstr>2. 실습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2022-03-20T10:29:23.318</dcterms:created>
  <dc:creator>임미선</dc:creator>
  <cp:lastModifiedBy>임미선</cp:lastModifiedBy>
  <dcterms:modified xsi:type="dcterms:W3CDTF">2022-04-08T12:16:03.667</dcterms:modified>
  <cp:revision>39</cp:revision>
</cp:coreProperties>
</file>