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0366"/>
    <p:restoredTop sz="94660"/>
  </p:normalViewPr>
  <p:slideViewPr>
    <p:cSldViewPr snapToGrid="0">
      <p:cViewPr>
        <p:scale>
          <a:sx n="110" d="100"/>
          <a:sy n="110" d="100"/>
        </p:scale>
        <p:origin x="120" y="10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2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2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1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1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111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png"  /><Relationship Id="rId3" Type="http://schemas.openxmlformats.org/officeDocument/2006/relationships/image" Target="../media/image61.png"  /><Relationship Id="rId4" Type="http://schemas.openxmlformats.org/officeDocument/2006/relationships/image" Target="../media/image62.png"  /><Relationship Id="rId5" Type="http://schemas.openxmlformats.org/officeDocument/2006/relationships/image" Target="../media/image6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6.png"  /><Relationship Id="rId3" Type="http://schemas.openxmlformats.org/officeDocument/2006/relationships/image" Target="../media/image6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8.png"  /><Relationship Id="rId3" Type="http://schemas.openxmlformats.org/officeDocument/2006/relationships/image" Target="../media/image6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0.png"  /><Relationship Id="rId3" Type="http://schemas.openxmlformats.org/officeDocument/2006/relationships/image" Target="../media/image71.png"  /><Relationship Id="rId4" Type="http://schemas.openxmlformats.org/officeDocument/2006/relationships/image" Target="../media/image7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png"  /><Relationship Id="rId3" Type="http://schemas.openxmlformats.org/officeDocument/2006/relationships/image" Target="../media/image7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vi mytest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8646" y="2780346"/>
            <a:ext cx="9099561" cy="705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7751" y="4044875"/>
            <a:ext cx="5626249" cy="725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“vi mytest”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mytest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파일을 편집한다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. mytest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파일이 없다면 새로 생성함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vi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유닉스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리눅스에서 사용되는 편집기를 사용하는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160"/>
          <a:stretch>
            <a:fillRect/>
          </a:stretch>
        </p:blipFill>
        <p:spPr>
          <a:xfrm>
            <a:off x="2114606" y="2000484"/>
            <a:ext cx="2189884" cy="2800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16959" y="2043112"/>
            <a:ext cx="2310244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9698" y="5231169"/>
            <a:ext cx="3738567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“y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y”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y2y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커서가 위치한 라인부터 2번째 라인까지 복사된다.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7274714" y="5158434"/>
            <a:ext cx="3738570" cy="726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복사한 라인을 커서가 있는 라인 아래에 붙힌다.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오른쪽 화살표 8"/>
          <p:cNvSpPr/>
          <p:nvPr/>
        </p:nvSpPr>
        <p:spPr>
          <a:xfrm>
            <a:off x="5572336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복사하기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순서도: 처리 6"/>
          <p:cNvSpPr/>
          <p:nvPr/>
        </p:nvSpPr>
        <p:spPr>
          <a:xfrm>
            <a:off x="2125936" y="2005588"/>
            <a:ext cx="275577" cy="35844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7525745" y="2374465"/>
            <a:ext cx="327531" cy="35844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9677" y="1925530"/>
            <a:ext cx="2152323" cy="3006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760"/>
          <a:stretch>
            <a:fillRect/>
          </a:stretch>
        </p:blipFill>
        <p:spPr>
          <a:xfrm>
            <a:off x="7356157" y="1947429"/>
            <a:ext cx="2186161" cy="296314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삭제하기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859698" y="5231169"/>
            <a:ext cx="3738567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“dd”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dd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라인을  삭제한다.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395941" y="5271001"/>
            <a:ext cx="2474343" cy="366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라인이 삭제된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오른쪽 화살표 8"/>
          <p:cNvSpPr/>
          <p:nvPr/>
        </p:nvSpPr>
        <p:spPr>
          <a:xfrm>
            <a:off x="5503063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2434200" y="1932851"/>
            <a:ext cx="388144" cy="73944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7361221" y="1941511"/>
            <a:ext cx="318872" cy="55760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1223" y="1822738"/>
            <a:ext cx="2229716" cy="2987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99209" y="1817976"/>
            <a:ext cx="2233180" cy="299691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삭제하기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859698" y="5231169"/>
            <a:ext cx="4006999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d”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d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d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커서가 위치한 라인부터 2번째 라인까지 삭제된다.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395940" y="5271001"/>
            <a:ext cx="3219026" cy="36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라인이 2줄 삭제된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오른쪽 화살표 8"/>
          <p:cNvSpPr/>
          <p:nvPr/>
        </p:nvSpPr>
        <p:spPr>
          <a:xfrm>
            <a:off x="5503063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2468834" y="1837601"/>
            <a:ext cx="388145" cy="55760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7413176" y="1802965"/>
            <a:ext cx="362168" cy="23722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2583" y="1789828"/>
            <a:ext cx="2441985" cy="2790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11317" y="1766021"/>
            <a:ext cx="2529320" cy="2849706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삭제하기,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x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실습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859698" y="5231169"/>
            <a:ext cx="4006999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“x”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x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커서가 위치한 문자를 삭제한다.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603756" y="5227705"/>
            <a:ext cx="2396414" cy="36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가 사라진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503063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처리 6"/>
          <p:cNvSpPr/>
          <p:nvPr/>
        </p:nvSpPr>
        <p:spPr>
          <a:xfrm>
            <a:off x="2235039" y="1802965"/>
            <a:ext cx="448758" cy="21990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7414908" y="1751009"/>
            <a:ext cx="388145" cy="21124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560"/>
          <a:stretch>
            <a:fillRect/>
          </a:stretch>
        </p:blipFill>
        <p:spPr>
          <a:xfrm>
            <a:off x="2149746" y="1644362"/>
            <a:ext cx="2550968" cy="29631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70798" y="1639166"/>
            <a:ext cx="2476111" cy="293543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$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실습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859698" y="5231169"/>
            <a:ext cx="4006999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$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$를 누르면 현재 커서가 위치한 라인의 맨 끝으로 이동한다.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084210" y="5227705"/>
            <a:ext cx="2915960" cy="361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라인 끝으로 이동한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오른쪽 화살표 8"/>
          <p:cNvSpPr/>
          <p:nvPr/>
        </p:nvSpPr>
        <p:spPr>
          <a:xfrm>
            <a:off x="5555018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2139790" y="2400442"/>
            <a:ext cx="448758" cy="21990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7257312" y="2331170"/>
            <a:ext cx="492053" cy="21990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5579" y="1775999"/>
            <a:ext cx="2186420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260"/>
          <a:stretch>
            <a:fillRect/>
          </a:stretch>
        </p:blipFill>
        <p:spPr>
          <a:xfrm>
            <a:off x="7611773" y="1760550"/>
            <a:ext cx="2371725" cy="2787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9698" y="5231169"/>
            <a:ext cx="4006999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“o”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o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커서가 위치한 라인 아래 빈 라인을 추가하여 입력을 받는다.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7603755" y="5227705"/>
            <a:ext cx="3400869" cy="637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입력모드로 전환되고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빈 라인이 추가된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o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실습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순서도: 처리 6"/>
          <p:cNvSpPr/>
          <p:nvPr/>
        </p:nvSpPr>
        <p:spPr>
          <a:xfrm>
            <a:off x="2382244" y="1776987"/>
            <a:ext cx="388145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처리 6"/>
          <p:cNvSpPr/>
          <p:nvPr/>
        </p:nvSpPr>
        <p:spPr>
          <a:xfrm>
            <a:off x="7603676" y="1751010"/>
            <a:ext cx="483395" cy="34112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7603675" y="4305442"/>
            <a:ext cx="2362417" cy="21124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6"/>
          <p:cNvSpPr txBox="1"/>
          <p:nvPr/>
        </p:nvSpPr>
        <p:spPr>
          <a:xfrm>
            <a:off x="7261511" y="4139042"/>
            <a:ext cx="363356" cy="45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  <a:endParaRPr lang="ko-KR" altLang="en-US" sz="2400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211289" y="1682459"/>
            <a:ext cx="363356" cy="45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2400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555018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127" y="1672502"/>
            <a:ext cx="1609725" cy="2733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2505" y="1679430"/>
            <a:ext cx="1569027" cy="2762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9415" y="1669039"/>
            <a:ext cx="1692851" cy="276225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1322834" y="4780896"/>
            <a:ext cx="2889976" cy="910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“cw”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커서가 위치한 단어를 삭제하고 입력모드로 전환된다.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cw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실습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4823114" y="4950615"/>
            <a:ext cx="2915960" cy="36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단어가 삭제된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7976098" y="4941954"/>
            <a:ext cx="3270984" cy="366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변경하고자 하는 단어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순서도: 처리 6"/>
          <p:cNvSpPr/>
          <p:nvPr/>
        </p:nvSpPr>
        <p:spPr>
          <a:xfrm>
            <a:off x="1914652" y="2495692"/>
            <a:ext cx="440099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순서도: 처리 6"/>
          <p:cNvSpPr/>
          <p:nvPr/>
        </p:nvSpPr>
        <p:spPr>
          <a:xfrm>
            <a:off x="5115053" y="2535523"/>
            <a:ext cx="440099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순서도: 처리 6"/>
          <p:cNvSpPr/>
          <p:nvPr/>
        </p:nvSpPr>
        <p:spPr>
          <a:xfrm>
            <a:off x="8474780" y="2526866"/>
            <a:ext cx="669219" cy="18526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오른쪽 화살표 8"/>
          <p:cNvSpPr/>
          <p:nvPr/>
        </p:nvSpPr>
        <p:spPr>
          <a:xfrm>
            <a:off x="3875154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오른쪽 화살표 8"/>
          <p:cNvSpPr/>
          <p:nvPr/>
        </p:nvSpPr>
        <p:spPr>
          <a:xfrm>
            <a:off x="7217564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560"/>
          <a:stretch>
            <a:fillRect/>
          </a:stretch>
        </p:blipFill>
        <p:spPr>
          <a:xfrm>
            <a:off x="2555221" y="1593405"/>
            <a:ext cx="2016779" cy="27380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7669" y="1610157"/>
            <a:ext cx="2141393" cy="277177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22834" y="4780896"/>
            <a:ext cx="4422635" cy="722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“e!”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마지막 행 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e!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그동안 작성한 문자를 무시하고 원본을 불러온다.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9727" y="4794750"/>
            <a:ext cx="2915960" cy="366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원본으로 돌아온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오른쪽 화살표 8"/>
          <p:cNvSpPr/>
          <p:nvPr/>
        </p:nvSpPr>
        <p:spPr>
          <a:xfrm>
            <a:off x="5555018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순서도: 처리 6"/>
          <p:cNvSpPr/>
          <p:nvPr/>
        </p:nvSpPr>
        <p:spPr>
          <a:xfrm>
            <a:off x="2564085" y="1577828"/>
            <a:ext cx="786463" cy="104251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순서도: 처리 6"/>
          <p:cNvSpPr/>
          <p:nvPr/>
        </p:nvSpPr>
        <p:spPr>
          <a:xfrm>
            <a:off x="7283289" y="1612463"/>
            <a:ext cx="422781" cy="86933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e!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실습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9147" y="1641792"/>
            <a:ext cx="2181225" cy="2762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8371" y="5125651"/>
            <a:ext cx="1604093" cy="360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커서위치확인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1550"/>
          <a:stretch>
            <a:fillRect/>
          </a:stretch>
        </p:blipFill>
        <p:spPr>
          <a:xfrm>
            <a:off x="4986536" y="1643524"/>
            <a:ext cx="2074718" cy="2747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96796" y="1638766"/>
            <a:ext cx="2033154" cy="2738004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커서 아래로 만나는 첫 번째 단어 교체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790675" y="5028402"/>
            <a:ext cx="4777657" cy="54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“s/snow/rain”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커서 아래로 만나는 첫 번째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9144000" y="4920862"/>
            <a:ext cx="2192911" cy="640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순서도: 처리 6"/>
          <p:cNvSpPr/>
          <p:nvPr/>
        </p:nvSpPr>
        <p:spPr>
          <a:xfrm>
            <a:off x="780312" y="1634834"/>
            <a:ext cx="1747622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순서도: 처리 6"/>
          <p:cNvSpPr/>
          <p:nvPr/>
        </p:nvSpPr>
        <p:spPr>
          <a:xfrm>
            <a:off x="5534153" y="1634835"/>
            <a:ext cx="440099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순서도: 처리 6"/>
          <p:cNvSpPr/>
          <p:nvPr/>
        </p:nvSpPr>
        <p:spPr>
          <a:xfrm>
            <a:off x="9534652" y="1643492"/>
            <a:ext cx="440099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오른쪽 화살표 8"/>
          <p:cNvSpPr/>
          <p:nvPr/>
        </p:nvSpPr>
        <p:spPr>
          <a:xfrm>
            <a:off x="3554767" y="2851569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오른쪽 화살표 8"/>
          <p:cNvSpPr/>
          <p:nvPr/>
        </p:nvSpPr>
        <p:spPr>
          <a:xfrm>
            <a:off x="7759623" y="2848105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7458" y="1794742"/>
            <a:ext cx="1971675" cy="23899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560"/>
          <a:stretch>
            <a:fillRect/>
          </a:stretch>
        </p:blipFill>
        <p:spPr>
          <a:xfrm>
            <a:off x="4849694" y="1558491"/>
            <a:ext cx="1981200" cy="2738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51924" y="1584468"/>
            <a:ext cx="2295525" cy="2762250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커서 아래로 만나는 모든 단어 교체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982400" y="4995764"/>
            <a:ext cx="1604093" cy="366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커서위치확인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3590795" y="4950469"/>
            <a:ext cx="4777657" cy="726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“s/snow/rain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커서 아래로 처음 만나는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가 위치한 라인의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926801" y="4871072"/>
            <a:ext cx="2539275" cy="91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해당 라인의 모든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순서도: 처리 6"/>
          <p:cNvSpPr/>
          <p:nvPr/>
        </p:nvSpPr>
        <p:spPr>
          <a:xfrm>
            <a:off x="805568" y="2007174"/>
            <a:ext cx="1747622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순서도: 처리 6"/>
          <p:cNvSpPr/>
          <p:nvPr/>
        </p:nvSpPr>
        <p:spPr>
          <a:xfrm>
            <a:off x="5306565" y="1704106"/>
            <a:ext cx="1254053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순서도: 처리 6"/>
          <p:cNvSpPr/>
          <p:nvPr/>
        </p:nvSpPr>
        <p:spPr>
          <a:xfrm>
            <a:off x="9584892" y="1749999"/>
            <a:ext cx="1176122" cy="17660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오른쪽 화살표 8"/>
          <p:cNvSpPr/>
          <p:nvPr/>
        </p:nvSpPr>
        <p:spPr>
          <a:xfrm>
            <a:off x="3467455" y="2747660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오른쪽 화살표 8"/>
          <p:cNvSpPr/>
          <p:nvPr/>
        </p:nvSpPr>
        <p:spPr>
          <a:xfrm>
            <a:off x="7741584" y="2744196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2523" y="1382133"/>
            <a:ext cx="2685938" cy="4216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mytest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파일에 내용 기입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4272523" y="5282004"/>
            <a:ext cx="1459567" cy="316763"/>
          </a:xfrm>
          <a:prstGeom prst="flowChartProcess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6999" y="5680038"/>
            <a:ext cx="202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아래쪽에 </a:t>
            </a:r>
            <a:r>
              <a:rPr lang="en-US" altLang="ko-KR" sz="12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INSERT</a:t>
            </a:r>
            <a:r>
              <a:rPr lang="ko-KR" altLang="en-US" sz="12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라고 적혀 있으면 입력모드이다</a:t>
            </a:r>
            <a:r>
              <a:rPr lang="en-US" altLang="ko-KR" sz="12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lang="ko-KR" altLang="en-US" sz="120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272523" y="1382133"/>
            <a:ext cx="665237" cy="141485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94207" y="1350897"/>
            <a:ext cx="1742738" cy="1457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“abc</a:t>
            </a:r>
            <a:endParaRPr lang="en-US" altLang="ko-KR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def</a:t>
            </a:r>
            <a:endParaRPr lang="en-US" altLang="ko-KR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ghi</a:t>
            </a:r>
            <a:endParaRPr lang="en-US" altLang="ko-KR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jkl</a:t>
            </a:r>
            <a:endParaRPr lang="en-US" altLang="ko-KR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mon” </a:t>
            </a:r>
            <a:r>
              <a:rPr lang="ko-KR" altLang="en-US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입력</a:t>
            </a:r>
            <a:endParaRPr lang="en-US" altLang="ko-KR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930"/>
          <a:stretch>
            <a:fillRect/>
          </a:stretch>
        </p:blipFill>
        <p:spPr>
          <a:xfrm>
            <a:off x="2026247" y="1480729"/>
            <a:ext cx="2019300" cy="2764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930"/>
          <a:stretch>
            <a:fillRect/>
          </a:stretch>
        </p:blipFill>
        <p:spPr>
          <a:xfrm>
            <a:off x="7780191" y="1437435"/>
            <a:ext cx="2190750" cy="2764847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지정한 라인 사이에서 처음 만나는 단어 교체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855242" y="5075307"/>
            <a:ext cx="5253908" cy="7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3,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7s/snow/rain”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3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라인과 7라인 사이에서 처음 만나는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(각 라인당 처음 1개씩만 변경된다.)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524752" y="4909315"/>
            <a:ext cx="3535072" cy="642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각 라인의 첫 번째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snow -&gt; 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2494811" y="1802964"/>
            <a:ext cx="440099" cy="89531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8270189" y="1785646"/>
            <a:ext cx="414123" cy="86067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오른쪽 화살표 8"/>
          <p:cNvSpPr/>
          <p:nvPr/>
        </p:nvSpPr>
        <p:spPr>
          <a:xfrm>
            <a:off x="5442450" y="2508813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1709" y="1438509"/>
            <a:ext cx="2232313" cy="2781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50878" y="1372466"/>
            <a:ext cx="2497282" cy="276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라인 사이에서 만나는 모든 단어 교체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오른쪽 화살표 8"/>
          <p:cNvSpPr/>
          <p:nvPr/>
        </p:nvSpPr>
        <p:spPr>
          <a:xfrm>
            <a:off x="5661525" y="2474177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5"/>
          <p:cNvSpPr txBox="1"/>
          <p:nvPr/>
        </p:nvSpPr>
        <p:spPr>
          <a:xfrm>
            <a:off x="1409424" y="4754919"/>
            <a:ext cx="5089384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3,7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s/snow/rain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3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라인과 7라인 사이에서 만나는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281214" y="4762111"/>
            <a:ext cx="3171390" cy="640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3~7라인의 모든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순서도: 처리 6"/>
          <p:cNvSpPr/>
          <p:nvPr/>
        </p:nvSpPr>
        <p:spPr>
          <a:xfrm>
            <a:off x="2839444" y="1776985"/>
            <a:ext cx="1401257" cy="89531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처리 6"/>
          <p:cNvSpPr/>
          <p:nvPr/>
        </p:nvSpPr>
        <p:spPr>
          <a:xfrm>
            <a:off x="8208081" y="1716373"/>
            <a:ext cx="1366623" cy="86933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294" y="2079581"/>
            <a:ext cx="2028825" cy="200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1860"/>
          <a:stretch>
            <a:fillRect/>
          </a:stretch>
        </p:blipFill>
        <p:spPr>
          <a:xfrm>
            <a:off x="4859914" y="1643927"/>
            <a:ext cx="1952625" cy="2738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1870"/>
          <a:stretch>
            <a:fillRect/>
          </a:stretch>
        </p:blipFill>
        <p:spPr>
          <a:xfrm>
            <a:off x="9017526" y="1589909"/>
            <a:ext cx="1914525" cy="2729345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커서 아래로 만나는 첫 번째 단어 지우기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730059" y="4988713"/>
            <a:ext cx="4206157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“s/snow/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커서 아래로 처음 만나는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지운다.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329484" y="5025349"/>
            <a:ext cx="1604093" cy="366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커서위치확인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845575" y="4973395"/>
            <a:ext cx="2530615" cy="35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가 지워진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오른쪽 화살표 8"/>
          <p:cNvSpPr/>
          <p:nvPr/>
        </p:nvSpPr>
        <p:spPr>
          <a:xfrm>
            <a:off x="7750964" y="2825736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오른쪽 화살표 8"/>
          <p:cNvSpPr/>
          <p:nvPr/>
        </p:nvSpPr>
        <p:spPr>
          <a:xfrm>
            <a:off x="3733146" y="2843052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순서도: 처리 6"/>
          <p:cNvSpPr/>
          <p:nvPr/>
        </p:nvSpPr>
        <p:spPr>
          <a:xfrm>
            <a:off x="1042249" y="3284103"/>
            <a:ext cx="1765662" cy="17347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순서도: 처리 6"/>
          <p:cNvSpPr/>
          <p:nvPr/>
        </p:nvSpPr>
        <p:spPr>
          <a:xfrm>
            <a:off x="5360249" y="2818964"/>
            <a:ext cx="1210037" cy="25237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순서도: 처리 6"/>
          <p:cNvSpPr/>
          <p:nvPr/>
        </p:nvSpPr>
        <p:spPr>
          <a:xfrm>
            <a:off x="9535376" y="2787215"/>
            <a:ext cx="1138599" cy="204748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5569" y="1923881"/>
            <a:ext cx="2047875" cy="2257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5662" y="1579562"/>
            <a:ext cx="2066925" cy="2762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33141" y="1520656"/>
            <a:ext cx="1981200" cy="2762250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커서 아래로 만나는 모든 단어 지우기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1329484" y="5025349"/>
            <a:ext cx="1604093" cy="366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커서위치확인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3576360" y="4873982"/>
            <a:ext cx="5089385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“s/snow/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커서 아래로 처음 만나는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가 위치한 라인의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지운다.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8847425" y="4799634"/>
            <a:ext cx="2539275" cy="64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해당 라인의 모든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가 지워진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오른쪽 화살표 8"/>
          <p:cNvSpPr/>
          <p:nvPr/>
        </p:nvSpPr>
        <p:spPr>
          <a:xfrm>
            <a:off x="3733146" y="2843052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오른쪽 화살표 8"/>
          <p:cNvSpPr/>
          <p:nvPr/>
        </p:nvSpPr>
        <p:spPr>
          <a:xfrm>
            <a:off x="7584420" y="2773202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순서도: 처리 6"/>
          <p:cNvSpPr/>
          <p:nvPr/>
        </p:nvSpPr>
        <p:spPr>
          <a:xfrm>
            <a:off x="1081937" y="3120590"/>
            <a:ext cx="1765662" cy="17347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순서도: 처리 6"/>
          <p:cNvSpPr/>
          <p:nvPr/>
        </p:nvSpPr>
        <p:spPr>
          <a:xfrm>
            <a:off x="5177688" y="2768166"/>
            <a:ext cx="979849" cy="18140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순서도: 처리 6"/>
          <p:cNvSpPr/>
          <p:nvPr/>
        </p:nvSpPr>
        <p:spPr>
          <a:xfrm>
            <a:off x="9479812" y="2728476"/>
            <a:ext cx="1075099" cy="17347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1287" y="1581186"/>
            <a:ext cx="2009775" cy="275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34312" y="1565312"/>
            <a:ext cx="2047875" cy="2771775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지정한 라인에서 처음 만나는 단어 교체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695172" y="4707294"/>
            <a:ext cx="5089385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10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s/snow/rain”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10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번째 라인에서 처음 만나는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881936" y="4698612"/>
            <a:ext cx="2192912" cy="64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오른쪽 화살표 8"/>
          <p:cNvSpPr/>
          <p:nvPr/>
        </p:nvSpPr>
        <p:spPr>
          <a:xfrm>
            <a:off x="5661525" y="2474177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3109174" y="3096778"/>
            <a:ext cx="495662" cy="20522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8312999" y="3104713"/>
            <a:ext cx="416286" cy="18140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4500" y="1597734"/>
            <a:ext cx="2057400" cy="276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990"/>
          <a:stretch>
            <a:fillRect/>
          </a:stretch>
        </p:blipFill>
        <p:spPr>
          <a:xfrm>
            <a:off x="7505698" y="1565275"/>
            <a:ext cx="2149475" cy="2735262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지정한 라인에서 만나는 모든 단어 교체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695172" y="4707294"/>
            <a:ext cx="5089385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10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s/snow/rain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10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번째 라인에서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만나는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707312" y="4611299"/>
            <a:ext cx="2192912" cy="64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오른쪽 화살표 8"/>
          <p:cNvSpPr/>
          <p:nvPr/>
        </p:nvSpPr>
        <p:spPr>
          <a:xfrm>
            <a:off x="5502054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3204424" y="3120591"/>
            <a:ext cx="821099" cy="18934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8425711" y="3103128"/>
            <a:ext cx="860788" cy="22109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7535" y="1718685"/>
            <a:ext cx="2365374" cy="278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2783" y="1744085"/>
            <a:ext cx="2238375" cy="27622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지정한 라인부터 마지막 라인까지 만나는 모든 단어 교체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409423" y="4949748"/>
            <a:ext cx="5327510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1,$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s/rain/snow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첫번째 라인부터 마지막 라인까지의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626856" y="4917253"/>
            <a:ext cx="2192912" cy="643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모든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교체된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순서도: 처리 6"/>
          <p:cNvSpPr/>
          <p:nvPr/>
        </p:nvSpPr>
        <p:spPr>
          <a:xfrm>
            <a:off x="3087527" y="1712478"/>
            <a:ext cx="1479912" cy="174509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8118746" y="1752743"/>
            <a:ext cx="1368788" cy="174509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550" y="3429000"/>
            <a:ext cx="4933950" cy="438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77175" y="1539874"/>
            <a:ext cx="2105025" cy="27241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여러 개 파일을 동시에 편집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원하는 파일명 나열)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82740" y="4767619"/>
            <a:ext cx="5613260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“vi filename1.txt filename2.txt filename3.txt”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filename1.txt, filename2.txt, filename3.txt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동시에 편집한다.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80797" y="4711311"/>
            <a:ext cx="3915350" cy="547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filename1.txt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열린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vi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사용하여 파일을 열었을 때 처음에는 명령모드이다.)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순서도: 처리 6"/>
          <p:cNvSpPr/>
          <p:nvPr/>
        </p:nvSpPr>
        <p:spPr>
          <a:xfrm>
            <a:off x="7880478" y="4006560"/>
            <a:ext cx="2078834" cy="24707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오른쪽 화살표 8"/>
          <p:cNvSpPr/>
          <p:nvPr/>
        </p:nvSpPr>
        <p:spPr>
          <a:xfrm>
            <a:off x="6264054" y="326215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81900" y="1481137"/>
            <a:ext cx="2124075" cy="27051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4587" y="1527175"/>
            <a:ext cx="2139950" cy="2779712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여러 개 파일을 동시에 편집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679298" y="4842232"/>
            <a:ext cx="4549634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“bn”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마지막 행 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을 실행하면 다음 파일로 이동한다.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순서도: 처리 6"/>
          <p:cNvSpPr/>
          <p:nvPr/>
        </p:nvSpPr>
        <p:spPr>
          <a:xfrm>
            <a:off x="2418611" y="4009590"/>
            <a:ext cx="511537" cy="27665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7581739" y="3917371"/>
            <a:ext cx="2139448" cy="24707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5"/>
          <p:cNvSpPr txBox="1"/>
          <p:nvPr/>
        </p:nvSpPr>
        <p:spPr>
          <a:xfrm>
            <a:off x="7031546" y="4936736"/>
            <a:ext cx="3915350" cy="366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열린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오른쪽 화살표 8"/>
          <p:cNvSpPr/>
          <p:nvPr/>
        </p:nvSpPr>
        <p:spPr>
          <a:xfrm>
            <a:off x="5502054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6156" y="1460211"/>
            <a:ext cx="2133087" cy="279169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6812" y="1488064"/>
            <a:ext cx="2162538" cy="283412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여러 개 파일을 동시에 편집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순서도: 처리 6"/>
          <p:cNvSpPr/>
          <p:nvPr/>
        </p:nvSpPr>
        <p:spPr>
          <a:xfrm>
            <a:off x="2429436" y="4092573"/>
            <a:ext cx="388867" cy="21243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7464122" y="3990252"/>
            <a:ext cx="2139447" cy="25573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5"/>
          <p:cNvSpPr txBox="1"/>
          <p:nvPr/>
        </p:nvSpPr>
        <p:spPr>
          <a:xfrm>
            <a:off x="1679298" y="4842232"/>
            <a:ext cx="4549634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“bp”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마지막 행 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실행하면 이전 파일로 이동한다.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오른쪽 화살표 8"/>
          <p:cNvSpPr/>
          <p:nvPr/>
        </p:nvSpPr>
        <p:spPr>
          <a:xfrm>
            <a:off x="5571327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5"/>
          <p:cNvSpPr txBox="1"/>
          <p:nvPr/>
        </p:nvSpPr>
        <p:spPr>
          <a:xfrm>
            <a:off x="6996909" y="4789530"/>
            <a:ext cx="3620941" cy="64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이전 파일인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1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파일로 이동한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291" y="1298146"/>
            <a:ext cx="2609480" cy="4398837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1013291" y="5201093"/>
            <a:ext cx="2609480" cy="495890"/>
          </a:xfrm>
          <a:prstGeom prst="flowChartProcess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입력모드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명령모드 전환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2903" y="3127371"/>
            <a:ext cx="568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“esc”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 누르면 입력모드에서 명령모드로 전환된다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8443" y="5325927"/>
            <a:ext cx="2504460" cy="234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아래쪽에 </a:t>
            </a:r>
            <a:r>
              <a:rPr lang="en-US" altLang="ko-KR" sz="10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INSERT</a:t>
            </a:r>
            <a:r>
              <a:rPr lang="ko-KR" altLang="en-US" sz="10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가 없어진 것 확인</a:t>
            </a:r>
            <a:endParaRPr lang="ko-KR" altLang="en-US" sz="100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rcRect b="580"/>
          <a:stretch>
            <a:fillRect/>
          </a:stretch>
        </p:blipFill>
        <p:spPr>
          <a:xfrm>
            <a:off x="7293407" y="1574229"/>
            <a:ext cx="2359857" cy="2958522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01887" y="1592990"/>
            <a:ext cx="2212975" cy="3017693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여러 개 파일을 동시에 편집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695173" y="5046160"/>
            <a:ext cx="5327510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“e#”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마지막 행 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e#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을 실행하면 이전 편집하던 파일로 이동한다.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순서도: 처리 6"/>
          <p:cNvSpPr/>
          <p:nvPr/>
        </p:nvSpPr>
        <p:spPr>
          <a:xfrm>
            <a:off x="2412983" y="4389010"/>
            <a:ext cx="362889" cy="20377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7282279" y="4259845"/>
            <a:ext cx="2355925" cy="26439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5"/>
          <p:cNvSpPr txBox="1"/>
          <p:nvPr/>
        </p:nvSpPr>
        <p:spPr>
          <a:xfrm>
            <a:off x="7152773" y="4963873"/>
            <a:ext cx="3620941" cy="64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이전 파일인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1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파일로 이동한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오른쪽 화살표 8"/>
          <p:cNvSpPr/>
          <p:nvPr/>
        </p:nvSpPr>
        <p:spPr>
          <a:xfrm>
            <a:off x="5571327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25422" y="2266084"/>
            <a:ext cx="2314574" cy="981075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14166" y="3532909"/>
            <a:ext cx="2316307" cy="99060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24700" y="1094509"/>
            <a:ext cx="2324100" cy="971550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07402" y="3105150"/>
            <a:ext cx="3048000" cy="3238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여러 개 파일을 동시에 편집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범위표현 사용)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331491" y="4707294"/>
            <a:ext cx="4115237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“vi *.txt”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확장자가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인 모든 파일을 동시에 편집한다.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055357" y="4917252"/>
            <a:ext cx="3136754" cy="36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모든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열린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7117757" y="1787812"/>
            <a:ext cx="1368788" cy="27305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순서도: 처리 6"/>
          <p:cNvSpPr/>
          <p:nvPr/>
        </p:nvSpPr>
        <p:spPr>
          <a:xfrm>
            <a:off x="7114293" y="2970644"/>
            <a:ext cx="1438061" cy="27305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순서도: 처리 6"/>
          <p:cNvSpPr/>
          <p:nvPr/>
        </p:nvSpPr>
        <p:spPr>
          <a:xfrm>
            <a:off x="7140271" y="4226212"/>
            <a:ext cx="1464037" cy="27305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오른쪽 화살표 8"/>
          <p:cNvSpPr/>
          <p:nvPr/>
        </p:nvSpPr>
        <p:spPr>
          <a:xfrm>
            <a:off x="5476076" y="295908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순서도: 처리 6"/>
          <p:cNvSpPr/>
          <p:nvPr/>
        </p:nvSpPr>
        <p:spPr>
          <a:xfrm>
            <a:off x="3651233" y="3116124"/>
            <a:ext cx="917071" cy="31287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편집 모드에서 기타 명령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296854" y="4897794"/>
            <a:ext cx="5015782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“e filename1.txt”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 파일(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filename3.txt)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filename1.txt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연다.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055357" y="4917252"/>
            <a:ext cx="3136754" cy="36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filename1.txt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가 열린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오른쪽 화살표 8"/>
          <p:cNvSpPr/>
          <p:nvPr/>
        </p:nvSpPr>
        <p:spPr>
          <a:xfrm>
            <a:off x="5476076" y="295908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5634" y="1628342"/>
            <a:ext cx="2125882" cy="2631497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08532" y="1596736"/>
            <a:ext cx="2465416" cy="2720686"/>
          </a:xfrm>
          <a:prstGeom prst="rect">
            <a:avLst/>
          </a:prstGeom>
        </p:spPr>
      </p:pic>
      <p:sp>
        <p:nvSpPr>
          <p:cNvPr id="30" name="순서도: 처리 6"/>
          <p:cNvSpPr/>
          <p:nvPr/>
        </p:nvSpPr>
        <p:spPr>
          <a:xfrm>
            <a:off x="2057961" y="3912760"/>
            <a:ext cx="1687729" cy="28171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7314029" y="3930078"/>
            <a:ext cx="1557842" cy="25573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6222" y="2028826"/>
            <a:ext cx="3571875" cy="222885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9089" y="2025794"/>
            <a:ext cx="2009775" cy="2200275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편집 모드에서 기타 명령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296854" y="4897794"/>
            <a:ext cx="5015782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“f”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마지막 행 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실행하면 현재 파일명 등의 상황을 볼 수 있다.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67084" y="4899934"/>
            <a:ext cx="3136754" cy="36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현재 작업중인 파일명 등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오른쪽 화살표 8"/>
          <p:cNvSpPr/>
          <p:nvPr/>
        </p:nvSpPr>
        <p:spPr>
          <a:xfrm>
            <a:off x="5337530" y="295908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순서도: 처리 6"/>
          <p:cNvSpPr/>
          <p:nvPr/>
        </p:nvSpPr>
        <p:spPr>
          <a:xfrm>
            <a:off x="2057961" y="3912760"/>
            <a:ext cx="276297" cy="28171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7192800" y="3860805"/>
            <a:ext cx="3506137" cy="34232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8955" y="2118013"/>
            <a:ext cx="4572000" cy="217170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2120" y="2098097"/>
            <a:ext cx="2038350" cy="22288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편집 모드에서 기타 명령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296854" y="4897794"/>
            <a:ext cx="5015782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“ctrl + 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누르기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ctrl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+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g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파일명 등의 상황을 볼 수 있다.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67084" y="4899934"/>
            <a:ext cx="3136754" cy="36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현재 작업중인 파일명 등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오른쪽 화살표 8"/>
          <p:cNvSpPr/>
          <p:nvPr/>
        </p:nvSpPr>
        <p:spPr>
          <a:xfrm>
            <a:off x="5337530" y="295908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6534710" y="3826169"/>
            <a:ext cx="4545227" cy="212438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rcRect b="8260"/>
          <a:stretch>
            <a:fillRect/>
          </a:stretch>
        </p:blipFill>
        <p:spPr>
          <a:xfrm>
            <a:off x="6237574" y="3934683"/>
            <a:ext cx="4981575" cy="384463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92663" y="1007477"/>
            <a:ext cx="3617768" cy="2515312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현재 파일을 다른 이름으로 저장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296854" y="4897794"/>
            <a:ext cx="5015782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“w filename1_1”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 파일(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filename1.txt)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filename1_1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다른이름으로 저장한다.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6691600" y="4761388"/>
            <a:ext cx="4565504" cy="118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현재 작업중인 파일명이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filename1_1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ls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확인해보면 원본파일과 다른이름으로 저장된 파일 총 2개가 존재한다.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오른쪽 화살표 8"/>
          <p:cNvSpPr/>
          <p:nvPr/>
        </p:nvSpPr>
        <p:spPr>
          <a:xfrm>
            <a:off x="4939212" y="2569427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7088890" y="3136898"/>
            <a:ext cx="1350023" cy="27305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37892" y="1757362"/>
            <a:ext cx="1990972" cy="2486025"/>
          </a:xfrm>
          <a:prstGeom prst="rect">
            <a:avLst/>
          </a:prstGeom>
        </p:spPr>
      </p:pic>
      <p:sp>
        <p:nvSpPr>
          <p:cNvPr id="40" name="순서도: 처리 6"/>
          <p:cNvSpPr/>
          <p:nvPr/>
        </p:nvSpPr>
        <p:spPr>
          <a:xfrm>
            <a:off x="6236836" y="4079006"/>
            <a:ext cx="2293865" cy="23841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6"/>
          <p:cNvSpPr txBox="1"/>
          <p:nvPr/>
        </p:nvSpPr>
        <p:spPr>
          <a:xfrm>
            <a:off x="6707329" y="3073974"/>
            <a:ext cx="363356" cy="45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  <a:endParaRPr lang="ko-KR" altLang="en-US" sz="2400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TextBox 6"/>
          <p:cNvSpPr txBox="1"/>
          <p:nvPr/>
        </p:nvSpPr>
        <p:spPr>
          <a:xfrm>
            <a:off x="5914322" y="3916504"/>
            <a:ext cx="363356" cy="45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2400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8383" y="1930111"/>
            <a:ext cx="1647825" cy="2495550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1296854" y="4897794"/>
            <a:ext cx="5015782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3,6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w new_abc”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3~6라인 내용만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new_abc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파일명으로 다른이름으로 저장한다.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6942788" y="4830661"/>
            <a:ext cx="4080596" cy="641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cat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확인해보면 3~6라인만 저장된 것을 확인할 수 있다.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오른쪽 화살표 8"/>
          <p:cNvSpPr/>
          <p:nvPr/>
        </p:nvSpPr>
        <p:spPr>
          <a:xfrm>
            <a:off x="5337530" y="295908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2631193" y="2302169"/>
            <a:ext cx="345567" cy="801258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현재 파일을 다른 이름으로 저장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4829" y="2358302"/>
            <a:ext cx="4146840" cy="1529372"/>
          </a:xfrm>
          <a:prstGeom prst="rect">
            <a:avLst/>
          </a:prstGeom>
        </p:spPr>
      </p:pic>
      <p:sp>
        <p:nvSpPr>
          <p:cNvPr id="40" name="순서도: 처리 6"/>
          <p:cNvSpPr/>
          <p:nvPr/>
        </p:nvSpPr>
        <p:spPr>
          <a:xfrm>
            <a:off x="6784959" y="2627741"/>
            <a:ext cx="458136" cy="120823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1878" y="1653020"/>
            <a:ext cx="3486150" cy="249555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15441" y="1635702"/>
            <a:ext cx="1257300" cy="2495550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1296854" y="4897794"/>
            <a:ext cx="5015782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“w %.bak”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 파일을 백업한다.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93059" y="4943228"/>
            <a:ext cx="2842346" cy="36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백업파일이 생성된 것 확인 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오른쪽 화살표 8"/>
          <p:cNvSpPr/>
          <p:nvPr/>
        </p:nvSpPr>
        <p:spPr>
          <a:xfrm>
            <a:off x="5008485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2328124" y="3912759"/>
            <a:ext cx="743886" cy="21244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현재 파일을 다른 이름으로 저장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순서도: 처리 6"/>
          <p:cNvSpPr/>
          <p:nvPr/>
        </p:nvSpPr>
        <p:spPr>
          <a:xfrm>
            <a:off x="7096684" y="3900627"/>
            <a:ext cx="3177091" cy="22975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5289" y="1727055"/>
            <a:ext cx="1424420" cy="248602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1296854" y="4897794"/>
            <a:ext cx="5015782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!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ls”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vi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모드에서 !다음에 명렁어를 사용하면 잠시 쉘 명령어를 실행한 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vi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복귀한다.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93059" y="4943228"/>
            <a:ext cx="2842346" cy="36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명령어가 실행된 것 확인 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오른쪽 화살표 8"/>
          <p:cNvSpPr/>
          <p:nvPr/>
        </p:nvSpPr>
        <p:spPr>
          <a:xfrm>
            <a:off x="4601507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2146284" y="3999350"/>
            <a:ext cx="743886" cy="21244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vi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에서 쉘 모드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634528"/>
            <a:ext cx="5181600" cy="1000125"/>
          </a:xfrm>
          <a:prstGeom prst="rect">
            <a:avLst/>
          </a:prstGeom>
        </p:spPr>
      </p:pic>
      <p:sp>
        <p:nvSpPr>
          <p:cNvPr id="40" name="순서도: 처리 6"/>
          <p:cNvSpPr/>
          <p:nvPr/>
        </p:nvSpPr>
        <p:spPr>
          <a:xfrm>
            <a:off x="6096000" y="2766286"/>
            <a:ext cx="5177340" cy="81857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5289" y="1727055"/>
            <a:ext cx="1424420" cy="248602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1296854" y="4897794"/>
            <a:ext cx="5015782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!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ls”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vi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모드에서 !다음에 명렁어를 사용하면 잠시 쉘 명령어를 실행한 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vi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복귀한다.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93059" y="4943228"/>
            <a:ext cx="2842346" cy="36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명령어가 실행된 것 확인 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오른쪽 화살표 8"/>
          <p:cNvSpPr/>
          <p:nvPr/>
        </p:nvSpPr>
        <p:spPr>
          <a:xfrm>
            <a:off x="4601507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2146284" y="3999350"/>
            <a:ext cx="743886" cy="21244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41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notepad</a:t>
            </a:r>
            <a:endParaRPr lang="en-US" altLang="ko-KR" sz="22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634528"/>
            <a:ext cx="5181600" cy="1000125"/>
          </a:xfrm>
          <a:prstGeom prst="rect">
            <a:avLst/>
          </a:prstGeom>
        </p:spPr>
      </p:pic>
      <p:sp>
        <p:nvSpPr>
          <p:cNvPr id="40" name="순서도: 처리 6"/>
          <p:cNvSpPr/>
          <p:nvPr/>
        </p:nvSpPr>
        <p:spPr>
          <a:xfrm>
            <a:off x="6096000" y="2766286"/>
            <a:ext cx="5177340" cy="81857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3943" y="5271461"/>
            <a:ext cx="3042397" cy="727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en-US" altLang="ko-KR" b="1">
                <a:latin typeface="함초롬돋움"/>
                <a:ea typeface="함초롬돋움"/>
                <a:cs typeface="함초롬돋움"/>
                <a:sym typeface="Wingdings"/>
              </a:rPr>
              <a:t>:(</a:t>
            </a:r>
            <a:r>
              <a:rPr lang="ko-KR" altLang="en-US" b="1">
                <a:latin typeface="함초롬돋움"/>
                <a:ea typeface="함초롬돋움"/>
                <a:cs typeface="함초롬돋움"/>
                <a:sym typeface="Wingdings"/>
              </a:rPr>
              <a:t>콜론</a:t>
            </a:r>
            <a:r>
              <a:rPr lang="en-US" altLang="ko-KR" b="1">
                <a:latin typeface="함초롬돋움"/>
                <a:ea typeface="함초롬돋움"/>
                <a:cs typeface="함초롬돋움"/>
                <a:sym typeface="Wingdings"/>
              </a:rPr>
              <a:t>)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>
                <a:latin typeface="함초롬돋움"/>
                <a:ea typeface="함초롬돋움"/>
                <a:cs typeface="함초롬돋움"/>
              </a:rPr>
              <a:t>명령모드에서 콜론을 입력하면 마지막 행 명령모드로 전환된다</a:t>
            </a: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.</a:t>
            </a:r>
            <a:endParaRPr lang="ko-KR" altLang="en-US" sz="12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43625" y="1258228"/>
            <a:ext cx="2657138" cy="36638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3943" y="1258228"/>
            <a:ext cx="2473307" cy="3699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572000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명령모드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마지막 행 명령모드 전환,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wq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실습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193943" y="4724265"/>
            <a:ext cx="312308" cy="23395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3625" y="5235288"/>
            <a:ext cx="3042397" cy="910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“wq”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marL="171450" indent="-171450">
              <a:buFont typeface="Arial"/>
              <a:buChar char="•"/>
              <a:defRPr lang="ko-KR" altLang="en-US"/>
            </a:pPr>
            <a:r>
              <a:rPr lang="ko-KR" altLang="en-US" sz="1200">
                <a:latin typeface="함초롬돋움"/>
                <a:ea typeface="함초롬돋움"/>
                <a:cs typeface="함초롬돋움"/>
              </a:rPr>
              <a:t>문서를 저장하고 </a:t>
            </a: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vi</a:t>
            </a:r>
            <a:r>
              <a:rPr lang="ko-KR" altLang="en-US" sz="1200">
                <a:latin typeface="함초롬돋움"/>
                <a:ea typeface="함초롬돋움"/>
                <a:cs typeface="함초롬돋움"/>
              </a:rPr>
              <a:t>를 종료한다</a:t>
            </a: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200">
              <a:latin typeface="함초롬돋움"/>
              <a:ea typeface="함초롬돋움"/>
              <a:cs typeface="함초롬돋움"/>
            </a:endParaRPr>
          </a:p>
          <a:p>
            <a:pPr marL="171450" indent="-171450">
              <a:buFont typeface="Arial"/>
              <a:buChar char="•"/>
              <a:defRPr lang="ko-KR" altLang="en-US"/>
            </a:pP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w : </a:t>
            </a:r>
            <a:r>
              <a:rPr lang="ko-KR" altLang="en-US" sz="1200">
                <a:latin typeface="함초롬돋움"/>
                <a:ea typeface="함초롬돋움"/>
                <a:cs typeface="함초롬돋움"/>
              </a:rPr>
              <a:t>문서의 저장</a:t>
            </a:r>
            <a:endParaRPr lang="ko-KR" altLang="en-US" sz="1200">
              <a:latin typeface="함초롬돋움"/>
              <a:ea typeface="함초롬돋움"/>
              <a:cs typeface="함초롬돋움"/>
            </a:endParaRPr>
          </a:p>
          <a:p>
            <a:pPr marL="171450" indent="-171450">
              <a:buFont typeface="Arial"/>
              <a:buChar char="•"/>
              <a:defRPr lang="ko-KR" altLang="en-US"/>
            </a:pP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q : vi </a:t>
            </a:r>
            <a:r>
              <a:rPr lang="ko-KR" altLang="en-US" sz="1200">
                <a:latin typeface="함초롬돋움"/>
                <a:ea typeface="함초롬돋움"/>
                <a:cs typeface="함초롬돋움"/>
              </a:rPr>
              <a:t>종료</a:t>
            </a:r>
            <a:endParaRPr lang="ko-KR" altLang="en-US" sz="12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425131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696" y="1677698"/>
            <a:ext cx="5301961" cy="2502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517751" cy="41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66409" y="4711983"/>
            <a:ext cx="3619174" cy="642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 mytest”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 후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저장된 내용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6636455" y="1702520"/>
            <a:ext cx="1782260" cy="32381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순서도: 처리 6"/>
          <p:cNvSpPr/>
          <p:nvPr/>
        </p:nvSpPr>
        <p:spPr>
          <a:xfrm>
            <a:off x="3486278" y="2014144"/>
            <a:ext cx="552668" cy="169194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6525489" y="1281543"/>
            <a:ext cx="363356" cy="450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  <a:endParaRPr lang="ko-KR" altLang="en-US" sz="2400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3124198" y="1872959"/>
            <a:ext cx="363356" cy="450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2400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600"/>
          <a:stretch>
            <a:fillRect/>
          </a:stretch>
        </p:blipFill>
        <p:spPr>
          <a:xfrm>
            <a:off x="2841628" y="3086528"/>
            <a:ext cx="6399046" cy="437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517751" cy="41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65568" y="4079869"/>
            <a:ext cx="1878696" cy="36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“vi mytest”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2103" y="1885414"/>
            <a:ext cx="2481374" cy="28323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96162" y="1926647"/>
            <a:ext cx="2533044" cy="2796886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2019727" y="5161897"/>
            <a:ext cx="3530749" cy="722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“a”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입력하면 입력모드로 전환되며 커서의 오른쪽에서 입력을 받는다.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7389796" y="4482088"/>
            <a:ext cx="1479190" cy="22856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6"/>
          <p:cNvSpPr txBox="1"/>
          <p:nvPr/>
        </p:nvSpPr>
        <p:spPr>
          <a:xfrm>
            <a:off x="7247660" y="5240186"/>
            <a:ext cx="3324762" cy="36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입력모드로 전환된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오른쪽 화살표 8"/>
          <p:cNvSpPr/>
          <p:nvPr/>
        </p:nvSpPr>
        <p:spPr>
          <a:xfrm>
            <a:off x="5425131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명령모드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입력모드 전환,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a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실습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681" y="1831397"/>
            <a:ext cx="2328165" cy="2762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30693" y="1836160"/>
            <a:ext cx="2311106" cy="275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9698" y="5231169"/>
            <a:ext cx="3738567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“esc”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입력모드에서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esc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명령모드로 전환된다.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7631" y="5309458"/>
            <a:ext cx="4112738" cy="36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아래쪽에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INSERT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가 없어진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입력모드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명령모드 전환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537700" y="287365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처리 6"/>
          <p:cNvSpPr/>
          <p:nvPr/>
        </p:nvSpPr>
        <p:spPr>
          <a:xfrm>
            <a:off x="7520549" y="4360861"/>
            <a:ext cx="2301804" cy="22856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50" y="1884218"/>
            <a:ext cx="2206336" cy="2733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21690" y="1859106"/>
            <a:ext cx="2260889" cy="272415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859698" y="5231169"/>
            <a:ext cx="3738567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“yy”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yy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라인을  복사한다.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274714" y="5158434"/>
            <a:ext cx="3738569" cy="726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복사한 라인을 커서가 있는 라인 아래에 붙힌다.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오른쪽 화살표 8"/>
          <p:cNvSpPr/>
          <p:nvPr/>
        </p:nvSpPr>
        <p:spPr>
          <a:xfrm>
            <a:off x="5537700" y="287365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2515595" y="1884361"/>
            <a:ext cx="275577" cy="17660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7433958" y="2014247"/>
            <a:ext cx="318872" cy="18526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ko-KR" altLang="en-US" sz="22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복사하기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1490</ep:Words>
  <ep:PresentationFormat>와이드스크린</ep:PresentationFormat>
  <ep:Paragraphs>237</ep:Paragraphs>
  <ep:Slides>39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ep:HeadingPairs>
  <ep:TitlesOfParts>
    <vt:vector size="4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2022-03-18T03:23:21.000</dcterms:created>
  <dc:creator>kopo</dc:creator>
  <cp:lastModifiedBy>임미선</cp:lastModifiedBy>
  <dcterms:modified xsi:type="dcterms:W3CDTF">2022-03-20T09:58:42.814</dcterms:modified>
  <cp:revision>38</cp:revision>
  <dc:title>PowerPoint 프레젠테이션</dc:title>
</cp:coreProperties>
</file>