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8" r:id="rId23"/>
    <p:sldId id="279" r:id="rId24"/>
    <p:sldId id="280" r:id="rId25"/>
    <p:sldId id="283" r:id="rId26"/>
    <p:sldId id="285" r:id="rId27"/>
    <p:sldId id="286" r:id="rId28"/>
    <p:sldId id="288" r:id="rId29"/>
    <p:sldId id="289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7" r:id="rId46"/>
    <p:sldId id="308" r:id="rId47"/>
    <p:sldId id="306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1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4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2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F564-466C-4974-8734-96AA285117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EDC6-11BF-4281-ACC3-9A2094996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mailto:Ubuntu@3.35.233.228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739189" cy="90220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000" dirty="0"/>
              <a:t>1. </a:t>
            </a:r>
            <a:r>
              <a:rPr lang="ko-KR" altLang="en-US" sz="3000" dirty="0"/>
              <a:t>용어정리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260"/>
          <a:stretch/>
        </p:blipFill>
        <p:spPr>
          <a:xfrm>
            <a:off x="1831490" y="1762741"/>
            <a:ext cx="8444639" cy="31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74" y="2120486"/>
            <a:ext cx="8618630" cy="192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</a:t>
            </a:r>
            <a:r>
              <a:rPr lang="ko-KR" altLang="en-US" sz="2000" dirty="0" err="1" smtClean="0"/>
              <a:t>포트포워딩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1979407" y="4958397"/>
            <a:ext cx="8788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Putty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실행을 위해 다음과 같이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포트포워딩을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해준다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호스트포트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22(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원래 서버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) –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게스트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 10.0.2.6(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원래 서버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IP) –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게스트포트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22</a:t>
            </a:r>
          </a:p>
          <a:p>
            <a:pPr>
              <a:defRPr lang="ko-KR" altLang="en-US"/>
            </a:pP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호스트포트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2222(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 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서버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) – 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게스트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IP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10.0.2.7(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 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서버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IP) – 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게스트포트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22</a:t>
            </a:r>
          </a:p>
          <a:p>
            <a:pPr lvl="0">
              <a:defRPr lang="ko-KR" altLang="en-US"/>
            </a:pP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4220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핑 찍기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3365825" y="4990671"/>
            <a:ext cx="56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핑을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찍어 서버가 정상적으로 작동되는지 확인한다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3" y="2183802"/>
            <a:ext cx="5572033" cy="197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768" y="1600602"/>
            <a:ext cx="3324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원래 서버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 서버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81" y="2183801"/>
            <a:ext cx="5594302" cy="1977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70202" y="1600602"/>
            <a:ext cx="3324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 서버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원래 서버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288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05" y="1024965"/>
            <a:ext cx="6230096" cy="409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GCP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2517290" y="5740978"/>
            <a:ext cx="760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 가입해 메뉴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Compute Engine -&gt; VM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선택한다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622200" y="1618888"/>
            <a:ext cx="778140" cy="177640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905404" y="3524784"/>
            <a:ext cx="1716795" cy="31569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485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64" y="908883"/>
            <a:ext cx="5618084" cy="4491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GCP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4566621" y="5723965"/>
            <a:ext cx="3367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만들기를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981630" y="4891005"/>
            <a:ext cx="1021137" cy="326454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90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7" y="1005490"/>
            <a:ext cx="4733785" cy="5023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GCP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6298601" y="3042912"/>
            <a:ext cx="4781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이름과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리전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머신 유형 등을 선택 후 만들기를 클릭하면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생성이 완료된다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818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SSH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GCP </a:t>
            </a:r>
            <a:r>
              <a:rPr lang="ko-KR" altLang="en-US" sz="2000" dirty="0" smtClean="0"/>
              <a:t>접속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2818505" y="4957773"/>
            <a:ext cx="693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홈에서 연결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SSH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서버에 접속한다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2" y="2942385"/>
            <a:ext cx="8963025" cy="54292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9467570" y="2942384"/>
            <a:ext cx="905548" cy="54292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6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34" y="2379707"/>
            <a:ext cx="8526749" cy="1668277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652220" y="4936258"/>
            <a:ext cx="5803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서버에서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ssh-keygen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–t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rsa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563005" y="3505059"/>
            <a:ext cx="3699789" cy="54292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GCP </a:t>
            </a:r>
            <a:r>
              <a:rPr lang="ko-KR" altLang="en-US" sz="2000" dirty="0" smtClean="0"/>
              <a:t>서버에서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54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25" y="920073"/>
            <a:ext cx="8162925" cy="46101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407537" y="6021307"/>
            <a:ext cx="5803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엔터를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번 누르면 다음과 같은 메시지가 출력된다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938925" y="1159654"/>
            <a:ext cx="8162925" cy="4370519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GCP </a:t>
            </a:r>
            <a:r>
              <a:rPr lang="ko-KR" altLang="en-US" sz="2000" dirty="0" smtClean="0"/>
              <a:t>서버에서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419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1" y="2721900"/>
            <a:ext cx="9496731" cy="12460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528047" y="4601298"/>
            <a:ext cx="7533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“cd /home/lms951001/.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ssh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ssh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디렉토리로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이동하면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개인키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), id_rsa.pub(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공개키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가 생성된 것을 확인할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5768648" y="2721900"/>
            <a:ext cx="5000104" cy="37630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ko-KR" altLang="en-US" sz="2000" dirty="0" smtClean="0"/>
              <a:t>키 생성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288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803"/>
          <a:stretch/>
        </p:blipFill>
        <p:spPr>
          <a:xfrm>
            <a:off x="1604044" y="2485016"/>
            <a:ext cx="9381101" cy="164592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407537" y="4751905"/>
            <a:ext cx="533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“cat id_rsa.pub”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입력해 내용을 모두 복사한다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604043" y="2700384"/>
            <a:ext cx="9381101" cy="143055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ko-KR" altLang="en-US" sz="2000" dirty="0" smtClean="0"/>
              <a:t>공개 키 복사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5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53" y="2637005"/>
            <a:ext cx="2475449" cy="132539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6847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73" y="1340640"/>
            <a:ext cx="5276850" cy="330517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622228" y="5401232"/>
            <a:ext cx="651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홈에서 메뉴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메타데이터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SSH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키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수정을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4465577" y="1340641"/>
            <a:ext cx="988550" cy="43437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SSH </a:t>
            </a:r>
            <a:r>
              <a:rPr lang="ko-KR" altLang="en-US" sz="2000" dirty="0" smtClean="0"/>
              <a:t>키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109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37" y="1255714"/>
            <a:ext cx="4895850" cy="451485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321475" y="5670825"/>
            <a:ext cx="5335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항목 추가를 클릭하고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SSH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키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4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번에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id_rsa.pub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의 내용을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붙여넣기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후 키를 저장한다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3550024" y="4591689"/>
            <a:ext cx="4550483" cy="532544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SSH </a:t>
            </a:r>
            <a:r>
              <a:rPr lang="ko-KR" altLang="en-US" sz="2000" dirty="0" smtClean="0"/>
              <a:t>키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71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81" y="828339"/>
            <a:ext cx="5905988" cy="46052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269864" y="5861346"/>
            <a:ext cx="8107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다시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서버로 돌아와 오른쪽 상단 톱니바퀴 클릭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 다운로드 클릭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의 경로를 입력해 파일을 다운로드 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595540" y="1189822"/>
            <a:ext cx="276029" cy="26440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484412" y="3281190"/>
            <a:ext cx="2863839" cy="244208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GCP </a:t>
            </a:r>
            <a:r>
              <a:rPr lang="ko-KR" altLang="en-US" sz="2000" dirty="0" smtClean="0"/>
              <a:t>서버에서 키 다운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84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976437"/>
            <a:ext cx="8562975" cy="29051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549206" y="5511139"/>
            <a:ext cx="509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다음과 같이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파일이 다운된 것을 확인 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notepad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연다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814512" y="4340646"/>
            <a:ext cx="2250712" cy="54091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ko-KR" altLang="en-US" sz="2000" dirty="0" smtClean="0"/>
              <a:t>다운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26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01" y="859113"/>
            <a:ext cx="7026367" cy="4380267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302598" y="5611876"/>
            <a:ext cx="5690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Puttygen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실행해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file -&gt; Load private key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선택 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 형식을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All Files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바꾸고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연다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860309" y="4698465"/>
            <a:ext cx="1412784" cy="28232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키 생성</a:t>
            </a:r>
            <a:endParaRPr lang="en-US" altLang="ko-KR" sz="2000" dirty="0"/>
          </a:p>
        </p:txBody>
      </p:sp>
      <p:sp>
        <p:nvSpPr>
          <p:cNvPr id="8" name="순서도: 처리 7"/>
          <p:cNvSpPr/>
          <p:nvPr/>
        </p:nvSpPr>
        <p:spPr>
          <a:xfrm>
            <a:off x="3582296" y="1989332"/>
            <a:ext cx="4647303" cy="28053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48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72" y="791654"/>
            <a:ext cx="5695950" cy="44291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313817" y="5611876"/>
            <a:ext cx="36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“Save private key”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250654" y="4087906"/>
            <a:ext cx="1312434" cy="20439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24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4299983" y="5052478"/>
            <a:ext cx="3584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 이름을 입력 후 저장한다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74" y="2261642"/>
            <a:ext cx="7837964" cy="188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283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3805130" y="5106266"/>
            <a:ext cx="4844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저장 경로로 들어가면 다음과 같이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ppk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파일이 만들어 진 것을 확인할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ko-KR" altLang="en-US" sz="2000" dirty="0" smtClean="0"/>
              <a:t>키 생성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73" y="2258040"/>
            <a:ext cx="8708831" cy="19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04" y="932725"/>
            <a:ext cx="4257675" cy="41624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805108" y="5627318"/>
            <a:ext cx="5887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Putty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실행해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Connection -&gt; SSH -&gt;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Auth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들어가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Browse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5049097" y="3539266"/>
            <a:ext cx="2828382" cy="45182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Putty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72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7" y="983655"/>
            <a:ext cx="7334250" cy="45339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751782" y="5842469"/>
            <a:ext cx="420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ppk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파일을 선택 후 열기를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205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Putty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20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47" y="589126"/>
            <a:ext cx="7115175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610073" y="5425948"/>
            <a:ext cx="699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2022ubuntu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복제하여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2022ubuntuCopy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만들기 위해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2022ubuntu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전원이 꺼진 상태에서 메뉴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머신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복제를 선택한다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2927495" y="1310464"/>
            <a:ext cx="923743" cy="529094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5486400" y="1310464"/>
            <a:ext cx="3926541" cy="3584264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62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3407537" y="5175497"/>
            <a:ext cx="5672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홈으로 들어가 외부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복사한다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복사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6" y="1518285"/>
            <a:ext cx="8362950" cy="2724150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8275958" y="3431690"/>
            <a:ext cx="1399087" cy="527124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00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2923443" y="5530497"/>
            <a:ext cx="5811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Session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클릭해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Host Name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 복사한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주소를 넣고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세션 이름을 입력 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Save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</a:t>
            </a:r>
            <a:r>
              <a:rPr lang="en-US" altLang="ko-KR" sz="2000" dirty="0" smtClean="0"/>
              <a:t>SSH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접속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37" y="789622"/>
            <a:ext cx="4267200" cy="418147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4841593" y="1592132"/>
            <a:ext cx="2043301" cy="591669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87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3708751" y="5182500"/>
            <a:ext cx="464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아이디를 입력 후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엔터를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누른다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SSH</a:t>
            </a:r>
            <a:r>
              <a:rPr lang="ko-KR" altLang="en-US" sz="2000" dirty="0" smtClean="0"/>
              <a:t>로 접속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43" y="1828800"/>
            <a:ext cx="5951021" cy="21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3575741" y="5193257"/>
            <a:ext cx="569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SSH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GCP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인스턴스에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접속한 것을 확인할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2-2. SSH</a:t>
            </a:r>
            <a:r>
              <a:rPr lang="ko-KR" altLang="en-US" sz="2000" dirty="0" smtClean="0"/>
              <a:t>로 접속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40" y="1517724"/>
            <a:ext cx="7019925" cy="3048000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2661340" y="1979408"/>
            <a:ext cx="6859178" cy="258631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9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7" y="719727"/>
            <a:ext cx="4876483" cy="561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5959737" y="3155451"/>
            <a:ext cx="5572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AWS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 가입 후 서비스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컴퓨팅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EC2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664308" y="2212235"/>
            <a:ext cx="1240717" cy="38035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47514" y="5966064"/>
            <a:ext cx="795226" cy="284130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53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27" y="2722656"/>
            <a:ext cx="9800216" cy="482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3641884" y="4324034"/>
            <a:ext cx="5572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오른쪽 상단의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시작을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9904626" y="2722656"/>
            <a:ext cx="1240717" cy="38035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08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3181916" y="4860088"/>
            <a:ext cx="5572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“Ubuntu”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검색해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20.04 LTS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버전을 선택한다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9904626" y="2722656"/>
            <a:ext cx="1240717" cy="38035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477860"/>
            <a:ext cx="10795984" cy="2489591"/>
          </a:xfrm>
          <a:prstGeom prst="rect">
            <a:avLst/>
          </a:prstGeom>
        </p:spPr>
      </p:pic>
      <p:sp>
        <p:nvSpPr>
          <p:cNvPr id="8" name="순서도: 처리 7"/>
          <p:cNvSpPr/>
          <p:nvPr/>
        </p:nvSpPr>
        <p:spPr>
          <a:xfrm>
            <a:off x="321355" y="2025202"/>
            <a:ext cx="1240717" cy="38035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0106728" y="2722655"/>
            <a:ext cx="1240717" cy="38035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61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2" y="882338"/>
            <a:ext cx="8913254" cy="444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2468533" y="5731457"/>
            <a:ext cx="668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프리티어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사용 가능한 유형을 체크하고 검토 및 시작을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749970" y="5030658"/>
            <a:ext cx="802819" cy="29302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91372" y="1659442"/>
            <a:ext cx="8913254" cy="42754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30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50" y="795125"/>
            <a:ext cx="8886061" cy="454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4026700" y="5645396"/>
            <a:ext cx="406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오른쪽 하단 시작하기를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0026127" y="5090813"/>
            <a:ext cx="474284" cy="24607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91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54" y="804553"/>
            <a:ext cx="6648450" cy="5210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2173044" y="6014728"/>
            <a:ext cx="796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새 키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페어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생성을 선택하고 키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페어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이름을 입력 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키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페어를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다운로드 하고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시작을 누르면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인스턴스가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생성된다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184264" y="3163564"/>
            <a:ext cx="5723068" cy="17130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648687" y="4176575"/>
            <a:ext cx="1183341" cy="341637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순서도: 처리 9"/>
          <p:cNvSpPr/>
          <p:nvPr/>
        </p:nvSpPr>
        <p:spPr>
          <a:xfrm flipV="1">
            <a:off x="7960659" y="5533459"/>
            <a:ext cx="1057110" cy="32084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15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09" y="1318525"/>
            <a:ext cx="3876675" cy="356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1549101" y="5425948"/>
            <a:ext cx="8832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이때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MAC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주소 정책은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모든 네트워크 어댑터의 새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MAC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주소 생성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＂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선택해야 하고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 방식은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완전한 복제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선택해야 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2518704" y="3365174"/>
            <a:ext cx="2472844" cy="184849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35" y="1082867"/>
            <a:ext cx="4027730" cy="3690432"/>
          </a:xfrm>
          <a:prstGeom prst="rect">
            <a:avLst/>
          </a:prstGeom>
        </p:spPr>
      </p:pic>
      <p:sp>
        <p:nvSpPr>
          <p:cNvPr id="10" name="순서도: 처리 6"/>
          <p:cNvSpPr/>
          <p:nvPr/>
        </p:nvSpPr>
        <p:spPr>
          <a:xfrm>
            <a:off x="6716694" y="3817749"/>
            <a:ext cx="1243963" cy="22712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717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31" y="1985406"/>
            <a:ext cx="8472569" cy="2202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2-5. AWS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4238512" y="5059547"/>
            <a:ext cx="4044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생성이 완료된 것 확인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72754" y="3663757"/>
            <a:ext cx="3614568" cy="402633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82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9" y="693726"/>
            <a:ext cx="7749455" cy="4810573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248809" y="5749103"/>
            <a:ext cx="5690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Puttygen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실행해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file -&gt; Load private key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선택 후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 형식을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All Files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바꾸고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5Floor.pem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연다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053946" y="4945891"/>
            <a:ext cx="1584905" cy="28232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키 생성</a:t>
            </a:r>
            <a:endParaRPr lang="en-US" altLang="ko-KR" sz="2000" dirty="0"/>
          </a:p>
        </p:txBody>
      </p:sp>
      <p:sp>
        <p:nvSpPr>
          <p:cNvPr id="8" name="순서도: 처리 7"/>
          <p:cNvSpPr/>
          <p:nvPr/>
        </p:nvSpPr>
        <p:spPr>
          <a:xfrm>
            <a:off x="3407537" y="1967817"/>
            <a:ext cx="4994185" cy="226743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27" y="769845"/>
            <a:ext cx="5705475" cy="44577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378362" y="5824405"/>
            <a:ext cx="344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Save private key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343943" y="4053007"/>
            <a:ext cx="1305206" cy="217780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969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개인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0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6057" r="11937"/>
          <a:stretch/>
        </p:blipFill>
        <p:spPr>
          <a:xfrm>
            <a:off x="2253728" y="2807745"/>
            <a:ext cx="7301138" cy="1233039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905026" y="4815811"/>
            <a:ext cx="432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 이름을 입력 후 저장을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개인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10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8" y="929530"/>
            <a:ext cx="7228299" cy="456281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516108" y="5935258"/>
            <a:ext cx="5262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Conversions -&gt; Export Open SSH key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선택 후 파일 이름을 입력하고 저장을 누른다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7"/>
            <a:ext cx="4012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err="1" smtClean="0"/>
              <a:t>Puttygen</a:t>
            </a:r>
            <a:r>
              <a:rPr lang="ko-KR" altLang="en-US" sz="2000" dirty="0" smtClean="0"/>
              <a:t>으로 공개 키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52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04" y="932725"/>
            <a:ext cx="4257675" cy="416242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805108" y="5627318"/>
            <a:ext cx="5887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Putty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실행해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Connection -&gt; SSH -&gt;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Auth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들어가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Browse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smtClean="0"/>
              <a:t>Putty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6" name="순서도: 처리 5"/>
          <p:cNvSpPr/>
          <p:nvPr/>
        </p:nvSpPr>
        <p:spPr>
          <a:xfrm>
            <a:off x="5049097" y="3539266"/>
            <a:ext cx="2828382" cy="45182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1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89" y="653913"/>
            <a:ext cx="7325118" cy="4569441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023921" y="5627318"/>
            <a:ext cx="380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aws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선택하고 열기를 클릭한다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3596815" y="1871831"/>
            <a:ext cx="4654300" cy="20439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smtClean="0"/>
              <a:t>Putty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25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3322469" y="5132466"/>
            <a:ext cx="571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AWS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홈으로 돌아가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개방 주소를 복사한다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95" y="1596782"/>
            <a:ext cx="7591425" cy="252412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6996231" y="2756646"/>
            <a:ext cx="1287157" cy="57822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복사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90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26" y="1128210"/>
            <a:ext cx="42672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</a:t>
            </a:r>
            <a:r>
              <a:rPr lang="en-US" altLang="ko-KR" sz="2000" dirty="0" smtClean="0"/>
              <a:t>SSH </a:t>
            </a:r>
            <a:r>
              <a:rPr lang="ko-KR" altLang="en-US" sz="2000" dirty="0" smtClean="0"/>
              <a:t>접속</a:t>
            </a:r>
            <a:endParaRPr lang="en-US" altLang="ko-KR" sz="2000" dirty="0"/>
          </a:p>
        </p:txBody>
      </p:sp>
      <p:sp>
        <p:nvSpPr>
          <p:cNvPr id="6" name="순서도: 처리 5"/>
          <p:cNvSpPr/>
          <p:nvPr/>
        </p:nvSpPr>
        <p:spPr>
          <a:xfrm>
            <a:off x="5185747" y="1990164"/>
            <a:ext cx="2000361" cy="40879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23443" y="5530497"/>
            <a:ext cx="5811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Session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클릭해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Host Name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 복사한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주소를 넣고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세션 이름을 입력 후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Save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40447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70" y="1799102"/>
            <a:ext cx="5900739" cy="2332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SSH</a:t>
            </a:r>
            <a:r>
              <a:rPr lang="ko-KR" altLang="en-US" sz="2000" dirty="0" smtClean="0"/>
              <a:t>로 접속</a:t>
            </a:r>
            <a:endParaRPr lang="en-US" altLang="ko-KR" sz="2000" dirty="0"/>
          </a:p>
        </p:txBody>
      </p:sp>
      <p:sp>
        <p:nvSpPr>
          <p:cNvPr id="6" name="순서도: 처리 5"/>
          <p:cNvSpPr/>
          <p:nvPr/>
        </p:nvSpPr>
        <p:spPr>
          <a:xfrm>
            <a:off x="5829326" y="2657138"/>
            <a:ext cx="2228152" cy="63470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905026" y="5161165"/>
            <a:ext cx="496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login id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ubuntu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162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12" y="901654"/>
            <a:ext cx="4176604" cy="382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196436" y="5436706"/>
            <a:ext cx="593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복제를 누르면 다음과 같은 창이 뜨면서 복제가 시작된다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3976365" y="2063499"/>
            <a:ext cx="3597018" cy="141122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39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537883"/>
            <a:ext cx="5364385" cy="6115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2-6. SSH</a:t>
            </a:r>
            <a:r>
              <a:rPr lang="ko-KR" altLang="en-US" sz="2000" dirty="0" smtClean="0"/>
              <a:t>로 접속</a:t>
            </a:r>
            <a:endParaRPr lang="en-US" altLang="ko-KR" sz="2000" dirty="0"/>
          </a:p>
        </p:txBody>
      </p:sp>
      <p:sp>
        <p:nvSpPr>
          <p:cNvPr id="6" name="순서도: 처리 5"/>
          <p:cNvSpPr/>
          <p:nvPr/>
        </p:nvSpPr>
        <p:spPr>
          <a:xfrm>
            <a:off x="355820" y="774549"/>
            <a:ext cx="5364385" cy="587905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136061" y="3344744"/>
            <a:ext cx="569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SSH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AWS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인스턴스에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접속한 것을 확인할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10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98" y="513509"/>
            <a:ext cx="54959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서버에서 </a:t>
            </a:r>
            <a:r>
              <a:rPr lang="ko-KR" altLang="en-US" sz="2000" dirty="0" smtClean="0"/>
              <a:t>접속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ko-KR" altLang="en-US" sz="2000" dirty="0" smtClean="0"/>
              <a:t>키 복사</a:t>
            </a:r>
            <a:endParaRPr lang="en-US" altLang="ko-KR" sz="2000" dirty="0"/>
          </a:p>
        </p:txBody>
      </p:sp>
      <p:sp>
        <p:nvSpPr>
          <p:cNvPr id="6" name="순서도: 처리 5"/>
          <p:cNvSpPr/>
          <p:nvPr/>
        </p:nvSpPr>
        <p:spPr>
          <a:xfrm>
            <a:off x="3829163" y="1487413"/>
            <a:ext cx="5054860" cy="4128079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507917" y="6220064"/>
            <a:ext cx="569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notepad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5Floor.pem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파일을 열어 내용을 복사한다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516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Putty </a:t>
            </a:r>
            <a:r>
              <a:rPr lang="ko-KR" altLang="en-US" sz="2000" dirty="0" smtClean="0"/>
              <a:t>접속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4125864" y="5799440"/>
            <a:ext cx="380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Putty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리눅스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서버에 접속한다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23" y="918713"/>
            <a:ext cx="4276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키 파일 만들기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4379285" y="4336400"/>
            <a:ext cx="569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vi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id_rsa_aws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65" y="2836324"/>
            <a:ext cx="6655537" cy="5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79" y="729670"/>
            <a:ext cx="5310187" cy="4442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키 생성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872292" y="5681107"/>
            <a:ext cx="701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notepad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에서 복사한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5Floor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파일의 내용을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붙여넣고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저장한다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0365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키 파일 확인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473918" y="4798980"/>
            <a:ext cx="473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vm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에서 파일이 저장된 것을 확인할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59" y="2561108"/>
            <a:ext cx="6393485" cy="14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AWS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접속 시도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473918" y="4798980"/>
            <a:ext cx="5515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ssh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–I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id_rsa_aws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  <a:hlinkClick r:id="rId2"/>
              </a:rPr>
              <a:t>Ubuntu@3.35.233.228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입력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34" y="3234803"/>
            <a:ext cx="10292222" cy="4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에러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확인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294786" y="5272266"/>
            <a:ext cx="8028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에러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메세지를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확인하면 권한 설정을 다시 해 주어야 한다는 것을 알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13" y="1890541"/>
            <a:ext cx="8204269" cy="2769594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1970414" y="3539266"/>
            <a:ext cx="5022058" cy="26894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05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3" y="3225277"/>
            <a:ext cx="8242211" cy="627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권한 설정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099017" y="4765490"/>
            <a:ext cx="646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chmod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600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id_rsa_aws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입력해 권한을 줄여준다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726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서버에서 접속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115238" y="5465922"/>
            <a:ext cx="8582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그 후 다시 명령어를 입력하면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리눅스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서버로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aws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인스턴스에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접속할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13" y="832977"/>
            <a:ext cx="5838825" cy="420052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4096670" y="832978"/>
            <a:ext cx="2987176" cy="19159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90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01" y="2769109"/>
            <a:ext cx="8474876" cy="955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384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</a:t>
            </a:r>
            <a:r>
              <a:rPr lang="en-US" altLang="ko-KR" sz="2000" dirty="0" smtClean="0"/>
              <a:t>hostname </a:t>
            </a:r>
            <a:r>
              <a:rPr lang="ko-KR" altLang="en-US" sz="2000" dirty="0" smtClean="0"/>
              <a:t>변경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721686" y="4619126"/>
            <a:ext cx="6531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복제가 되었다면 복제 된 서버를 실행해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hostname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바꿔준다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* 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hostnamectl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set-hostname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kopoctcCopy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입력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4188829" y="3266362"/>
            <a:ext cx="6035947" cy="45816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76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3-1. Docker </a:t>
            </a:r>
            <a:r>
              <a:rPr lang="ko-KR" altLang="en-US" sz="2000" dirty="0" smtClean="0"/>
              <a:t>홈페이지 접속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115238" y="5465922"/>
            <a:ext cx="8582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구글에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“Install Docker Engine on Ubuntu”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입력해 해당 홈페이지로 들어간다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85" y="1323191"/>
            <a:ext cx="8022668" cy="3233513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2590598" y="3352552"/>
            <a:ext cx="6747039" cy="1204152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92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3-1. Docker </a:t>
            </a:r>
            <a:r>
              <a:rPr lang="ko-KR" altLang="en-US" sz="2000" dirty="0" smtClean="0"/>
              <a:t>설치 명령어 복사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254188" y="5964274"/>
            <a:ext cx="5965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Putty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로 명령어들을 복사해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설치한다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84" y="898909"/>
            <a:ext cx="6726546" cy="45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90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3-1. </a:t>
            </a:r>
            <a:r>
              <a:rPr lang="ko-KR" altLang="en-US" sz="2000" dirty="0" err="1" smtClean="0"/>
              <a:t>리눅스에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Docker </a:t>
            </a:r>
            <a:r>
              <a:rPr lang="ko-KR" altLang="en-US" sz="2000" dirty="0" smtClean="0"/>
              <a:t>설치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967877" y="5738364"/>
            <a:ext cx="6707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4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개의 명령어를 복사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붙여넣기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하면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Docker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설치가 완료된다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20" y="1266896"/>
            <a:ext cx="3295650" cy="209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20" y="1823184"/>
            <a:ext cx="3676650" cy="1095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20" y="3265297"/>
            <a:ext cx="6877050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220" y="4050185"/>
            <a:ext cx="6877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4754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3-2. Docker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Ubuntu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ko-KR" altLang="en-US" sz="2000" dirty="0" smtClean="0"/>
              <a:t>연결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3275702" y="4296840"/>
            <a:ext cx="5965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mkdir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/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var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/html”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입력해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html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디렉토리를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생성한다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2811164"/>
            <a:ext cx="6997022" cy="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42" y="749001"/>
            <a:ext cx="635317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4754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포트포워딩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770093" y="5919561"/>
            <a:ext cx="7169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VM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의 파일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환경설정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네트워크를 선택해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포트포워딩을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해준다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 (8003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번 포트로 연결할 것이므로 게스트 포트에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8003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을 넣는다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3076687" y="2560320"/>
            <a:ext cx="5701553" cy="322730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06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4754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마운트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291380" y="4484330"/>
            <a:ext cx="8240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sudo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run –d –p 8003:80 –v /home/kopo34/html:/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usr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/local/apache2/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htdocs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httpd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입력해 컨테이너의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웹페이지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경로를 호스트 경로로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마운트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 시킨다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-d :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백그라운드로 실행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-p :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포트 </a:t>
            </a:r>
            <a:r>
              <a:rPr lang="ko-KR" altLang="en-US" b="1" dirty="0" err="1" smtClean="0">
                <a:latin typeface="함초롬돋움"/>
                <a:ea typeface="함초롬돋움"/>
                <a:cs typeface="함초롬돋움"/>
              </a:rPr>
              <a:t>맵핑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82" y="2872293"/>
            <a:ext cx="8585255" cy="5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13" y="1639056"/>
            <a:ext cx="6896100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4754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마운트</a:t>
            </a:r>
            <a:r>
              <a:rPr lang="ko-KR" altLang="en-US" sz="2000" dirty="0" smtClean="0"/>
              <a:t> 완료 확인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173045" y="5040315"/>
            <a:ext cx="821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다음과 같이 출력되면 정상적으로 호스트와 컨테이너의 폴더를 공유할 수 있다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479413" y="2022438"/>
            <a:ext cx="6896100" cy="2378868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3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0" y="2738497"/>
            <a:ext cx="8537970" cy="1043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4754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3-3. </a:t>
            </a:r>
            <a:r>
              <a:rPr lang="en-US" altLang="ko-KR" sz="2000" dirty="0" err="1" smtClean="0"/>
              <a:t>docker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image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2377440" y="4659719"/>
            <a:ext cx="8218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image ls”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입력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image ls: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이미지 목록을 확인하는 명령어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  <a:p>
            <a:pPr marL="342900" lvl="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이미지 목록이 출력된 것 확인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4211393" y="2738497"/>
            <a:ext cx="2415317" cy="364846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957890" y="3395729"/>
            <a:ext cx="8537970" cy="38594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5633" y="2225292"/>
            <a:ext cx="83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1524" y="3260083"/>
            <a:ext cx="83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70" y="1118755"/>
            <a:ext cx="5896341" cy="98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4754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3-3. </a:t>
            </a:r>
            <a:r>
              <a:rPr lang="en-US" altLang="ko-KR" sz="2000" dirty="0" err="1" smtClean="0"/>
              <a:t>docker</a:t>
            </a:r>
            <a:r>
              <a:rPr lang="en-US" altLang="ko-KR" sz="2000" dirty="0" smtClean="0"/>
              <a:t> stop, </a:t>
            </a:r>
            <a:r>
              <a:rPr lang="en-US" altLang="ko-KR" sz="2000" dirty="0" err="1" smtClean="0"/>
              <a:t>docker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rm</a:t>
            </a:r>
            <a:endParaRPr lang="en-US" altLang="ko-K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1721223" y="2470646"/>
            <a:ext cx="8218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stop c4”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입력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stop :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컨테이너를 중지하는 명령어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아이디는 첫 두 글자만 넣어주면 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70" y="3439402"/>
            <a:ext cx="6048073" cy="1132598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1951803" y="5051498"/>
            <a:ext cx="8218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2. “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rm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c4”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입력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docker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err="1" smtClean="0">
                <a:latin typeface="함초롬돋움"/>
                <a:ea typeface="함초롬돋움"/>
                <a:cs typeface="함초롬돋움"/>
              </a:rPr>
              <a:t>rm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컨테이너를 삭제하는 명령어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아이디는 첫 두 글자만 넣어주면 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).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컨테이너를 삭제하기 전에 반드시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stop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명령어로 컨테이너를 중지해야 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674840" y="1118755"/>
            <a:ext cx="2948171" cy="45186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970493" y="3439402"/>
            <a:ext cx="2804250" cy="487008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28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2811" y="0"/>
            <a:ext cx="2739189" cy="90220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000" dirty="0" smtClean="0"/>
              <a:t>3. </a:t>
            </a:r>
            <a:r>
              <a:rPr lang="ko-KR" altLang="en-US" sz="3000" dirty="0" smtClean="0"/>
              <a:t>정리하기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5" y="0"/>
            <a:ext cx="5876925" cy="6610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23" y="1960637"/>
            <a:ext cx="5905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고정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변경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4733366" y="4926124"/>
            <a:ext cx="324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고정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IP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바꿔준다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58" y="1516830"/>
            <a:ext cx="6688394" cy="27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758"/>
            <a:ext cx="2176205" cy="74227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필기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1" y="1487988"/>
            <a:ext cx="5895975" cy="413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01" y="902201"/>
            <a:ext cx="6124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34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네트워크 추가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3195022" y="5345672"/>
            <a:ext cx="5647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Virtual Box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의 파일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환경설정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네트워크에 들어가 네트워크를 추가한다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37" y="1305541"/>
            <a:ext cx="5067300" cy="3343275"/>
          </a:xfrm>
          <a:prstGeom prst="rect">
            <a:avLst/>
          </a:prstGeom>
        </p:spPr>
      </p:pic>
      <p:sp>
        <p:nvSpPr>
          <p:cNvPr id="6" name="순서도: 처리 6"/>
          <p:cNvSpPr/>
          <p:nvPr/>
        </p:nvSpPr>
        <p:spPr>
          <a:xfrm>
            <a:off x="8146276" y="2189043"/>
            <a:ext cx="251242" cy="26370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557037" y="2414953"/>
            <a:ext cx="1301675" cy="220671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932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88" y="703895"/>
            <a:ext cx="6644644" cy="4661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4464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1-1. </a:t>
            </a:r>
            <a:r>
              <a:rPr lang="en-US" altLang="ko-KR" sz="2000" dirty="0" err="1" smtClean="0"/>
              <a:t>Vm</a:t>
            </a:r>
            <a:r>
              <a:rPr lang="ko-KR" altLang="en-US" sz="2000" dirty="0" smtClean="0"/>
              <a:t>복제 </a:t>
            </a:r>
            <a:r>
              <a:rPr lang="en-US" altLang="ko-KR" sz="2000" dirty="0" smtClean="0"/>
              <a:t>NAT </a:t>
            </a:r>
            <a:r>
              <a:rPr lang="ko-KR" altLang="en-US" sz="2000" dirty="0" smtClean="0"/>
              <a:t>네트워크로 변경</a:t>
            </a:r>
            <a:endParaRPr lang="en-US" altLang="ko-K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2958353" y="5646886"/>
            <a:ext cx="6583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설정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네트워크에 들어가 다음에 연결됨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(A):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NAT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네트워크로 변경한다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원래 서버와 복제 서버 둘 다 바꾸어야 한다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568872" y="1834040"/>
            <a:ext cx="1972239" cy="199155"/>
          </a:xfrm>
          <a:prstGeom prst="flowChartProcess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txBody>
          <a:bodyPr anchor="ctr"/>
          <a:lstStyle/>
          <a:p>
            <a:pPr algn="ctr" defTabSz="858059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99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1251</Words>
  <Application>Microsoft Office PowerPoint</Application>
  <PresentationFormat>와이드스크린</PresentationFormat>
  <Paragraphs>149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함초롬돋움</vt:lpstr>
      <vt:lpstr>Arial</vt:lpstr>
      <vt:lpstr>Office 테마</vt:lpstr>
      <vt:lpstr>1. 용어정리</vt:lpstr>
      <vt:lpstr>2.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정리하기</vt:lpstr>
      <vt:lpstr>4. 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용어정리</dc:title>
  <dc:creator>kopo</dc:creator>
  <cp:lastModifiedBy>kopo</cp:lastModifiedBy>
  <cp:revision>28</cp:revision>
  <dcterms:created xsi:type="dcterms:W3CDTF">2022-04-12T08:47:37Z</dcterms:created>
  <dcterms:modified xsi:type="dcterms:W3CDTF">2022-04-13T09:42:00Z</dcterms:modified>
</cp:coreProperties>
</file>