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25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43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36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82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2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1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69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85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51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7DB6-6A06-4CDC-A4D7-EB7F440C7FF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51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17DB6-6A06-4CDC-A4D7-EB7F440C7FF7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850A8-0066-44D9-9CC5-3E6ADD3C7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0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1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편집기 기본 사용하기</a:t>
            </a:r>
            <a:endParaRPr lang="en-US" altLang="ko-KR" sz="22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1) vi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mytest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46" y="2780346"/>
            <a:ext cx="9099561" cy="705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7751" y="4044875"/>
            <a:ext cx="56262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“vi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mytest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en-US" altLang="ko-KR" sz="12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mytest</a:t>
            </a:r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파일을 편집한다</a:t>
            </a:r>
            <a:r>
              <a:rPr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en-US" altLang="ko-KR" sz="12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mytest</a:t>
            </a:r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파일이 없다면 새로 생성함</a:t>
            </a:r>
            <a:r>
              <a:rPr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vi : </a:t>
            </a:r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유닉스</a:t>
            </a:r>
            <a:r>
              <a:rPr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리눅스에서</a:t>
            </a:r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사용되는 편집기를 사용하는 명령어</a:t>
            </a:r>
            <a:endParaRPr lang="ko-KR" altLang="en-US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050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177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 </a:t>
            </a:r>
            <a:r>
              <a:rPr lang="en-US" altLang="ko-KR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mytest</a:t>
            </a:r>
            <a:endParaRPr lang="en-US" altLang="ko-KR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y2y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복사해서 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</a:t>
            </a:r>
            <a:r>
              <a:rPr lang="ko-KR" altLang="en-US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붙여넣기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후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606" y="2061098"/>
            <a:ext cx="1895475" cy="2800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5" y="2043112"/>
            <a:ext cx="18859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0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177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 </a:t>
            </a:r>
            <a:r>
              <a:rPr lang="en-US" altLang="ko-KR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mytest</a:t>
            </a:r>
            <a:endParaRPr lang="en-US" altLang="ko-KR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dd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커서가 위치한 라인 삭제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후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741" y="1879722"/>
            <a:ext cx="2022437" cy="30069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890" y="2014369"/>
            <a:ext cx="19145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07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177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 </a:t>
            </a:r>
            <a:r>
              <a:rPr lang="en-US" altLang="ko-KR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mytest</a:t>
            </a:r>
            <a:endParaRPr lang="en-US" altLang="ko-KR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d2d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커서가 위치한 라인 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 삭제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후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201" y="2047875"/>
            <a:ext cx="1571625" cy="2762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36" y="2047875"/>
            <a:ext cx="14192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0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177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 </a:t>
            </a:r>
            <a:r>
              <a:rPr lang="en-US" altLang="ko-KR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mytest</a:t>
            </a:r>
            <a:endParaRPr lang="en-US" altLang="ko-KR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현재 커서 문자 삭제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후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875" y="1893737"/>
            <a:ext cx="2441985" cy="2790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237" y="2043112"/>
            <a:ext cx="15335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0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177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 </a:t>
            </a:r>
            <a:r>
              <a:rPr lang="en-US" altLang="ko-KR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mytest</a:t>
            </a:r>
            <a:endParaRPr lang="en-US" altLang="ko-KR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$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현재 라인 맨 끝으로 이동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후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10" y="2070623"/>
            <a:ext cx="2152650" cy="2781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639" y="2070623"/>
            <a:ext cx="18192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37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1775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 </a:t>
            </a:r>
            <a:r>
              <a:rPr lang="en-US" altLang="ko-KR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mytest</a:t>
            </a:r>
            <a:endParaRPr lang="en-US" altLang="ko-KR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누르고 입력모드 전환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후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 : 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라인 아래 빈 라인을 추가하여 입력을 받음</a:t>
            </a:r>
            <a:endParaRPr lang="ko-KR" altLang="en-US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563" y="2607272"/>
            <a:ext cx="1476375" cy="2762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846" y="2730368"/>
            <a:ext cx="14192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24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1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 </a:t>
            </a:r>
            <a:r>
              <a:rPr lang="en-US" altLang="ko-KR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mytest</a:t>
            </a:r>
            <a:endParaRPr lang="en-US" altLang="ko-KR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어떤 단어 선택 후 변경</a:t>
            </a:r>
            <a:endParaRPr lang="ko-KR" altLang="en-US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22" y="2062162"/>
            <a:ext cx="1800225" cy="2733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050" y="2062162"/>
            <a:ext cx="1352550" cy="2762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153" y="2062162"/>
            <a:ext cx="11906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76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1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 </a:t>
            </a:r>
            <a:r>
              <a:rPr lang="en-US" altLang="ko-KR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mytest</a:t>
            </a:r>
            <a:endParaRPr lang="en-US" altLang="ko-KR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마지막 행 명령모드 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!e</a:t>
            </a:r>
            <a:endParaRPr lang="ko-KR" altLang="en-US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221" y="2016835"/>
            <a:ext cx="1057275" cy="2781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442" y="2026360"/>
            <a:ext cx="15525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09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1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편짖ㅂ기에서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문자열 </a:t>
            </a:r>
            <a:r>
              <a:rPr lang="ko-KR" altLang="en-US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번경</a:t>
            </a:r>
            <a:endParaRPr lang="en-US" altLang="ko-KR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2-1</a:t>
            </a:r>
            <a:endParaRPr lang="ko-KR" altLang="en-US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47" y="1316355"/>
            <a:ext cx="2181225" cy="2762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3464" y="5068645"/>
            <a:ext cx="35177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커서위치확인</a:t>
            </a:r>
            <a:endParaRPr lang="ko-KR" altLang="en-US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877" y="1316355"/>
            <a:ext cx="1866900" cy="2790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102" y="1446679"/>
            <a:ext cx="18859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40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1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편짖ㅂ기에서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문자열 </a:t>
            </a:r>
            <a:r>
              <a:rPr lang="ko-KR" altLang="en-US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번경</a:t>
            </a:r>
            <a:endParaRPr lang="en-US" altLang="ko-KR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2-2</a:t>
            </a:r>
            <a:endParaRPr lang="ko-KR" altLang="en-US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3464" y="5068645"/>
            <a:ext cx="35177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커서위치확인</a:t>
            </a:r>
            <a:endParaRPr lang="ko-KR" altLang="en-US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34" y="2170692"/>
            <a:ext cx="1971675" cy="2000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847" y="2038350"/>
            <a:ext cx="1981200" cy="2781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432" y="2038350"/>
            <a:ext cx="22955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6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523" y="1382133"/>
            <a:ext cx="2685938" cy="42166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351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편집기 기본 사용하기</a:t>
            </a:r>
            <a:endParaRPr lang="en-US" altLang="ko-KR" sz="22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mytest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파일에 내용 기입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순서도: 처리 2"/>
          <p:cNvSpPr/>
          <p:nvPr/>
        </p:nvSpPr>
        <p:spPr>
          <a:xfrm>
            <a:off x="4272523" y="5282004"/>
            <a:ext cx="1459567" cy="316763"/>
          </a:xfrm>
          <a:prstGeom prst="flowChartProcess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16999" y="5680038"/>
            <a:ext cx="2022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아래쪽에 </a:t>
            </a:r>
            <a:r>
              <a:rPr lang="en-US" altLang="ko-KR" sz="1200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INSERT</a:t>
            </a:r>
            <a:r>
              <a:rPr lang="ko-KR" altLang="en-US" sz="1200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라고 적혀 있으면 입력모드이다</a:t>
            </a:r>
            <a:r>
              <a:rPr lang="en-US" altLang="ko-KR" sz="1200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200" dirty="0">
              <a:solidFill>
                <a:srgbClr val="00B0F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4272523" y="1382133"/>
            <a:ext cx="665237" cy="1414856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94207" y="1350897"/>
            <a:ext cx="1742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abc</a:t>
            </a:r>
            <a:endParaRPr lang="en-US" altLang="ko-KR" b="1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 err="1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def</a:t>
            </a:r>
            <a:endParaRPr lang="en-US" altLang="ko-KR" b="1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 err="1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ghi</a:t>
            </a:r>
            <a:endParaRPr lang="en-US" altLang="ko-KR" b="1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 err="1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jkl</a:t>
            </a:r>
            <a:endParaRPr lang="en-US" altLang="ko-KR" b="1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mon” </a:t>
            </a:r>
            <a:r>
              <a:rPr lang="ko-KR" altLang="en-US" b="1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9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1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편짖ㅂ기에서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문자열 </a:t>
            </a:r>
            <a:r>
              <a:rPr lang="ko-KR" altLang="en-US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번경</a:t>
            </a:r>
            <a:endParaRPr lang="en-US" altLang="ko-KR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2-3</a:t>
            </a:r>
            <a:endParaRPr lang="ko-KR" altLang="en-US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47" y="1818434"/>
            <a:ext cx="2019300" cy="2790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564" y="1818434"/>
            <a:ext cx="21907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43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1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편짖ㅂ기에서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문자열 </a:t>
            </a:r>
            <a:r>
              <a:rPr lang="ko-KR" altLang="en-US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번경</a:t>
            </a:r>
            <a:endParaRPr lang="en-US" altLang="ko-KR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2-4</a:t>
            </a:r>
            <a:endParaRPr lang="ko-KR" altLang="en-US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549" y="2070623"/>
            <a:ext cx="1885950" cy="2781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184" y="2070623"/>
            <a:ext cx="22288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73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1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편짖ㅂ기에서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문자열 </a:t>
            </a:r>
            <a:r>
              <a:rPr lang="ko-KR" altLang="en-US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번경</a:t>
            </a:r>
            <a:endParaRPr lang="en-US" altLang="ko-KR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2-5</a:t>
            </a:r>
            <a:endParaRPr lang="ko-KR" altLang="en-US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81" y="2477900"/>
            <a:ext cx="2028825" cy="2009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3464" y="5068645"/>
            <a:ext cx="35177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커서위치확인</a:t>
            </a:r>
            <a:endParaRPr lang="ko-KR" altLang="en-US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687" y="2033587"/>
            <a:ext cx="1952625" cy="2790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230" y="2092137"/>
            <a:ext cx="19145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22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1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편짖ㅂ기에서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문자열 </a:t>
            </a:r>
            <a:r>
              <a:rPr lang="ko-KR" altLang="en-US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번경</a:t>
            </a:r>
            <a:endParaRPr lang="en-US" altLang="ko-KR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2-6</a:t>
            </a:r>
            <a:endParaRPr lang="ko-KR" altLang="en-US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45" y="2257256"/>
            <a:ext cx="2047875" cy="2257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537" y="2047875"/>
            <a:ext cx="2066925" cy="27622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79" y="2004843"/>
            <a:ext cx="19812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4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1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편짖ㅂ기에서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문자열 </a:t>
            </a:r>
            <a:r>
              <a:rPr lang="ko-KR" altLang="en-US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번경</a:t>
            </a:r>
            <a:endParaRPr lang="en-US" altLang="ko-KR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2-7</a:t>
            </a:r>
            <a:endParaRPr lang="ko-KR" altLang="en-US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606" y="1858999"/>
            <a:ext cx="2009775" cy="2752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672" y="1858999"/>
            <a:ext cx="20478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06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1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편짖ㅂ기에서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문자열 </a:t>
            </a:r>
            <a:r>
              <a:rPr lang="ko-KR" altLang="en-US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번경</a:t>
            </a:r>
            <a:endParaRPr lang="en-US" altLang="ko-KR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2-7 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보충</a:t>
            </a:r>
            <a:endParaRPr lang="ko-KR" altLang="en-US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875" y="2026359"/>
            <a:ext cx="2057400" cy="2762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012" y="2033587"/>
            <a:ext cx="20859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94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17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편짖ㅂ기에서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문자열 </a:t>
            </a:r>
            <a:r>
              <a:rPr lang="ko-KR" altLang="en-US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번경</a:t>
            </a:r>
            <a:endParaRPr lang="en-US" altLang="ko-KR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1,$ 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</a:t>
            </a:r>
            <a:endParaRPr lang="ko-KR" altLang="en-US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666" y="2038350"/>
            <a:ext cx="1952625" cy="2781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812" y="2047875"/>
            <a:ext cx="22383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2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91" y="1298146"/>
            <a:ext cx="2609480" cy="4398837"/>
          </a:xfrm>
          <a:prstGeom prst="rect">
            <a:avLst/>
          </a:prstGeom>
        </p:spPr>
      </p:pic>
      <p:sp>
        <p:nvSpPr>
          <p:cNvPr id="5" name="순서도: 처리 4"/>
          <p:cNvSpPr/>
          <p:nvPr/>
        </p:nvSpPr>
        <p:spPr>
          <a:xfrm>
            <a:off x="1013291" y="5201093"/>
            <a:ext cx="2609480" cy="495890"/>
          </a:xfrm>
          <a:prstGeom prst="flowChartProcess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51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편집기 기본 사용하기</a:t>
            </a:r>
            <a:endParaRPr lang="en-US" altLang="ko-KR" sz="22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3)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입력모드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명령모드 전환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2903" y="3127371"/>
            <a:ext cx="568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“esc”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누르면 입력모드에서 명령모드로 전환된다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28443" y="5325927"/>
            <a:ext cx="2504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아래쪽에 </a:t>
            </a:r>
            <a:r>
              <a:rPr lang="en-US" altLang="ko-KR" sz="1000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INSERT</a:t>
            </a:r>
            <a:r>
              <a:rPr lang="ko-KR" altLang="en-US" sz="1000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없어진 것 확인</a:t>
            </a:r>
            <a:endParaRPr lang="ko-KR" altLang="en-US" sz="1000" dirty="0">
              <a:solidFill>
                <a:srgbClr val="00B0F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625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6573" y="5095860"/>
            <a:ext cx="3042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:(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콜론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)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명령모드에서 콜론을 입력하면 마지막 행 명령모드로 전환된다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255" y="1082627"/>
            <a:ext cx="2657138" cy="36638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573" y="1082627"/>
            <a:ext cx="2473307" cy="36999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351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편집기 기본 사용하기</a:t>
            </a:r>
            <a:endParaRPr lang="en-US" altLang="ko-KR" sz="22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3)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명령모드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마지막 행 명령모드 전환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1486573" y="4548664"/>
            <a:ext cx="312308" cy="233950"/>
          </a:xfrm>
          <a:prstGeom prst="flowChartProcess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336255" y="5059687"/>
            <a:ext cx="3042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wq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문서를 저장하고 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종료한다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 : 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문서의 저장</a:t>
            </a:r>
            <a:endParaRPr lang="en-US" altLang="ko-KR" sz="12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 : vi 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종료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4717761" y="2914533"/>
            <a:ext cx="860612" cy="67773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36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177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 </a:t>
            </a:r>
            <a:r>
              <a:rPr lang="en-US" altLang="ko-KR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mytest</a:t>
            </a:r>
            <a:endParaRPr lang="en-US" altLang="ko-KR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cat </a:t>
            </a:r>
            <a:r>
              <a:rPr lang="en-US" altLang="ko-KR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mytest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후 저장 내용확인</a:t>
            </a:r>
            <a:endParaRPr lang="ko-KR" altLang="en-US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2786062"/>
            <a:ext cx="27241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6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177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 </a:t>
            </a:r>
            <a:r>
              <a:rPr lang="en-US" altLang="ko-KR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mytest</a:t>
            </a:r>
            <a:endParaRPr lang="en-US" altLang="ko-KR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다시 들어가서 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 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누르고 입력모드 전환</a:t>
            </a:r>
            <a:endParaRPr lang="ko-KR" altLang="en-US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83" y="2645259"/>
            <a:ext cx="6399046" cy="46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1775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 </a:t>
            </a:r>
            <a:r>
              <a:rPr lang="en-US" altLang="ko-KR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mytest</a:t>
            </a:r>
            <a:endParaRPr lang="en-US" altLang="ko-KR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다시 들어가서 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 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누르고 입력모드 전환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후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 : 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커서의 오른쪽에서 입력을 받음</a:t>
            </a:r>
            <a:endParaRPr lang="ko-KR" altLang="en-US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49" y="1989324"/>
            <a:ext cx="1885950" cy="2771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412" y="2047875"/>
            <a:ext cx="1926908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177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 </a:t>
            </a:r>
            <a:r>
              <a:rPr lang="en-US" altLang="ko-KR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mytest</a:t>
            </a:r>
            <a:endParaRPr lang="en-US" altLang="ko-KR" sz="22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esc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누르면 입력모드 나와짐 전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후</a:t>
            </a:r>
            <a:endParaRPr lang="en-US" altLang="ko-KR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55" y="2209240"/>
            <a:ext cx="1926908" cy="27622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625" y="2209240"/>
            <a:ext cx="1912789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5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177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 </a:t>
            </a:r>
            <a:r>
              <a:rPr lang="en-US" altLang="ko-KR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mytest</a:t>
            </a:r>
            <a:endParaRPr lang="en-US" altLang="ko-KR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yy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복사해서 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</a:t>
            </a:r>
            <a:r>
              <a:rPr lang="ko-KR" altLang="en-US" sz="2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붙여넣기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</a:t>
            </a:r>
            <a:r>
              <a:rPr lang="ko-KR" altLang="en-US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후</a:t>
            </a:r>
            <a:r>
              <a:rPr lang="en-US" altLang="ko-KR" sz="2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145" y="1997616"/>
            <a:ext cx="2076450" cy="2733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808" y="2007141"/>
            <a:ext cx="17240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17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327</Words>
  <Application>Microsoft Office PowerPoint</Application>
  <PresentationFormat>와이드스크린</PresentationFormat>
  <Paragraphs>74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9</cp:revision>
  <dcterms:created xsi:type="dcterms:W3CDTF">2022-03-18T03:23:21Z</dcterms:created>
  <dcterms:modified xsi:type="dcterms:W3CDTF">2022-03-18T05:44:44Z</dcterms:modified>
</cp:coreProperties>
</file>