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2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9" r:id="rId80"/>
    <p:sldId id="336" r:id="rId81"/>
    <p:sldId id="338" r:id="rId82"/>
    <p:sldId id="337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0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7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1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8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0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2758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용어 정리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49" y="981802"/>
            <a:ext cx="60293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0402" y="4427504"/>
            <a:ext cx="76072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(kopoctc2)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생성을 통해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파일이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70" y="2456539"/>
            <a:ext cx="7350436" cy="13521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01470" y="3260035"/>
            <a:ext cx="5720179" cy="2703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56080" y="4196916"/>
            <a:ext cx="72415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deluesr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kopoctc2”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deluser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사용자를 삭제하는 명령어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04" y="3125442"/>
            <a:ext cx="7944002" cy="4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69833" y="4292332"/>
            <a:ext cx="72415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비밀번호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22" y="2944260"/>
            <a:ext cx="8045365" cy="7610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87022" y="3324783"/>
            <a:ext cx="5438279" cy="3169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89388" y="4403650"/>
            <a:ext cx="72415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(kopoctc2)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지워진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39" y="2484949"/>
            <a:ext cx="7328950" cy="14820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61539" y="2752289"/>
            <a:ext cx="7082461" cy="88145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486667" y="4408132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2335" b="8484"/>
          <a:stretch/>
        </p:blipFill>
        <p:spPr>
          <a:xfrm>
            <a:off x="2105646" y="3156668"/>
            <a:ext cx="7580451" cy="4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514744" y="4384278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(kopoctc2)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삭제되어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파일이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540"/>
          <a:stretch/>
        </p:blipFill>
        <p:spPr>
          <a:xfrm>
            <a:off x="1338883" y="2437280"/>
            <a:ext cx="9192807" cy="1299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8882" y="2437280"/>
            <a:ext cx="9192807" cy="9579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644297" y="4115337"/>
            <a:ext cx="7154043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kopo34(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로그인하고자 하는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ID)”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사용자를 변경하는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79" y="2768692"/>
            <a:ext cx="7394262" cy="91195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49084" y="2768692"/>
            <a:ext cx="2456712" cy="4124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91594" y="233400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6780" y="3250370"/>
            <a:ext cx="1831772" cy="43028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29496" y="318119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089971" y="4076917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95" y="2768692"/>
            <a:ext cx="4882163" cy="8132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78495" y="3283522"/>
            <a:ext cx="817310" cy="29843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070" b="9208"/>
          <a:stretch/>
        </p:blipFill>
        <p:spPr>
          <a:xfrm>
            <a:off x="2436349" y="2604886"/>
            <a:ext cx="7351536" cy="8529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504909" y="4053865"/>
            <a:ext cx="3901423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“groups”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groups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자기가 속한 그룹을 보여주는 명령어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속한 그룹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6629" y="2623513"/>
            <a:ext cx="1305196" cy="41249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9801" y="216792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44033" y="3054403"/>
            <a:ext cx="7351536" cy="35942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60124" y="295216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313883" y="4061549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확인하기 위해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79" y="3079446"/>
            <a:ext cx="7941698" cy="5529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08376" y="3079446"/>
            <a:ext cx="3542340" cy="55290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8104" y="2662650"/>
            <a:ext cx="2650992" cy="1325563"/>
          </a:xfrm>
        </p:spPr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03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257070" y="4337930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홈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확인할 수 있다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37" y="2524034"/>
            <a:ext cx="7688686" cy="14387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79146" y="2524035"/>
            <a:ext cx="1636699" cy="3190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1070"/>
          <a:stretch/>
        </p:blipFill>
        <p:spPr>
          <a:xfrm>
            <a:off x="2955872" y="2768692"/>
            <a:ext cx="6358028" cy="7945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644297" y="4115337"/>
            <a:ext cx="715404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로그인하고자 하는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ID)”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9084" y="2768692"/>
            <a:ext cx="2133982" cy="4124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91594" y="233400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55872" y="3235141"/>
            <a:ext cx="1831772" cy="3280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8588" y="316596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351227" y="4099969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69" y="2961744"/>
            <a:ext cx="5357954" cy="6192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69768" y="3099103"/>
            <a:ext cx="1548335" cy="45885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78" y="2799689"/>
            <a:ext cx="6162934" cy="9194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504909" y="4053865"/>
            <a:ext cx="390142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“groups”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속한 그룹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3786" y="2860929"/>
            <a:ext cx="1305196" cy="3260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46958" y="237460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7084" y="3296254"/>
            <a:ext cx="2535007" cy="35942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83175" y="322475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85" y="3136822"/>
            <a:ext cx="7004918" cy="5019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313883" y="4061549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확인하기 위해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8376" y="3136822"/>
            <a:ext cx="2919933" cy="4955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957393" y="4353298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홈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확인할 수 있다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83" y="2858461"/>
            <a:ext cx="7919853" cy="9374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62057" y="3476855"/>
            <a:ext cx="1867220" cy="3190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조회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3787380" y="4098727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조회하기 위해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51" y="3075415"/>
            <a:ext cx="6751852" cy="4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7"/>
          <a:stretch/>
        </p:blipFill>
        <p:spPr>
          <a:xfrm>
            <a:off x="4080222" y="1189980"/>
            <a:ext cx="3785387" cy="3924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조회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3894956" y="5482520"/>
            <a:ext cx="481873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생성되어있는 그룹을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0223" y="1479005"/>
            <a:ext cx="1836484" cy="34387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18" y="3069572"/>
            <a:ext cx="6432142" cy="319088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3904727" y="4067991"/>
            <a:ext cx="475259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addgroup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my_group1”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addgroup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생성하는 명령어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2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45" y="2482623"/>
            <a:ext cx="5921082" cy="139781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3349279" y="4291826"/>
            <a:ext cx="448843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그룹이 생성된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63944" y="2749256"/>
            <a:ext cx="3736963" cy="2782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51812" y="263164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3944" y="3041692"/>
            <a:ext cx="5004829" cy="52783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57705" y="291861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58035" cy="637074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618"/>
          <a:stretch/>
        </p:blipFill>
        <p:spPr>
          <a:xfrm>
            <a:off x="2100594" y="2249474"/>
            <a:ext cx="6741144" cy="11218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089144" y="4221671"/>
            <a:ext cx="475259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cat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내용을 보여주는 명령어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7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3" y="3075413"/>
            <a:ext cx="4508402" cy="359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003" y="1572205"/>
            <a:ext cx="4157062" cy="2407063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432432" y="4310980"/>
            <a:ext cx="5114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그룹을 조회해보면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91946" y="4310980"/>
            <a:ext cx="435769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그룹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(my_group1)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생성된 것을 확인할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1002)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478716" y="3075413"/>
            <a:ext cx="983556" cy="3593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85003" y="3346225"/>
            <a:ext cx="2581834" cy="3267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4752594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–g 700 my_group1”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my_group1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그룹의 </a:t>
            </a:r>
            <a:r>
              <a:rPr lang="en-US" altLang="ko-KR" sz="1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700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번으로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groupmod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변경하는 명령어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-g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변경하는 옵션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2697"/>
          <a:stretch/>
        </p:blipFill>
        <p:spPr>
          <a:xfrm>
            <a:off x="2105905" y="3181149"/>
            <a:ext cx="9009121" cy="4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3" y="3075413"/>
            <a:ext cx="4508402" cy="359349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432432" y="4310980"/>
            <a:ext cx="5114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그룹을 조회해보면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91946" y="4310980"/>
            <a:ext cx="475259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my_group1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1002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700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변경된 것을 확인할 수 있다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478716" y="3075413"/>
            <a:ext cx="983556" cy="3593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73" y="1275086"/>
            <a:ext cx="3536016" cy="29268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98971" y="3607482"/>
            <a:ext cx="760720" cy="3267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명칭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6038412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–n my_group2 my_group1”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my_group1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명칭을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my_group2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groupmod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변경하는 명령어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-n : </a:t>
            </a:r>
            <a:r>
              <a:rPr lang="ko-KR" altLang="en-US" sz="1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이름을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변경하는 옵션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67" y="3256909"/>
            <a:ext cx="7933045" cy="3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명칭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3" y="3075413"/>
            <a:ext cx="4508402" cy="359349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432432" y="4310980"/>
            <a:ext cx="5114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그룹을 조회해보면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91946" y="4310980"/>
            <a:ext cx="450369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my_group1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명칭이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my_group2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변경된 것을 확인할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478716" y="3075413"/>
            <a:ext cx="983556" cy="3593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06" y="1634029"/>
            <a:ext cx="3114355" cy="24885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55025" y="3553694"/>
            <a:ext cx="1128471" cy="28832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삭제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475259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delgroup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my_group2”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delgroup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삭제하는 명령어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4" y="3083098"/>
            <a:ext cx="7672544" cy="4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삭제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734603" y="4091043"/>
            <a:ext cx="26881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그룹이 삭제된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87" y="2671163"/>
            <a:ext cx="5309334" cy="10248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7986" y="2902953"/>
            <a:ext cx="3541179" cy="5164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삭제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3" y="3075413"/>
            <a:ext cx="4508402" cy="359349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432432" y="4310980"/>
            <a:ext cx="5114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그룹을 조회해보면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91946" y="4310980"/>
            <a:ext cx="440379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my_group2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그룹이 삭제되어 없어진 것을 확인할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478716" y="3075413"/>
            <a:ext cx="983556" cy="3593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25" y="1429230"/>
            <a:ext cx="3192796" cy="27559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55025" y="1423759"/>
            <a:ext cx="2649909" cy="25412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속하는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603841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addgroup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kopo34”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사용자를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그룹에 추가한다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55" y="3197278"/>
            <a:ext cx="7531433" cy="3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속하는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15" y="2455888"/>
            <a:ext cx="5836559" cy="12478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915" y="2703168"/>
            <a:ext cx="4835379" cy="7239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4"/>
          <p:cNvSpPr txBox="1"/>
          <p:nvPr/>
        </p:nvSpPr>
        <p:spPr>
          <a:xfrm>
            <a:off x="3497473" y="4137147"/>
            <a:ext cx="49703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그룹에 속한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3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58035" cy="637074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21287" y="4724792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정보 확인이 가능하다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730"/>
          <a:stretch/>
        </p:blipFill>
        <p:spPr>
          <a:xfrm>
            <a:off x="347496" y="1264271"/>
            <a:ext cx="5819775" cy="38956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7496" y="4810067"/>
            <a:ext cx="4566410" cy="1987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4"/>
          <p:cNvSpPr txBox="1"/>
          <p:nvPr/>
        </p:nvSpPr>
        <p:spPr>
          <a:xfrm>
            <a:off x="6321287" y="1542553"/>
            <a:ext cx="46197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&lt;password 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내부 형식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>
              <a:defRPr lang="ko-KR" altLang="en-US"/>
            </a:pPr>
            <a:endParaRPr lang="en-US" altLang="ko-KR" sz="1200" b="1" dirty="0" smtClean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username(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사용자명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password(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암호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uid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아이디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아이디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gecos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처음 사용자 정보를 넣은 값들을 저장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homedir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사용자의 기본 </a:t>
            </a:r>
            <a:r>
              <a:rPr lang="ko-KR" altLang="en-US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shell(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사용자가 사용하는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unix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shell 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200" b="1" dirty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0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속하는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73" y="2674265"/>
            <a:ext cx="4908860" cy="1015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61950" y="2674266"/>
            <a:ext cx="1229445" cy="3839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4"/>
          <p:cNvSpPr txBox="1"/>
          <p:nvPr/>
        </p:nvSpPr>
        <p:spPr>
          <a:xfrm>
            <a:off x="4076380" y="4121779"/>
            <a:ext cx="40840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“groups”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확인할 수도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67915" y="2990227"/>
            <a:ext cx="1229445" cy="3839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파일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4752594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“touch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touch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생성하는 명령어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 해당 이름의 존재한다면 파일의 마지막 마지막 수정 날짜가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touch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시점으로 바뀜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60" y="2885154"/>
            <a:ext cx="7537809" cy="4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파일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447087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 –l”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위치한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리스트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등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출력하는 명령어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-l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정보를 자세히 출력하는 옵션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33" y="2716105"/>
            <a:ext cx="9077773" cy="7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064"/>
          <a:stretch/>
        </p:blipFill>
        <p:spPr>
          <a:xfrm>
            <a:off x="2755566" y="2847551"/>
            <a:ext cx="6485786" cy="761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파일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3958016" y="4383037"/>
            <a:ext cx="512333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파일의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파일의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other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5483" y="3236811"/>
            <a:ext cx="837559" cy="3839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4"/>
          <p:cNvSpPr txBox="1"/>
          <p:nvPr/>
        </p:nvSpPr>
        <p:spPr>
          <a:xfrm>
            <a:off x="3549174" y="3620791"/>
            <a:ext cx="4311593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</a:t>
            </a:r>
            <a:r>
              <a:rPr lang="ko-KR" altLang="en-US" sz="10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사용자의 소유임</a:t>
            </a:r>
            <a:endParaRPr lang="en-US" altLang="ko-KR" sz="1000" b="1" dirty="0" smtClean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9882" y="3236811"/>
            <a:ext cx="837559" cy="383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5033042" y="2978670"/>
            <a:ext cx="4311593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z="1000" b="1" dirty="0" smtClean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</a:t>
            </a:r>
            <a:r>
              <a:rPr lang="ko-KR" altLang="en-US" sz="1000" b="1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ko-KR" altLang="en-US" sz="1000" b="1" dirty="0" smtClean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err="1" smtClean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sz="1000" b="1" dirty="0" smtClean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그룹의 소유임</a:t>
            </a:r>
            <a:endParaRPr lang="en-US" altLang="ko-KR" sz="1000" b="1" dirty="0" smtClean="0">
              <a:solidFill>
                <a:srgbClr val="FFFF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55567" y="3327989"/>
            <a:ext cx="1167848" cy="27153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48333" y="4192887"/>
            <a:ext cx="4398216" cy="130363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566630" y="3852838"/>
            <a:ext cx="5024120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chown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kopo34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사용자를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chown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또는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소유 사용자를 바꾸는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72" y="2520963"/>
            <a:ext cx="8004511" cy="7293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88159" y="2520962"/>
            <a:ext cx="4424352" cy="3976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17849" y="205929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1273" y="2918615"/>
            <a:ext cx="4171952" cy="33173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74734" y="287665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95" y="2520961"/>
            <a:ext cx="8332161" cy="10116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122032" y="4109569"/>
            <a:ext cx="845888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사용자가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65429" y="2527328"/>
            <a:ext cx="828225" cy="30331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8171" y="206566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6153" y="3165426"/>
            <a:ext cx="1044160" cy="29967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65114" y="272360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566630" y="3852838"/>
            <a:ext cx="5024120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chgrp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kopo34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그룹을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chgrp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또는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소유 그룹을 바꾸는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1470"/>
          <a:stretch/>
        </p:blipFill>
        <p:spPr>
          <a:xfrm>
            <a:off x="2589281" y="2955726"/>
            <a:ext cx="6758969" cy="3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63" y="2850879"/>
            <a:ext cx="6210440" cy="788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122032" y="4109569"/>
            <a:ext cx="845888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그룹이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4236" y="2850393"/>
            <a:ext cx="828225" cy="2462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96978" y="2388728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1976" y="3340056"/>
            <a:ext cx="849362" cy="29967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93529" y="302823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사용자와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566630" y="3852838"/>
            <a:ext cx="5577370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chown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kopoctc:kopoctc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사용자와 그룹을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:(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콜론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을 사용하여 사용자와 그룹을 한번에 변경할 수 있다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5496"/>
          <a:stretch/>
        </p:blipFill>
        <p:spPr>
          <a:xfrm>
            <a:off x="2217564" y="3107231"/>
            <a:ext cx="7966817" cy="3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4" y="2677429"/>
            <a:ext cx="7521647" cy="9710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사용자와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699410" y="4248629"/>
            <a:ext cx="883540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사용자와 그룹이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28975" y="2677429"/>
            <a:ext cx="895307" cy="30385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81717" y="227334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770" y="3277563"/>
            <a:ext cx="2033429" cy="3709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374" y="285814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15432" y="4189866"/>
            <a:ext cx="475259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adduser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kopoctc2”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adduser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사용자를 생성하는 명령어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32" y="2743801"/>
            <a:ext cx="7625937" cy="905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29948" y="3325282"/>
            <a:ext cx="2938826" cy="2631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46" y="2859622"/>
            <a:ext cx="4238625" cy="622408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3781783" y="3895163"/>
            <a:ext cx="37101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그룹 권한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1783" y="3232817"/>
            <a:ext cx="283071" cy="249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61386" y="3891257"/>
            <a:ext cx="5697749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g-w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 그룹의 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권한을 제거한다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chomd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또는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권한을 변경하는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23" y="2892116"/>
            <a:ext cx="6677062" cy="4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43" y="2718465"/>
            <a:ext cx="6829799" cy="7931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29084" y="2718465"/>
            <a:ext cx="710890" cy="2361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7451" y="229780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74023" y="3258030"/>
            <a:ext cx="353272" cy="2535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50217" y="283655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613810" y="4194531"/>
            <a:ext cx="686828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그룹 권한에서 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제거된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6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099592" y="3921993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g+rw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 그룹의 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(r),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부여한다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330" b="7952"/>
          <a:stretch/>
        </p:blipFill>
        <p:spPr>
          <a:xfrm>
            <a:off x="2707460" y="3081298"/>
            <a:ext cx="6744177" cy="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10" y="2730398"/>
            <a:ext cx="6775416" cy="8469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28750" y="2721621"/>
            <a:ext cx="710890" cy="2361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7117" y="224235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73689" y="3258964"/>
            <a:ext cx="353272" cy="2535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49883" y="283495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168136" y="4270870"/>
            <a:ext cx="785184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그룹 권한에서 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부여된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5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099592" y="3921993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a+x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모두에게 실행 권한을 부여한다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777" b="17001"/>
          <a:stretch/>
        </p:blipFill>
        <p:spPr>
          <a:xfrm>
            <a:off x="2257221" y="2781622"/>
            <a:ext cx="7540120" cy="4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" b="3501"/>
          <a:stretch/>
        </p:blipFill>
        <p:spPr>
          <a:xfrm>
            <a:off x="1685004" y="2595099"/>
            <a:ext cx="9160772" cy="11470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7289" y="2595099"/>
            <a:ext cx="910674" cy="3908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20958" y="213343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9030" y="3394889"/>
            <a:ext cx="307502" cy="2352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31190" y="295314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787831" y="4297688"/>
            <a:ext cx="785184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모두의 권한에서 실행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부여된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4080" y="3394889"/>
            <a:ext cx="307502" cy="2352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29130" y="3401119"/>
            <a:ext cx="307502" cy="2352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099592" y="3937361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o-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rwx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 다른 사람의 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(r),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권한을 제거한다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" b="14187"/>
          <a:stretch/>
        </p:blipFill>
        <p:spPr>
          <a:xfrm>
            <a:off x="2455368" y="2747923"/>
            <a:ext cx="7188293" cy="3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77" y="2722469"/>
            <a:ext cx="7282893" cy="9386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1237" y="2716702"/>
            <a:ext cx="910674" cy="3389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77222" y="225792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6118" y="290103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453698" y="4424327"/>
            <a:ext cx="913010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다른사람의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권한에서 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(r),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(w),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제거된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69660" y="3362699"/>
            <a:ext cx="434152" cy="2352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146326" y="3937362"/>
            <a:ext cx="622095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774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749" b="9394"/>
          <a:stretch/>
        </p:blipFill>
        <p:spPr>
          <a:xfrm>
            <a:off x="2611690" y="2973723"/>
            <a:ext cx="6530590" cy="3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51821" y="4189866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패스워드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38" y="2945874"/>
            <a:ext cx="7104145" cy="735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66138" y="3313663"/>
            <a:ext cx="4964753" cy="35810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68" y="2499184"/>
            <a:ext cx="9372590" cy="11584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7234" y="2508587"/>
            <a:ext cx="910674" cy="3389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23219" y="204980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933" y="3231237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16249" y="4373580"/>
            <a:ext cx="922710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0767" y="3319396"/>
            <a:ext cx="1787263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795452" y="4011790"/>
            <a:ext cx="682701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553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실행으로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4009"/>
          <a:stretch/>
        </p:blipFill>
        <p:spPr>
          <a:xfrm>
            <a:off x="2496430" y="3210044"/>
            <a:ext cx="6832254" cy="4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68" y="2521734"/>
            <a:ext cx="7981079" cy="9711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7234" y="2508587"/>
            <a:ext cx="910674" cy="3389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23219" y="204980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1533" y="307679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407595" y="4363942"/>
            <a:ext cx="996477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실행으로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97368" y="3164949"/>
            <a:ext cx="1456850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523290" y="4183251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111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실행으로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013559" y="1347143"/>
            <a:ext cx="573087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Q. “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a+x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절대 모드로 변경하면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 “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111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endParaRPr lang="en-US" altLang="ko-KR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0810"/>
          <a:stretch/>
        </p:blipFill>
        <p:spPr>
          <a:xfrm>
            <a:off x="1552234" y="2965995"/>
            <a:ext cx="8653522" cy="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b="3741"/>
          <a:stretch/>
        </p:blipFill>
        <p:spPr>
          <a:xfrm>
            <a:off x="1905267" y="2410056"/>
            <a:ext cx="8491681" cy="10861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0433" y="2410056"/>
            <a:ext cx="910674" cy="3389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6418" y="195127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4800" y="307679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191817" y="4185921"/>
            <a:ext cx="820513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실행으로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5267" y="3164949"/>
            <a:ext cx="1648951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7492" y="4214664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110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없음으로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013559" y="1347143"/>
            <a:ext cx="6384014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Q. “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o-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rwx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절대 모드로 변경하면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342900" indent="-342900">
              <a:buAutoNum type="alphaUcPeriod"/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110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</a:p>
          <a:p>
            <a:pPr>
              <a:defRPr lang="ko-KR" altLang="en-US"/>
            </a:pPr>
            <a:r>
              <a:rPr lang="en-US" altLang="ko-KR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사용자와 </a:t>
            </a:r>
            <a:r>
              <a:rPr lang="ko-KR" altLang="en-US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</a:t>
            </a:r>
            <a:r>
              <a:rPr lang="ko-KR" altLang="en-US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권한은 </a:t>
            </a:r>
            <a:r>
              <a:rPr lang="en-US" altLang="ko-KR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lang="ko-KR" altLang="en-US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이었으므로 그대로 유지</a:t>
            </a:r>
            <a:r>
              <a:rPr lang="en-US" altLang="ko-KR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0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170" b="8014"/>
          <a:stretch/>
        </p:blipFill>
        <p:spPr>
          <a:xfrm>
            <a:off x="2104772" y="3073613"/>
            <a:ext cx="8201587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37" y="2652379"/>
            <a:ext cx="8113081" cy="1020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8850" y="2652380"/>
            <a:ext cx="910674" cy="2982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835" y="2193597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739" y="325296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191817" y="4185921"/>
            <a:ext cx="820513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없음으로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837" y="3314696"/>
            <a:ext cx="1571187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282040" y="4486710"/>
            <a:ext cx="78685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 –al”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이용해 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모든 파일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 확인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46" y="1806564"/>
            <a:ext cx="5657850" cy="2238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52246" y="2474259"/>
            <a:ext cx="1550814" cy="15706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23" y="2631818"/>
            <a:ext cx="8404514" cy="6907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311" y="2631818"/>
            <a:ext cx="4916190" cy="295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5875" y="217015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1640" y="289655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937168" y="4047608"/>
            <a:ext cx="820513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–R 444 /home/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/home/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kokpoctc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하위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디렉토리에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모든 파일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권한을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-R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하위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디렉토리에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있는 모든 파일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권한을 변경하는 옵션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입력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4423" y="2967199"/>
            <a:ext cx="4303432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1" y="1534641"/>
            <a:ext cx="7358306" cy="24610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5186" y="1519775"/>
            <a:ext cx="1218897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21172" y="106099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9035" y="186215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968980" y="4608543"/>
            <a:ext cx="827383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ls –al”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디렉토리에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있는 모든 파일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6311" y="1985618"/>
            <a:ext cx="1064879" cy="20100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887" y="4555625"/>
            <a:ext cx="475259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사용자와 그룹 등이 생성된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(kopoctc2)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패스워드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52" y="2464904"/>
            <a:ext cx="5490665" cy="14162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06851" y="2464904"/>
            <a:ext cx="5490665" cy="98596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64945" y="2380034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06851" y="3450866"/>
            <a:ext cx="5490665" cy="43028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64904" y="3379018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2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993010" y="4555312"/>
            <a:ext cx="580924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“touch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이름의 파일 생성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파일이 생성된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32" y="2291083"/>
            <a:ext cx="6338117" cy="13511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93644" y="2291083"/>
            <a:ext cx="2001036" cy="42944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64693" y="1829418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567" y="262064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77433" y="2720532"/>
            <a:ext cx="4645558" cy="9217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1" b="9181"/>
          <a:stretch/>
        </p:blipFill>
        <p:spPr>
          <a:xfrm>
            <a:off x="2583915" y="2564586"/>
            <a:ext cx="6467983" cy="53208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3745966" y="4030246"/>
            <a:ext cx="5697749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“ln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파일을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하드링크 파일로 연결한다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파일은 새로 생성된다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ln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링크로 연결하는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4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07439" y="4247952"/>
            <a:ext cx="40533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 –al *”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입력하여 두 파일을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70"/>
          <a:stretch/>
        </p:blipFill>
        <p:spPr>
          <a:xfrm>
            <a:off x="2230170" y="2494906"/>
            <a:ext cx="7637769" cy="11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4320329" y="4160874"/>
            <a:ext cx="5697749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“stat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파일의 정보를 본다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파일이나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다양한 정보를 확인할 수 있는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98" y="2798789"/>
            <a:ext cx="7381876" cy="6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7" y="2100818"/>
            <a:ext cx="5396952" cy="17335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540649" y="4393948"/>
            <a:ext cx="40533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Inode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393470 Links : 2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11" y="2110343"/>
            <a:ext cx="5570924" cy="172402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6938682" y="4392629"/>
            <a:ext cx="416346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Inode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393470 Links : 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23764" y="2720040"/>
            <a:ext cx="2102562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02158" y="2747523"/>
            <a:ext cx="2171718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2971160" y="5135556"/>
            <a:ext cx="63675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동일한 파일이 연결되어 있음을 알 수 있다</a:t>
            </a:r>
            <a:r>
              <a:rPr lang="en-US" altLang="ko-KR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4" name="TextBox 4"/>
          <p:cNvSpPr txBox="1"/>
          <p:nvPr/>
        </p:nvSpPr>
        <p:spPr>
          <a:xfrm>
            <a:off x="2489923" y="1499301"/>
            <a:ext cx="13336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endParaRPr lang="en-US" altLang="ko-KR" b="1" dirty="0" smtClean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267287" y="1499301"/>
            <a:ext cx="13336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endParaRPr lang="en-US" altLang="ko-KR" b="1" dirty="0" smtClean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8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920"/>
          <a:stretch/>
        </p:blipFill>
        <p:spPr>
          <a:xfrm>
            <a:off x="2856718" y="2374687"/>
            <a:ext cx="6222163" cy="135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993010" y="4555312"/>
            <a:ext cx="580924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“touch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이름의 파일 생성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파일이 생성된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624" y="2374686"/>
            <a:ext cx="2001036" cy="42944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2725" y="191302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5631" y="311110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3596" y="3265800"/>
            <a:ext cx="745351" cy="4225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3745966" y="4030246"/>
            <a:ext cx="5697749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“ln –s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s_efg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파일을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s_efg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 파일로 연결한다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s_efg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파일은 새로 생성된다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-s :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링크로 연결하는 옵션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139"/>
          <a:stretch/>
        </p:blipFill>
        <p:spPr>
          <a:xfrm>
            <a:off x="1851971" y="2873788"/>
            <a:ext cx="8591271" cy="6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38176" y="4468230"/>
            <a:ext cx="40533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 –al *”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입력하여 두 파일을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13" y="1886192"/>
            <a:ext cx="8416690" cy="17022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94314" y="2522594"/>
            <a:ext cx="7057586" cy="36660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4312" y="3211926"/>
            <a:ext cx="8233244" cy="37651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4310" y="3204464"/>
            <a:ext cx="188063" cy="3839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4"/>
          <p:cNvSpPr txBox="1"/>
          <p:nvPr/>
        </p:nvSpPr>
        <p:spPr>
          <a:xfrm>
            <a:off x="1791065" y="3664951"/>
            <a:ext cx="4311593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z="10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링크는 </a:t>
            </a:r>
            <a:r>
              <a:rPr lang="en-US" altLang="ko-KR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시작한다</a:t>
            </a:r>
            <a:r>
              <a:rPr lang="en-US" altLang="ko-KR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8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1" y="2019259"/>
            <a:ext cx="5361455" cy="1743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540649" y="4393948"/>
            <a:ext cx="40533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Inode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393515 Links : 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585217" y="4392629"/>
            <a:ext cx="45169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Inode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393868 Links :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54501" y="2647444"/>
            <a:ext cx="2041089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71315" y="2736434"/>
            <a:ext cx="1218897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3466629" y="5208909"/>
            <a:ext cx="63675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전혀 다른 파일임을 알 수 있다</a:t>
            </a:r>
            <a:r>
              <a:rPr lang="en-US" altLang="ko-KR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600"/>
          <a:stretch/>
        </p:blipFill>
        <p:spPr>
          <a:xfrm>
            <a:off x="6001231" y="2008170"/>
            <a:ext cx="5624713" cy="17151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93042" y="2547316"/>
            <a:ext cx="2041089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4"/>
          <p:cNvSpPr txBox="1"/>
          <p:nvPr/>
        </p:nvSpPr>
        <p:spPr>
          <a:xfrm>
            <a:off x="2358258" y="1460809"/>
            <a:ext cx="13336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endParaRPr lang="en-US" altLang="ko-KR" b="1" dirty="0" smtClean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8074150" y="1437906"/>
            <a:ext cx="13336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s_efg</a:t>
            </a:r>
            <a:endParaRPr lang="en-US" altLang="ko-KR" b="1" dirty="0" smtClean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2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6186" y="2559810"/>
            <a:ext cx="3563932" cy="1325563"/>
          </a:xfrm>
        </p:spPr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51780" y="4591012"/>
            <a:ext cx="475259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 입력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“y”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21" y="2509465"/>
            <a:ext cx="4152900" cy="1409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51780" y="2509464"/>
            <a:ext cx="4152942" cy="123888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68027" y="2759575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51780" y="3748349"/>
            <a:ext cx="4152941" cy="17081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5978" y="3629127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2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773"/>
          <a:stretch/>
        </p:blipFill>
        <p:spPr>
          <a:xfrm>
            <a:off x="0" y="306018"/>
            <a:ext cx="6076950" cy="62968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306018"/>
            <a:ext cx="5686425" cy="34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0" y="648918"/>
            <a:ext cx="56864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5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4" y="682808"/>
            <a:ext cx="5829300" cy="942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868" b="23687"/>
          <a:stretch/>
        </p:blipFill>
        <p:spPr>
          <a:xfrm>
            <a:off x="129805" y="1625783"/>
            <a:ext cx="5829300" cy="45949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76098"/>
          <a:stretch/>
        </p:blipFill>
        <p:spPr>
          <a:xfrm>
            <a:off x="5959104" y="597084"/>
            <a:ext cx="6105525" cy="14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092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275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80" y="2078411"/>
            <a:ext cx="5705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8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05937" y="4455840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335" b="8484"/>
          <a:stretch/>
        </p:blipFill>
        <p:spPr>
          <a:xfrm>
            <a:off x="2105646" y="3156668"/>
            <a:ext cx="7580451" cy="4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2071</Words>
  <Application>Microsoft Office PowerPoint</Application>
  <PresentationFormat>와이드스크린</PresentationFormat>
  <Paragraphs>288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7" baseType="lpstr">
      <vt:lpstr>맑은 고딕</vt:lpstr>
      <vt:lpstr>함초롬돋움</vt:lpstr>
      <vt:lpstr>Arial</vt:lpstr>
      <vt:lpstr>Wingdings</vt:lpstr>
      <vt:lpstr>Office 테마</vt:lpstr>
      <vt:lpstr>1. 용어 정리</vt:lpstr>
      <vt:lpstr>2. 실습</vt:lpstr>
      <vt:lpstr>/etc/passwd 조회</vt:lpstr>
      <vt:lpstr>/etc/passwd 조회</vt:lpstr>
      <vt:lpstr>사용자 생성을 통한 passwd 파일 변경 확인</vt:lpstr>
      <vt:lpstr>사용자 생성을 통한 passwd 파일 변경 확인</vt:lpstr>
      <vt:lpstr>사용자 생성을 통한 passwd 파일 변경 확인</vt:lpstr>
      <vt:lpstr>사용자 생성을 통한 passwd 파일 변경 확인</vt:lpstr>
      <vt:lpstr>사용자 생성을 통한 passwd 파일 변경 확인</vt:lpstr>
      <vt:lpstr>사용자 생성을 통한 passwd 파일 변경 확인</vt:lpstr>
      <vt:lpstr>사용자 삭제를 통한 passwd 파일 변경 확인</vt:lpstr>
      <vt:lpstr>사용자 삭제를 통한 passwd 파일 변경 확인</vt:lpstr>
      <vt:lpstr>사용자 삭제를 통한 passwd 파일 변경 확인</vt:lpstr>
      <vt:lpstr>사용자 삭제를 통한 passwd 파일 변경 확인</vt:lpstr>
      <vt:lpstr>사용자 삭제를 통한 passwd 파일 변경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그룹 조회</vt:lpstr>
      <vt:lpstr>그룹 조회</vt:lpstr>
      <vt:lpstr>그룹 생성</vt:lpstr>
      <vt:lpstr>그룹 생성</vt:lpstr>
      <vt:lpstr>그룹 생성</vt:lpstr>
      <vt:lpstr>그룹 GID 변경</vt:lpstr>
      <vt:lpstr>그룹 GID 변경</vt:lpstr>
      <vt:lpstr>그룹 명칭 변경</vt:lpstr>
      <vt:lpstr>그룹 명칭 변경</vt:lpstr>
      <vt:lpstr>그룹 삭제</vt:lpstr>
      <vt:lpstr>그룹 삭제</vt:lpstr>
      <vt:lpstr>그룹 삭제</vt:lpstr>
      <vt:lpstr>사용자가 속하는 그룹 변경</vt:lpstr>
      <vt:lpstr>사용자가 속하는 그룹 변경</vt:lpstr>
      <vt:lpstr>사용자가 속하는 그룹 변경</vt:lpstr>
      <vt:lpstr>kopoctc 사용자의 파일 생성</vt:lpstr>
      <vt:lpstr>kopoctc 사용자의 파일 생성</vt:lpstr>
      <vt:lpstr>kopoctc 사용자의 파일 생성</vt:lpstr>
      <vt:lpstr>파일의 소유 사용자 변경</vt:lpstr>
      <vt:lpstr>파일의 소유 사용자 변경</vt:lpstr>
      <vt:lpstr>파일의 소유 그룹 변경</vt:lpstr>
      <vt:lpstr>파일의 소유 그룹 변경</vt:lpstr>
      <vt:lpstr>파일의 소유 사용자와 그룹 변경</vt:lpstr>
      <vt:lpstr>파일의 소유 사용자와 그룹 변경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하드 링크</vt:lpstr>
      <vt:lpstr>하드 링크</vt:lpstr>
      <vt:lpstr>하드 링크</vt:lpstr>
      <vt:lpstr>하드 링크</vt:lpstr>
      <vt:lpstr>하드 링크</vt:lpstr>
      <vt:lpstr>심볼릭 링크</vt:lpstr>
      <vt:lpstr>심볼릭 링크</vt:lpstr>
      <vt:lpstr>심볼릭 링크</vt:lpstr>
      <vt:lpstr>심볼릭 링크</vt:lpstr>
      <vt:lpstr>3. 정리하기</vt:lpstr>
      <vt:lpstr>PowerPoint 프레젠테이션</vt:lpstr>
      <vt:lpstr>PowerPoint 프레젠테이션</vt:lpstr>
      <vt:lpstr>4. 필기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/etc/passwd 조회</dc:title>
  <dc:creator>kopo</dc:creator>
  <cp:lastModifiedBy>kopo</cp:lastModifiedBy>
  <cp:revision>36</cp:revision>
  <dcterms:created xsi:type="dcterms:W3CDTF">2022-03-17T06:20:59Z</dcterms:created>
  <dcterms:modified xsi:type="dcterms:W3CDTF">2022-03-18T05:14:20Z</dcterms:modified>
</cp:coreProperties>
</file>