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66" r:id="rId16"/>
    <p:sldId id="267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4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6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095B-A6C6-42FF-A666-77B07C86992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D6D-B931-4976-B293-5976D62E5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용어정리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62187"/>
            <a:ext cx="6667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15" y="759493"/>
            <a:ext cx="6229350" cy="3943350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8309810" y="2630905"/>
            <a:ext cx="3160295" cy="898357"/>
          </a:xfrm>
          <a:prstGeom prst="wedgeRoundRectCallout">
            <a:avLst>
              <a:gd name="adj1" fmla="val -106069"/>
              <a:gd name="adj2" fmla="val 1725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addgroup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그룹 만들기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addgroup</a:t>
            </a:r>
            <a:r>
              <a:rPr lang="en-US" altLang="ko-KR" sz="1000" dirty="0" smtClean="0"/>
              <a:t> kopo34 </a:t>
            </a:r>
            <a:r>
              <a:rPr lang="en-US" altLang="ko-KR" sz="1000" dirty="0" err="1" smtClean="0"/>
              <a:t>kopoctc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kopoctc</a:t>
            </a:r>
            <a:r>
              <a:rPr lang="ko-KR" altLang="en-US" sz="1000" dirty="0" smtClean="0"/>
              <a:t>라는 사용자를 </a:t>
            </a:r>
            <a:r>
              <a:rPr lang="en-US" altLang="ko-KR" sz="1000" dirty="0" smtClean="0"/>
              <a:t>kopo34</a:t>
            </a:r>
            <a:r>
              <a:rPr lang="ko-KR" altLang="en-US" sz="1000" dirty="0" smtClean="0"/>
              <a:t>그룹에 포함시킨다</a:t>
            </a:r>
            <a:endParaRPr lang="ko-KR" altLang="en-US" sz="1000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3328734" y="5117431"/>
            <a:ext cx="5342024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addgroup</a:t>
            </a:r>
            <a:r>
              <a:rPr lang="en-US" altLang="ko-KR" dirty="0" smtClean="0"/>
              <a:t> kopo34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48715" y="4539915"/>
            <a:ext cx="3812506" cy="1629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2" y="544679"/>
            <a:ext cx="6276975" cy="3971925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192377" y="5117431"/>
            <a:ext cx="5342024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화면이 나오면 그룹 </a:t>
            </a:r>
            <a:r>
              <a:rPr lang="ko-KR" altLang="en-US" dirty="0" smtClean="0"/>
              <a:t>추가 완료</a:t>
            </a:r>
            <a:endParaRPr lang="en-US" altLang="ko-KR" dirty="0"/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사용자는 여러 개의 그룹에 포함될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4902" y="3729789"/>
            <a:ext cx="3820278" cy="6256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15" y="889335"/>
            <a:ext cx="6238875" cy="3924300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8309810" y="2630905"/>
            <a:ext cx="3160295" cy="898357"/>
          </a:xfrm>
          <a:prstGeom prst="wedgeRoundRectCallout">
            <a:avLst>
              <a:gd name="adj1" fmla="val -115460"/>
              <a:gd name="adj2" fmla="val 1511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delgroup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그룹 삭제</a:t>
            </a:r>
            <a:r>
              <a:rPr lang="en-US" altLang="ko-KR" sz="1000" dirty="0" smtClean="0"/>
              <a:t> </a:t>
            </a:r>
          </a:p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delgroup</a:t>
            </a:r>
            <a:r>
              <a:rPr lang="en-US" altLang="ko-KR" sz="1000" dirty="0" smtClean="0"/>
              <a:t> kopo34 </a:t>
            </a:r>
            <a:r>
              <a:rPr lang="en-US" altLang="ko-KR" sz="1000" dirty="0" err="1" smtClean="0"/>
              <a:t>kopoctc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kopoctc</a:t>
            </a:r>
            <a:r>
              <a:rPr lang="ko-KR" altLang="en-US" sz="1000" dirty="0" smtClean="0"/>
              <a:t>라는 사용자를 </a:t>
            </a:r>
            <a:r>
              <a:rPr lang="en-US" altLang="ko-KR" sz="1000" dirty="0" smtClean="0"/>
              <a:t>kopo34</a:t>
            </a:r>
            <a:r>
              <a:rPr lang="ko-KR" altLang="en-US" sz="1000" dirty="0" smtClean="0"/>
              <a:t>그룹에서 삭제한다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911640" y="5117431"/>
            <a:ext cx="5342024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delgroup</a:t>
            </a:r>
            <a:r>
              <a:rPr lang="en-US" altLang="ko-KR" dirty="0" smtClean="0"/>
              <a:t> kopo34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463215" y="4355431"/>
            <a:ext cx="3812506" cy="1629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09" y="688808"/>
            <a:ext cx="6210300" cy="3924300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2911640" y="5117431"/>
            <a:ext cx="5342024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화면이 나오면 그룹에서 삭제 완료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517609" y="4162926"/>
            <a:ext cx="3820278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18" y="659230"/>
            <a:ext cx="6229350" cy="3943350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8309810" y="2630905"/>
            <a:ext cx="3160295" cy="898357"/>
          </a:xfrm>
          <a:prstGeom prst="wedgeRoundRectCallout">
            <a:avLst>
              <a:gd name="adj1" fmla="val -129673"/>
              <a:gd name="adj2" fmla="val 1538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deluser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사용자 삭제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deluser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kopoctc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kopoctc</a:t>
            </a:r>
            <a:r>
              <a:rPr lang="ko-KR" altLang="en-US" sz="1000" dirty="0" smtClean="0"/>
              <a:t>라는 사용자를 삭제한다</a:t>
            </a:r>
            <a:endParaRPr lang="ko-KR" altLang="en-US" sz="1000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967786" y="5067800"/>
            <a:ext cx="5342024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636418" y="4442157"/>
            <a:ext cx="3194887" cy="16042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744956"/>
            <a:ext cx="6210300" cy="3924300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2217819" y="4987590"/>
            <a:ext cx="7287128" cy="142925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해당 화면이 나오면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사용자가 삭제 된 것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사용자가 삭제되었으므로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그룹도 </a:t>
            </a:r>
            <a:r>
              <a:rPr lang="ko-KR" altLang="en-US" dirty="0" smtClean="0"/>
              <a:t>같이 삭제된다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33650" y="3882023"/>
            <a:ext cx="3233487" cy="33705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0808" y="3751668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/>
                </a:solidFill>
              </a:rPr>
              <a:t>1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2533649" y="4228038"/>
            <a:ext cx="3434013" cy="30362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4891" y="4143633"/>
            <a:ext cx="577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2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1" y="2276224"/>
            <a:ext cx="9717167" cy="1622008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172325" y="4716379"/>
            <a:ext cx="5562602" cy="101867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“man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275095" y="1524000"/>
            <a:ext cx="3649579" cy="1331495"/>
          </a:xfrm>
          <a:prstGeom prst="wedgeRoundRectCallout">
            <a:avLst>
              <a:gd name="adj1" fmla="val -98487"/>
              <a:gd name="adj2" fmla="val 528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*man : </a:t>
            </a:r>
            <a:r>
              <a:rPr lang="ko-KR" altLang="en-US" sz="1200" dirty="0" smtClean="0"/>
              <a:t>명령어 도움말을 보여줌</a:t>
            </a:r>
            <a:r>
              <a:rPr lang="en-US" altLang="ko-KR" sz="1200" dirty="0" smtClean="0"/>
              <a:t>(manual)</a:t>
            </a:r>
          </a:p>
          <a:p>
            <a:pPr algn="ctr"/>
            <a:r>
              <a:rPr lang="en-US" altLang="ko-KR" sz="1200" dirty="0" smtClean="0"/>
              <a:t>*man </a:t>
            </a:r>
            <a:r>
              <a:rPr lang="en-US" altLang="ko-KR" sz="1200" dirty="0" err="1" smtClean="0"/>
              <a:t>adduser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adduser</a:t>
            </a:r>
            <a:r>
              <a:rPr lang="ko-KR" altLang="en-US" sz="1200" dirty="0" smtClean="0"/>
              <a:t>라는 명령어를 설명함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3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68" y="700087"/>
            <a:ext cx="6248400" cy="3933825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025941" y="5141495"/>
            <a:ext cx="5139491" cy="79408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해당 화면이 나오면 실행 완료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26368" y="962526"/>
            <a:ext cx="6248400" cy="7218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0578" y="225949"/>
            <a:ext cx="2265948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3. </a:t>
            </a:r>
            <a:r>
              <a:rPr lang="ko-KR" altLang="en-US" sz="3000" dirty="0" smtClean="0"/>
              <a:t>정리하기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34679"/>
            <a:ext cx="4989372" cy="6123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46" y="1945481"/>
            <a:ext cx="5347786" cy="37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0578" y="225949"/>
            <a:ext cx="2265948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필기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63" y="368967"/>
            <a:ext cx="5656482" cy="62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7147" y="28035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409074"/>
            <a:ext cx="6163023" cy="3874168"/>
          </a:xfrm>
          <a:prstGeom prst="rect">
            <a:avLst/>
          </a:prstGeom>
        </p:spPr>
      </p:pic>
      <p:sp>
        <p:nvSpPr>
          <p:cNvPr id="5" name="순서도: 대체 처리 4"/>
          <p:cNvSpPr/>
          <p:nvPr/>
        </p:nvSpPr>
        <p:spPr>
          <a:xfrm>
            <a:off x="2575433" y="4812631"/>
            <a:ext cx="6015788" cy="141170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Putty</a:t>
            </a:r>
            <a:r>
              <a:rPr lang="ko-KR" altLang="en-US" dirty="0" smtClean="0"/>
              <a:t>를 실행해 사용자 아이디와 비밀번호 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6" name="액자 5"/>
          <p:cNvSpPr/>
          <p:nvPr/>
        </p:nvSpPr>
        <p:spPr>
          <a:xfrm>
            <a:off x="2501815" y="625642"/>
            <a:ext cx="2848227" cy="417095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33"/>
          <a:stretch/>
        </p:blipFill>
        <p:spPr>
          <a:xfrm>
            <a:off x="2673515" y="609599"/>
            <a:ext cx="6181725" cy="3915025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248526" y="5053263"/>
            <a:ext cx="489284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화면이 나오면 로그인 성공</a:t>
            </a:r>
            <a:endParaRPr lang="en-US" altLang="ko-KR" dirty="0" smtClean="0"/>
          </a:p>
        </p:txBody>
      </p:sp>
      <p:sp>
        <p:nvSpPr>
          <p:cNvPr id="4" name="액자 3"/>
          <p:cNvSpPr/>
          <p:nvPr/>
        </p:nvSpPr>
        <p:spPr>
          <a:xfrm>
            <a:off x="2673515" y="4339389"/>
            <a:ext cx="1722022" cy="185235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31" y="600576"/>
            <a:ext cx="6229350" cy="3924300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2975811" y="5109410"/>
            <a:ext cx="489284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8309810" y="2630905"/>
            <a:ext cx="3160295" cy="898357"/>
          </a:xfrm>
          <a:prstGeom prst="wedgeRoundRectCallout">
            <a:avLst>
              <a:gd name="adj1" fmla="val -129673"/>
              <a:gd name="adj2" fmla="val 1538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adduser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사용자 만들기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adduser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kopoctc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kopoctc</a:t>
            </a:r>
            <a:r>
              <a:rPr lang="ko-KR" altLang="en-US" sz="1000" dirty="0" smtClean="0"/>
              <a:t>라는 사용자 만들기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79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10" y="769019"/>
            <a:ext cx="6257925" cy="3924300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449050" y="5109410"/>
            <a:ext cx="489284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 비밀번호 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09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5" y="643940"/>
            <a:ext cx="6248400" cy="3933825"/>
          </a:xfrm>
          <a:prstGeom prst="rect">
            <a:avLst/>
          </a:prstGeom>
        </p:spPr>
      </p:pic>
      <p:sp>
        <p:nvSpPr>
          <p:cNvPr id="8" name="순서도: 대체 처리 7"/>
          <p:cNvSpPr/>
          <p:nvPr/>
        </p:nvSpPr>
        <p:spPr>
          <a:xfrm>
            <a:off x="3312692" y="5109410"/>
            <a:ext cx="548640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해당 화면이 나오면 새로운 사용자가 등록된 것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새로운 사용자의 패스워드를 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87315" y="3665621"/>
            <a:ext cx="4423611" cy="9121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64" y="677779"/>
            <a:ext cx="6267450" cy="3962400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449050" y="5109410"/>
            <a:ext cx="489284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비밀번호를 다시 한 번 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4" name="액자 3"/>
          <p:cNvSpPr/>
          <p:nvPr/>
        </p:nvSpPr>
        <p:spPr>
          <a:xfrm>
            <a:off x="2729664" y="4459705"/>
            <a:ext cx="1713999" cy="180474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9" y="880060"/>
            <a:ext cx="6257925" cy="3686175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449050" y="5109410"/>
            <a:ext cx="4892843" cy="8662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건드리지 않고 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눌러서 넘기기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2. Y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78279" y="3489158"/>
            <a:ext cx="4099510" cy="9224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53915" y="3400926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/>
                </a:solidFill>
              </a:rPr>
              <a:t>1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2678279" y="4402932"/>
            <a:ext cx="3016668" cy="1604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89521" y="4313865"/>
            <a:ext cx="57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232</Words>
  <Application>Microsoft Office PowerPoint</Application>
  <PresentationFormat>와이드스크린</PresentationFormat>
  <Paragraphs>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1. 용어정리</vt:lpstr>
      <vt:lpstr>2.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10</cp:revision>
  <dcterms:created xsi:type="dcterms:W3CDTF">2022-03-04T05:46:48Z</dcterms:created>
  <dcterms:modified xsi:type="dcterms:W3CDTF">2022-03-04T07:54:29Z</dcterms:modified>
</cp:coreProperties>
</file>