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8848"/>
    <p:restoredTop sz="96275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b="1"/>
              <a:t>Python 00</a:t>
            </a:r>
            <a:r>
              <a:rPr lang="ko-KR" altLang="en-US" b="1"/>
              <a:t>3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 sz="3000"/>
              <a:t>임미선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정수형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75105"/>
            <a:ext cx="5976748" cy="361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0" y="2564892"/>
            <a:ext cx="6300216" cy="3669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② 큰 숫자의 계산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0" y="4648065"/>
            <a:ext cx="7162735" cy="365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③ 2진수를 표현하는 방법(접두어 </a:t>
            </a:r>
            <a:r>
              <a:rPr lang="en-US" altLang="ko-KR"/>
              <a:t>0b~</a:t>
            </a:r>
            <a:r>
              <a:rPr lang="ko-KR" altLang="en-US"/>
              <a:t>)</a:t>
            </a:r>
            <a:endParaRPr lang="ko-KR" altLang="en-US"/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rcRect l="14090"/>
          <a:stretch>
            <a:fillRect/>
          </a:stretch>
        </p:blipFill>
        <p:spPr>
          <a:xfrm>
            <a:off x="175703" y="808932"/>
            <a:ext cx="3835723" cy="1627585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rcRect l="5360"/>
          <a:stretch>
            <a:fillRect/>
          </a:stretch>
        </p:blipFill>
        <p:spPr>
          <a:xfrm>
            <a:off x="148516" y="3072038"/>
            <a:ext cx="8653878" cy="1331143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4"/>
          <a:srcRect b="4010"/>
          <a:stretch>
            <a:fillRect/>
          </a:stretch>
        </p:blipFill>
        <p:spPr>
          <a:xfrm>
            <a:off x="179450" y="5227734"/>
            <a:ext cx="5256657" cy="11073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정수형</a:t>
            </a:r>
            <a:endParaRPr lang="ko-KR" altLang="en-US" sz="1400" b="1"/>
          </a:p>
        </p:txBody>
      </p:sp>
      <p:sp>
        <p:nvSpPr>
          <p:cNvPr id="21" name=""/>
          <p:cNvSpPr txBox="1"/>
          <p:nvPr/>
        </p:nvSpPr>
        <p:spPr>
          <a:xfrm>
            <a:off x="0" y="449667"/>
            <a:ext cx="7162735" cy="36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④ 16진수를 표현하는 방법(접두어 </a:t>
            </a:r>
            <a:r>
              <a:rPr lang="en-US" altLang="ko-KR"/>
              <a:t>0x~</a:t>
            </a:r>
            <a:r>
              <a:rPr lang="ko-KR" altLang="en-US"/>
              <a:t>)</a:t>
            </a:r>
            <a:endParaRPr lang="ko-KR" altLang="en-US"/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369" y="981907"/>
            <a:ext cx="4597338" cy="1133590"/>
          </a:xfrm>
          <a:prstGeom prst="rect">
            <a:avLst/>
          </a:prstGeom>
        </p:spPr>
      </p:pic>
      <p:sp>
        <p:nvSpPr>
          <p:cNvPr id="34" name=""/>
          <p:cNvSpPr txBox="1"/>
          <p:nvPr/>
        </p:nvSpPr>
        <p:spPr>
          <a:xfrm>
            <a:off x="-1" y="2248134"/>
            <a:ext cx="8059749" cy="359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⑤ </a:t>
            </a:r>
            <a:r>
              <a:rPr lang="en-US" altLang="ko-KR"/>
              <a:t>hex() : 16</a:t>
            </a:r>
            <a:r>
              <a:rPr lang="ko-KR" altLang="en-US"/>
              <a:t>진수로 변환 // </a:t>
            </a:r>
            <a:r>
              <a:rPr lang="en-US" altLang="ko-KR"/>
              <a:t>bin() : </a:t>
            </a:r>
            <a:r>
              <a:rPr lang="ko-KR" altLang="en-US"/>
              <a:t>2진수로 변환 // </a:t>
            </a:r>
            <a:r>
              <a:rPr lang="en-US" altLang="ko-KR"/>
              <a:t>oct() : 8</a:t>
            </a:r>
            <a:r>
              <a:rPr lang="ko-KR" altLang="en-US"/>
              <a:t>진수로 변환</a:t>
            </a:r>
            <a:endParaRPr lang="ko-KR" altLang="en-US"/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9878" y="2767012"/>
            <a:ext cx="3350118" cy="15070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실수형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75105"/>
            <a:ext cx="5976748" cy="361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1광년의 표현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0" y="1658629"/>
            <a:ext cx="8214464" cy="3587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② 실수형과 정수형을 연산하면 유효숫자만큼만 표현되는것에 주의</a:t>
            </a:r>
            <a:endParaRPr lang="ko-KR" altLang="en-US"/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rcRect b="5100"/>
          <a:stretch>
            <a:fillRect/>
          </a:stretch>
        </p:blipFill>
        <p:spPr>
          <a:xfrm>
            <a:off x="98856" y="1011222"/>
            <a:ext cx="6209005" cy="343897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1723" y="2243970"/>
            <a:ext cx="6890366" cy="519799"/>
          </a:xfrm>
          <a:prstGeom prst="rect">
            <a:avLst/>
          </a:prstGeom>
        </p:spPr>
      </p:pic>
      <p:sp>
        <p:nvSpPr>
          <p:cNvPr id="34" name=""/>
          <p:cNvSpPr txBox="1"/>
          <p:nvPr/>
        </p:nvSpPr>
        <p:spPr>
          <a:xfrm>
            <a:off x="0" y="2982157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b="1"/>
              <a:t>복소수형</a:t>
            </a:r>
            <a:endParaRPr lang="ko-KR" altLang="en-US" sz="1400" b="1"/>
          </a:p>
        </p:txBody>
      </p:sp>
      <p:sp>
        <p:nvSpPr>
          <p:cNvPr id="35" name=""/>
          <p:cNvSpPr txBox="1"/>
          <p:nvPr/>
        </p:nvSpPr>
        <p:spPr>
          <a:xfrm>
            <a:off x="0" y="3429000"/>
            <a:ext cx="5976748" cy="36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① 복소수 연산</a:t>
            </a:r>
            <a:endParaRPr lang="ko-KR" altLang="en-US"/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6699" y="3927675"/>
            <a:ext cx="2895600" cy="1000125"/>
          </a:xfrm>
          <a:prstGeom prst="rect">
            <a:avLst/>
          </a:prstGeom>
        </p:spPr>
      </p:pic>
      <p:sp>
        <p:nvSpPr>
          <p:cNvPr id="37" name=""/>
          <p:cNvSpPr/>
          <p:nvPr/>
        </p:nvSpPr>
        <p:spPr>
          <a:xfrm>
            <a:off x="2426563" y="4954848"/>
            <a:ext cx="5613277" cy="1044977"/>
          </a:xfrm>
          <a:prstGeom prst="wedgeRoundRectCallout">
            <a:avLst>
              <a:gd name="adj1" fmla="val -71008"/>
              <a:gd name="adj2" fmla="val -624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실제 복소수는 1+2</a:t>
            </a:r>
            <a:r>
              <a:rPr lang="en-US" altLang="ko-KR">
                <a:solidFill>
                  <a:schemeClr val="tx1"/>
                </a:solidFill>
              </a:rPr>
              <a:t>i</a:t>
            </a:r>
            <a:r>
              <a:rPr lang="ko-KR" altLang="en-US">
                <a:solidFill>
                  <a:schemeClr val="tx1"/>
                </a:solidFill>
              </a:rPr>
              <a:t>와 같이 허수부분을 </a:t>
            </a:r>
            <a:r>
              <a:rPr lang="en-US" altLang="ko-KR">
                <a:solidFill>
                  <a:schemeClr val="tx1"/>
                </a:solidFill>
              </a:rPr>
              <a:t>i</a:t>
            </a:r>
            <a:r>
              <a:rPr lang="ko-KR" altLang="en-US">
                <a:solidFill>
                  <a:schemeClr val="tx1"/>
                </a:solidFill>
              </a:rPr>
              <a:t>로 표현하나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파이썬에서는 </a:t>
            </a:r>
            <a:r>
              <a:rPr lang="en-US" altLang="ko-KR">
                <a:solidFill>
                  <a:schemeClr val="tx1"/>
                </a:solidFill>
              </a:rPr>
              <a:t>j</a:t>
            </a:r>
            <a:r>
              <a:rPr lang="ko-KR" altLang="en-US">
                <a:solidFill>
                  <a:schemeClr val="tx1"/>
                </a:solidFill>
              </a:rPr>
              <a:t>를 사용하는 것에 유의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문자형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75105"/>
            <a:ext cx="5976748" cy="361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문자형의 덧셈과 곱셈(반복) 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0" y="3429000"/>
            <a:ext cx="6300216" cy="3669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② 확장문자</a:t>
            </a:r>
            <a:endParaRPr lang="ko-KR" altLang="en-US"/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8361" y="880553"/>
            <a:ext cx="7064220" cy="2292539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0109" y="3929431"/>
            <a:ext cx="7989995" cy="2240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문자형</a:t>
            </a:r>
            <a:endParaRPr lang="ko-KR" altLang="en-US" sz="1400" b="1"/>
          </a:p>
        </p:txBody>
      </p:sp>
      <p:sp>
        <p:nvSpPr>
          <p:cNvPr id="21" name=""/>
          <p:cNvSpPr txBox="1"/>
          <p:nvPr/>
        </p:nvSpPr>
        <p:spPr>
          <a:xfrm>
            <a:off x="0" y="468161"/>
            <a:ext cx="7162735" cy="365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③ 긴 문자열(따옴표 세 개, 명령어 연장)</a:t>
            </a:r>
            <a:endParaRPr lang="ko-KR" altLang="en-US"/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2613" y="972151"/>
            <a:ext cx="7814014" cy="2001823"/>
          </a:xfrm>
          <a:prstGeom prst="rect">
            <a:avLst/>
          </a:prstGeom>
        </p:spPr>
      </p:pic>
      <p:sp>
        <p:nvSpPr>
          <p:cNvPr id="35" name=""/>
          <p:cNvSpPr txBox="1"/>
          <p:nvPr/>
        </p:nvSpPr>
        <p:spPr>
          <a:xfrm>
            <a:off x="0" y="3246433"/>
            <a:ext cx="7162735" cy="365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④ 긴 문자열(작은 문자열 나열)</a:t>
            </a:r>
            <a:endParaRPr lang="ko-KR" altLang="en-US"/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0895" y="3814485"/>
            <a:ext cx="7285608" cy="16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부울형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75105"/>
            <a:ext cx="5976748" cy="361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부울형 논리연산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0" y="3429000"/>
            <a:ext cx="6300216" cy="3669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② 비교문의 기본적 형태</a:t>
            </a:r>
            <a:endParaRPr lang="ko-KR" altLang="en-US"/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5943" y="974694"/>
            <a:ext cx="4607695" cy="2155646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4005" y="4051038"/>
            <a:ext cx="5274168" cy="1912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컬렉션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75105"/>
            <a:ext cx="5976748" cy="361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리스트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0" y="1949388"/>
            <a:ext cx="6300216" cy="3669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② 리스트 반복문으로 처리하기</a:t>
            </a:r>
            <a:endParaRPr lang="ko-KR" altLang="en-US"/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821" y="1021348"/>
            <a:ext cx="6187551" cy="618755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9309" y="2343679"/>
            <a:ext cx="6131326" cy="1837727"/>
          </a:xfrm>
          <a:prstGeom prst="rect">
            <a:avLst/>
          </a:prstGeom>
        </p:spPr>
      </p:pic>
      <p:sp>
        <p:nvSpPr>
          <p:cNvPr id="38" name=""/>
          <p:cNvSpPr txBox="1"/>
          <p:nvPr/>
        </p:nvSpPr>
        <p:spPr>
          <a:xfrm>
            <a:off x="0" y="4265720"/>
            <a:ext cx="6300216" cy="36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③ 튜플 반복문으로 처리하기</a:t>
            </a:r>
            <a:endParaRPr lang="ko-KR" altLang="en-US"/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8279" y="4708586"/>
            <a:ext cx="6159623" cy="18160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정리하기</a:t>
            </a:r>
            <a:endParaRPr lang="ko-KR" altLang="en-US" sz="1400" b="1"/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3328" y="317977"/>
            <a:ext cx="5177193" cy="6222045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9905" y="4486523"/>
            <a:ext cx="4627299" cy="21865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121</ep:Words>
  <ep:PresentationFormat>화면 슬라이드 쇼(4:3)</ep:PresentationFormat>
  <ep:Paragraphs>30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Python 003 임미선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2022-05-03T13:23:34.609</dcterms:created>
  <dc:creator>TM</dc:creator>
  <cp:lastModifiedBy>TM</cp:lastModifiedBy>
  <dcterms:modified xsi:type="dcterms:W3CDTF">2022-05-03T14:41:46.326</dcterms:modified>
  <cp:revision>21</cp:revision>
  <dc:title>Python 003 임미선</dc:title>
</cp:coreProperties>
</file>