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063"/>
    <p:restoredTop sz="96391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00</a:t>
            </a:r>
            <a:r>
              <a:rPr lang="ko-KR" altLang="en-US" b="1"/>
              <a:t>4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대입 연산자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단순 대입 연산자 1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197989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단순 대입 연산자 2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0" y="4071992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복합 대입 연산자(</a:t>
            </a:r>
            <a:r>
              <a:rPr lang="en-US" altLang="ko-KR"/>
              <a:t>a,b=b,a)</a:t>
            </a:r>
            <a:endParaRPr lang="en-US" altLang="ko-KR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114" y="908304"/>
            <a:ext cx="3333750" cy="1152525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923" y="2666238"/>
            <a:ext cx="4210050" cy="1266825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9451" y="4509135"/>
            <a:ext cx="2524125" cy="914400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0" y="5440164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복합 대입 연산자(여러 변수의 값 한번에 대입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442" y="5990844"/>
            <a:ext cx="5162550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대입 연산자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75105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⑤ 복합 대입 연산자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014537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⑥ 복합 대입 연산자(리스트)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0" y="3429000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⑦ 복합 대입 연산자(컬렉션에서 값 복사(:)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5" name=""/>
          <p:cNvSpPr txBox="1"/>
          <p:nvPr/>
        </p:nvSpPr>
        <p:spPr>
          <a:xfrm>
            <a:off x="0" y="4964561"/>
            <a:ext cx="7162735" cy="36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⑧ 복합 대입 연산자(</a:t>
            </a:r>
            <a:r>
              <a:rPr lang="en-US" altLang="ko-KR"/>
              <a:t>Object)</a:t>
            </a:r>
            <a:endParaRPr lang="en-US" altLang="ko-KR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305" y="910209"/>
            <a:ext cx="3064980" cy="1064951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923" y="2409864"/>
            <a:ext cx="4138041" cy="889786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rcRect b="3030"/>
          <a:stretch>
            <a:fillRect/>
          </a:stretch>
        </p:blipFill>
        <p:spPr>
          <a:xfrm>
            <a:off x="163830" y="3844984"/>
            <a:ext cx="4408170" cy="1071397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6758" y="5420373"/>
            <a:ext cx="5419632" cy="8852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산술 연산자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46530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일반 산술 연산자(사칙연산 순으로 계산)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868623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일반 산술 연산자(정수형 연산자 //(정수형 나눗셈))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0" y="4534371"/>
            <a:ext cx="7162735" cy="367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복합 연산자(누적)</a:t>
            </a:r>
            <a:endParaRPr lang="ko-KR" altLang="en-US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41" y="846338"/>
            <a:ext cx="4003922" cy="1955092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871" y="3299534"/>
            <a:ext cx="2283965" cy="1128223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5150" y="4971297"/>
            <a:ext cx="3892487" cy="1689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산술 연산자</a:t>
            </a:r>
            <a:endParaRPr lang="ko-KR" altLang="en-US" sz="1400" b="1"/>
          </a:p>
        </p:txBody>
      </p:sp>
      <p:sp>
        <p:nvSpPr>
          <p:cNvPr id="42" name=""/>
          <p:cNvSpPr txBox="1"/>
          <p:nvPr/>
        </p:nvSpPr>
        <p:spPr>
          <a:xfrm>
            <a:off x="0" y="443699"/>
            <a:ext cx="7162735" cy="3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복합 연산자(</a:t>
            </a:r>
            <a:r>
              <a:rPr lang="en-US" altLang="ko-KR"/>
              <a:t>C,Java</a:t>
            </a:r>
            <a:r>
              <a:rPr lang="ko-KR" altLang="en-US"/>
              <a:t>에 있는 --, ++는 사용 불가)</a:t>
            </a:r>
            <a:endParaRPr lang="ko-KR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316" y="933173"/>
            <a:ext cx="5438775" cy="1009650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0" y="2193339"/>
            <a:ext cx="2339719" cy="30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/>
              <a:t>타입 캐스팅</a:t>
            </a:r>
            <a:endParaRPr lang="ko-KR" altLang="en-US" sz="1400" b="1"/>
          </a:p>
        </p:txBody>
      </p:sp>
      <p:sp>
        <p:nvSpPr>
          <p:cNvPr id="45" name=""/>
          <p:cNvSpPr txBox="1"/>
          <p:nvPr/>
        </p:nvSpPr>
        <p:spPr>
          <a:xfrm>
            <a:off x="0" y="2706302"/>
            <a:ext cx="5976748" cy="36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① 문자형의 덧셈과 곱셈</a:t>
            </a:r>
            <a:endParaRPr lang="ko-KR" altLang="en-US"/>
          </a:p>
        </p:txBody>
      </p:sp>
      <p:sp>
        <p:nvSpPr>
          <p:cNvPr id="46" name=""/>
          <p:cNvSpPr txBox="1"/>
          <p:nvPr/>
        </p:nvSpPr>
        <p:spPr>
          <a:xfrm>
            <a:off x="0" y="4493641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 숫자형의 문자형 변환(</a:t>
            </a:r>
            <a:r>
              <a:rPr lang="en-US" altLang="ko-KR"/>
              <a:t>str())</a:t>
            </a:r>
            <a:endParaRPr lang="en-US" altLang="ko-KR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091" y="3205810"/>
            <a:ext cx="4746409" cy="1170494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7208" y="5016391"/>
            <a:ext cx="4650420" cy="1444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타입 캐스팅</a:t>
            </a:r>
            <a:endParaRPr lang="ko-KR" altLang="en-US" sz="1400" b="1"/>
          </a:p>
        </p:txBody>
      </p:sp>
      <p:sp>
        <p:nvSpPr>
          <p:cNvPr id="40" name=""/>
          <p:cNvSpPr txBox="1"/>
          <p:nvPr/>
        </p:nvSpPr>
        <p:spPr>
          <a:xfrm>
            <a:off x="0" y="450787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 문자형을 다루는 </a:t>
            </a:r>
            <a:r>
              <a:rPr lang="en-US" altLang="ko-KR"/>
              <a:t>ord()</a:t>
            </a:r>
            <a:r>
              <a:rPr lang="ko-KR" altLang="en-US"/>
              <a:t>함수는 문자의 내부코드값을 반환</a:t>
            </a: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rcRect b="1810"/>
          <a:stretch>
            <a:fillRect/>
          </a:stretch>
        </p:blipFill>
        <p:spPr>
          <a:xfrm>
            <a:off x="168953" y="942189"/>
            <a:ext cx="5162550" cy="1505782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0" y="2628405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 숫자형 변환(</a:t>
            </a:r>
            <a:r>
              <a:rPr lang="en-US" altLang="ko-KR"/>
              <a:t>int())</a:t>
            </a:r>
            <a:endParaRPr lang="en-US" altLang="ko-KR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013" y="3091557"/>
            <a:ext cx="5124450" cy="1409700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0" y="4647428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⑤ 정수형</a:t>
            </a:r>
            <a:r>
              <a:rPr lang="en-US" altLang="ko-KR"/>
              <a:t>int()</a:t>
            </a:r>
            <a:r>
              <a:rPr lang="ko-KR" altLang="en-US"/>
              <a:t>과 실수형</a:t>
            </a:r>
            <a:r>
              <a:rPr lang="en-US" altLang="ko-KR"/>
              <a:t>float()</a:t>
            </a:r>
            <a:endParaRPr lang="en-US" altLang="ko-KR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6086" y="5068826"/>
            <a:ext cx="5103550" cy="149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타입 캐스팅</a:t>
            </a:r>
            <a:endParaRPr lang="ko-KR" altLang="en-US" sz="1400" b="1"/>
          </a:p>
        </p:txBody>
      </p:sp>
      <p:sp>
        <p:nvSpPr>
          <p:cNvPr id="40" name=""/>
          <p:cNvSpPr txBox="1"/>
          <p:nvPr/>
        </p:nvSpPr>
        <p:spPr>
          <a:xfrm>
            <a:off x="0" y="450787"/>
            <a:ext cx="630021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⑥ 버림 계산 예시</a:t>
            </a: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0" y="2492604"/>
            <a:ext cx="6300217" cy="367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⑦ 올림 계산 예시</a:t>
            </a:r>
            <a:endParaRPr lang="ko-KR" altLang="en-US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250" y="908204"/>
            <a:ext cx="4425749" cy="1383862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054" y="2975868"/>
            <a:ext cx="5194731" cy="1372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8791" y="484296"/>
            <a:ext cx="5857970" cy="5889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</ep:Words>
  <ep:PresentationFormat>화면 슬라이드 쇼(4:3)</ep:PresentationFormat>
  <ep:Paragraphs>29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Python 004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2022-05-04T03:39:20.402</dcterms:created>
  <dc:creator>TM</dc:creator>
  <cp:lastModifiedBy>TM</cp:lastModifiedBy>
  <dcterms:modified xsi:type="dcterms:W3CDTF">2022-05-04T04:48:15.005</dcterms:modified>
  <cp:revision>17</cp:revision>
  <dc:title>Python 004 임미선</dc:title>
</cp:coreProperties>
</file>