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115"/>
    <p:restoredTop sz="96275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b="1"/>
              <a:t>Python 00</a:t>
            </a:r>
            <a:r>
              <a:rPr lang="ko-KR" altLang="en-US" b="1"/>
              <a:t>5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3000"/>
              <a:t>임미선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400" b="1"/>
              <a:t>if</a:t>
            </a:r>
            <a:r>
              <a:rPr lang="ko-KR" altLang="en-US" sz="1400" b="1"/>
              <a:t> 조건문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75105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</a:t>
            </a:r>
            <a:r>
              <a:rPr lang="en-US" altLang="ko-KR"/>
              <a:t>if</a:t>
            </a:r>
            <a:r>
              <a:rPr lang="ko-KR" altLang="en-US"/>
              <a:t> 조건문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1883571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</a:t>
            </a:r>
            <a:r>
              <a:rPr lang="en-US" altLang="ko-KR"/>
              <a:t>if</a:t>
            </a:r>
            <a:r>
              <a:rPr lang="ko-KR" altLang="en-US"/>
              <a:t> 조건문의 범위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0" y="3246433"/>
            <a:ext cx="7162735" cy="36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</a:t>
            </a:r>
            <a:r>
              <a:rPr lang="en-US" altLang="ko-KR"/>
              <a:t>if</a:t>
            </a:r>
            <a:r>
              <a:rPr lang="ko-KR" altLang="en-US"/>
              <a:t> 조건문 실습1(</a:t>
            </a:r>
            <a:r>
              <a:rPr lang="en-US" altLang="ko-KR"/>
              <a:t>if)</a:t>
            </a:r>
            <a:endParaRPr lang="en-US" altLang="ko-KR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rcRect t="3090" b="4770"/>
          <a:stretch>
            <a:fillRect/>
          </a:stretch>
        </p:blipFill>
        <p:spPr>
          <a:xfrm>
            <a:off x="147961" y="2359999"/>
            <a:ext cx="6419665" cy="635335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6249" y="917683"/>
            <a:ext cx="6391645" cy="841942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4"/>
          <a:srcRect r="890"/>
          <a:stretch>
            <a:fillRect/>
          </a:stretch>
        </p:blipFill>
        <p:spPr>
          <a:xfrm>
            <a:off x="173439" y="3817399"/>
            <a:ext cx="6614697" cy="2200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400" b="1"/>
              <a:t>if</a:t>
            </a:r>
            <a:r>
              <a:rPr lang="ko-KR" altLang="en-US" sz="1400" b="1"/>
              <a:t> 조건문</a:t>
            </a:r>
            <a:endParaRPr lang="ko-KR" altLang="en-US" sz="1400" b="1"/>
          </a:p>
        </p:txBody>
      </p:sp>
      <p:sp>
        <p:nvSpPr>
          <p:cNvPr id="35" name=""/>
          <p:cNvSpPr txBox="1"/>
          <p:nvPr/>
        </p:nvSpPr>
        <p:spPr>
          <a:xfrm>
            <a:off x="0" y="483465"/>
            <a:ext cx="7162735" cy="36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④ </a:t>
            </a:r>
            <a:r>
              <a:rPr lang="en-US" altLang="ko-KR"/>
              <a:t>if</a:t>
            </a:r>
            <a:r>
              <a:rPr lang="ko-KR" altLang="en-US"/>
              <a:t> 조건문 실습2(</a:t>
            </a:r>
            <a:r>
              <a:rPr lang="en-US" altLang="ko-KR"/>
              <a:t>if-else)</a:t>
            </a:r>
            <a:endParaRPr lang="en-US" altLang="ko-KR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458" y="971780"/>
            <a:ext cx="4589200" cy="2379271"/>
          </a:xfrm>
          <a:prstGeom prst="rect">
            <a:avLst/>
          </a:prstGeom>
        </p:spPr>
      </p:pic>
      <p:sp>
        <p:nvSpPr>
          <p:cNvPr id="41" name=""/>
          <p:cNvSpPr txBox="1"/>
          <p:nvPr/>
        </p:nvSpPr>
        <p:spPr>
          <a:xfrm>
            <a:off x="0" y="3429000"/>
            <a:ext cx="7162735" cy="36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⑤ </a:t>
            </a:r>
            <a:r>
              <a:rPr lang="en-US" altLang="ko-KR"/>
              <a:t>if</a:t>
            </a:r>
            <a:r>
              <a:rPr lang="ko-KR" altLang="en-US"/>
              <a:t> 조건문 실습</a:t>
            </a:r>
            <a:r>
              <a:rPr lang="en-US" altLang="ko-KR"/>
              <a:t>3</a:t>
            </a:r>
            <a:r>
              <a:rPr lang="ko-KR" altLang="en-US"/>
              <a:t>(수치 비교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rcRect t="340"/>
          <a:stretch>
            <a:fillRect/>
          </a:stretch>
        </p:blipFill>
        <p:spPr>
          <a:xfrm>
            <a:off x="205944" y="3884817"/>
            <a:ext cx="4219296" cy="2723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비교, 논리 연산자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75105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비교 연산자 실습1(수치 비교)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3429000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비교 연산자 실습2(문자 비교)</a:t>
            </a:r>
            <a:endParaRPr lang="ko-KR" altLang="en-US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927" y="933450"/>
            <a:ext cx="2711203" cy="2321357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4312" y="3846944"/>
            <a:ext cx="3000375" cy="2733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비교, 논리 연산자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75105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③ 논리 연산자를 이용한 학점 판단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3632446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④ 문자열 비교 예시</a:t>
            </a:r>
            <a:endParaRPr lang="ko-KR" altLang="en-US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3438" y="927901"/>
            <a:ext cx="3852954" cy="2582828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8477" y="3981172"/>
            <a:ext cx="5143500" cy="2724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400" b="1"/>
              <a:t>if</a:t>
            </a:r>
            <a:r>
              <a:rPr lang="ko-KR" altLang="en-US" sz="1400" b="1"/>
              <a:t>문의 블록구조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75105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블록구조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2892640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</a:t>
            </a:r>
            <a:r>
              <a:rPr lang="en-US" altLang="ko-KR"/>
              <a:t>elif</a:t>
            </a:r>
            <a:r>
              <a:rPr lang="ko-KR" altLang="en-US"/>
              <a:t>문을 사용한 학점 계산</a:t>
            </a:r>
            <a:endParaRPr lang="ko-KR" altLang="en-US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804" y="920364"/>
            <a:ext cx="3362325" cy="1762125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8952" y="3319669"/>
            <a:ext cx="5023836" cy="3420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400" b="1"/>
              <a:t>if</a:t>
            </a:r>
            <a:r>
              <a:rPr lang="ko-KR" altLang="en-US" sz="1400" b="1"/>
              <a:t>문의 블록구조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75105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④ 심화 실습(환전 문제)</a:t>
            </a:r>
            <a:endParaRPr lang="ko-KR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822" y="1081596"/>
            <a:ext cx="7315200" cy="434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정리하기</a:t>
            </a:r>
            <a:endParaRPr lang="ko-KR" altLang="en-US" sz="1400" b="1"/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3601" y="1140086"/>
            <a:ext cx="6636798" cy="4786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21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Python 005 임미선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2022-05-04T05:30:51.472</dcterms:created>
  <dc:creator>TM</dc:creator>
  <cp:lastModifiedBy>TM</cp:lastModifiedBy>
  <dcterms:modified xsi:type="dcterms:W3CDTF">2022-05-04T06:53:35.910</dcterms:modified>
  <cp:revision>12</cp:revision>
  <dc:title>Python 005 임미선</dc:title>
</cp:coreProperties>
</file>