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391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6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반복문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while</a:t>
            </a:r>
            <a:r>
              <a:rPr lang="ko-KR" altLang="en-US"/>
              <a:t> 반복문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309220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반복문을 통해 누적 구하기(카운터 증가 후 누적)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4424537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누적 후 카운터 증가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" y="902208"/>
            <a:ext cx="3992879" cy="1459104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405" y="2774442"/>
            <a:ext cx="4019550" cy="159067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405" y="4789670"/>
            <a:ext cx="4163568" cy="1659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반복문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④</a:t>
            </a:r>
            <a:r>
              <a:rPr lang="ko-KR" altLang="en-US"/>
              <a:t> 누적 후 카운터 증가(101번 수행)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" y="902208"/>
            <a:ext cx="3838575" cy="1590675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0" y="2495760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</a:t>
            </a:r>
            <a:r>
              <a:rPr lang="en-US" altLang="ko-KR"/>
              <a:t>for</a:t>
            </a:r>
            <a:r>
              <a:rPr lang="ko-KR" altLang="en-US"/>
              <a:t> 반복문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600" y="3016429"/>
            <a:ext cx="4631436" cy="1696161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0" y="4789670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⑥ </a:t>
            </a:r>
            <a:r>
              <a:rPr lang="en-US" altLang="ko-KR"/>
              <a:t>for</a:t>
            </a:r>
            <a:r>
              <a:rPr lang="ko-KR" altLang="en-US"/>
              <a:t> 반복문(</a:t>
            </a:r>
            <a:r>
              <a:rPr lang="en-US" altLang="ko-KR"/>
              <a:t>range)</a:t>
            </a:r>
            <a:endParaRPr lang="en-US" altLang="ko-KR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404" y="5273112"/>
            <a:ext cx="3865244" cy="966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반복문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⑦ </a:t>
            </a:r>
            <a:r>
              <a:rPr lang="en-US" altLang="ko-KR"/>
              <a:t>range</a:t>
            </a:r>
            <a:r>
              <a:rPr lang="ko-KR" altLang="en-US"/>
              <a:t> 사용 사례 1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0" y="2818660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⑧ </a:t>
            </a:r>
            <a:r>
              <a:rPr lang="en-US" altLang="ko-KR"/>
              <a:t>range</a:t>
            </a:r>
            <a:r>
              <a:rPr lang="ko-KR" altLang="en-US"/>
              <a:t> 사용 사례 2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rcRect b="2230"/>
          <a:stretch>
            <a:fillRect/>
          </a:stretch>
        </p:blipFill>
        <p:spPr>
          <a:xfrm>
            <a:off x="192405" y="902208"/>
            <a:ext cx="3875531" cy="162395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305" y="3305867"/>
            <a:ext cx="4666695" cy="1455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제어문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제어문 예제 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661380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별을 30씩 찍기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773" y="932155"/>
            <a:ext cx="4125158" cy="2455451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837" y="4205797"/>
            <a:ext cx="4716262" cy="1945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다중반복구조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구구단 예제 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716866"/>
            <a:ext cx="6300216" cy="3674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별찍기 예제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741" y="914904"/>
            <a:ext cx="2959316" cy="2655146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2706" y="4119563"/>
            <a:ext cx="4077808" cy="2407039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4572000" y="620384"/>
            <a:ext cx="3836860" cy="35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별찍기 무한 반복문으로 고치기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04912" y="1085294"/>
            <a:ext cx="2514600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다중반복구조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603183"/>
            <a:ext cx="5976748" cy="366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심화 실습 1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207" y="1100507"/>
            <a:ext cx="4976118" cy="2621745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5298860" y="605994"/>
            <a:ext cx="2083518" cy="36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심화 실습 2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12408" y="1078868"/>
            <a:ext cx="3209537" cy="4795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다중반복구조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547697"/>
            <a:ext cx="5976748" cy="366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⑥ 심화 실습 3</a:t>
            </a: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649" y="1093062"/>
            <a:ext cx="3437866" cy="5263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8909" y="1441623"/>
            <a:ext cx="6026180" cy="36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</ep:Words>
  <ep:PresentationFormat>화면 슬라이드 쇼(4:3)</ep:PresentationFormat>
  <ep:Paragraphs>26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Python 006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2022-05-04T06:53:48.614</dcterms:created>
  <dc:creator>TM</dc:creator>
  <cp:lastModifiedBy>TM</cp:lastModifiedBy>
  <dcterms:modified xsi:type="dcterms:W3CDTF">2022-05-04T08:14:24.680</dcterms:modified>
  <cp:revision>14</cp:revision>
  <dc:title>Python 006 임미선</dc:title>
</cp:coreProperties>
</file>